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02" r:id="rId2"/>
    <p:sldId id="1645" r:id="rId3"/>
    <p:sldId id="1584" r:id="rId4"/>
    <p:sldId id="1585" r:id="rId5"/>
    <p:sldId id="1586" r:id="rId6"/>
    <p:sldId id="1587" r:id="rId7"/>
    <p:sldId id="1588" r:id="rId8"/>
    <p:sldId id="1589" r:id="rId9"/>
    <p:sldId id="1590" r:id="rId10"/>
    <p:sldId id="1591" r:id="rId11"/>
    <p:sldId id="1592" r:id="rId12"/>
    <p:sldId id="1593" r:id="rId13"/>
    <p:sldId id="1596" r:id="rId14"/>
    <p:sldId id="1594" r:id="rId15"/>
    <p:sldId id="1597" r:id="rId16"/>
    <p:sldId id="1599" r:id="rId17"/>
    <p:sldId id="1598" r:id="rId18"/>
    <p:sldId id="1600" r:id="rId19"/>
    <p:sldId id="1601" r:id="rId20"/>
    <p:sldId id="1607" r:id="rId21"/>
    <p:sldId id="1604" r:id="rId22"/>
    <p:sldId id="1605" r:id="rId23"/>
    <p:sldId id="1606" r:id="rId24"/>
    <p:sldId id="1608" r:id="rId25"/>
    <p:sldId id="1609" r:id="rId26"/>
    <p:sldId id="1611" r:id="rId27"/>
    <p:sldId id="1610" r:id="rId28"/>
    <p:sldId id="1612" r:id="rId29"/>
    <p:sldId id="1613" r:id="rId30"/>
    <p:sldId id="1614" r:id="rId31"/>
    <p:sldId id="1615" r:id="rId32"/>
    <p:sldId id="1616" r:id="rId33"/>
    <p:sldId id="1617" r:id="rId34"/>
    <p:sldId id="1618" r:id="rId35"/>
    <p:sldId id="1619" r:id="rId36"/>
    <p:sldId id="1621" r:id="rId37"/>
    <p:sldId id="1620" r:id="rId38"/>
    <p:sldId id="1622" r:id="rId39"/>
    <p:sldId id="1623" r:id="rId40"/>
    <p:sldId id="1624" r:id="rId41"/>
    <p:sldId id="1625" r:id="rId42"/>
    <p:sldId id="1628" r:id="rId43"/>
    <p:sldId id="1626" r:id="rId44"/>
    <p:sldId id="1627" r:id="rId45"/>
    <p:sldId id="1638" r:id="rId46"/>
    <p:sldId id="1629" r:id="rId47"/>
    <p:sldId id="1630" r:id="rId48"/>
    <p:sldId id="1632" r:id="rId49"/>
    <p:sldId id="1634" r:id="rId50"/>
    <p:sldId id="1635" r:id="rId51"/>
    <p:sldId id="1636" r:id="rId52"/>
    <p:sldId id="1637" r:id="rId53"/>
    <p:sldId id="1639" r:id="rId54"/>
    <p:sldId id="1640" r:id="rId55"/>
    <p:sldId id="1641" r:id="rId56"/>
    <p:sldId id="1642" r:id="rId57"/>
    <p:sldId id="1643" r:id="rId58"/>
    <p:sldId id="1644" r:id="rId59"/>
    <p:sldId id="1646" r:id="rId60"/>
    <p:sldId id="1647" r:id="rId61"/>
    <p:sldId id="1649" r:id="rId62"/>
    <p:sldId id="1650" r:id="rId63"/>
    <p:sldId id="1651" r:id="rId64"/>
    <p:sldId id="1652" r:id="rId65"/>
    <p:sldId id="1653" r:id="rId66"/>
    <p:sldId id="1654" r:id="rId67"/>
    <p:sldId id="1655" r:id="rId68"/>
    <p:sldId id="1656" r:id="rId69"/>
    <p:sldId id="1657" r:id="rId70"/>
    <p:sldId id="1658" r:id="rId71"/>
    <p:sldId id="1659" r:id="rId72"/>
    <p:sldId id="1669" r:id="rId73"/>
    <p:sldId id="1668" r:id="rId74"/>
    <p:sldId id="1660" r:id="rId75"/>
    <p:sldId id="1661" r:id="rId76"/>
    <p:sldId id="1662" r:id="rId77"/>
    <p:sldId id="1663" r:id="rId78"/>
    <p:sldId id="1664" r:id="rId79"/>
    <p:sldId id="1665" r:id="rId80"/>
    <p:sldId id="1666" r:id="rId81"/>
    <p:sldId id="1667" r:id="rId82"/>
    <p:sldId id="1670" r:id="rId83"/>
    <p:sldId id="1671" r:id="rId84"/>
    <p:sldId id="1672" r:id="rId85"/>
    <p:sldId id="1673" r:id="rId86"/>
    <p:sldId id="1674" r:id="rId87"/>
    <p:sldId id="1675" r:id="rId88"/>
    <p:sldId id="1676" r:id="rId89"/>
    <p:sldId id="1677" r:id="rId9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024FA-1A1C-45EC-ACCE-2671EBD6C77B}" v="4" dt="2019-07-29T04:11:51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Kubica" userId="7424fb4c-5e9f-45cd-9f7d-453d45655e75" providerId="ADAL" clId="{EBE024FA-1A1C-45EC-ACCE-2671EBD6C77B}"/>
    <pc:docChg chg="modSld">
      <pc:chgData name="Tomas Kubica" userId="7424fb4c-5e9f-45cd-9f7d-453d45655e75" providerId="ADAL" clId="{EBE024FA-1A1C-45EC-ACCE-2671EBD6C77B}" dt="2019-07-29T07:51:59.410" v="849" actId="20577"/>
      <pc:docMkLst>
        <pc:docMk/>
      </pc:docMkLst>
      <pc:sldChg chg="modSp">
        <pc:chgData name="Tomas Kubica" userId="7424fb4c-5e9f-45cd-9f7d-453d45655e75" providerId="ADAL" clId="{EBE024FA-1A1C-45EC-ACCE-2671EBD6C77B}" dt="2019-07-29T04:11:53.894" v="4" actId="14100"/>
        <pc:sldMkLst>
          <pc:docMk/>
          <pc:sldMk cId="4065033253" sldId="1602"/>
        </pc:sldMkLst>
        <pc:spChg chg="mod">
          <ac:chgData name="Tomas Kubica" userId="7424fb4c-5e9f-45cd-9f7d-453d45655e75" providerId="ADAL" clId="{EBE024FA-1A1C-45EC-ACCE-2671EBD6C77B}" dt="2019-07-29T04:11:53.894" v="4" actId="14100"/>
          <ac:spMkLst>
            <pc:docMk/>
            <pc:sldMk cId="4065033253" sldId="1602"/>
            <ac:spMk id="3" creationId="{EB8C54F0-4F70-434F-94D5-E20DCBF3DBA8}"/>
          </ac:spMkLst>
        </pc:spChg>
      </pc:sldChg>
      <pc:sldChg chg="modSp">
        <pc:chgData name="Tomas Kubica" userId="7424fb4c-5e9f-45cd-9f7d-453d45655e75" providerId="ADAL" clId="{EBE024FA-1A1C-45EC-ACCE-2671EBD6C77B}" dt="2019-07-29T04:12:22.177" v="6" actId="6549"/>
        <pc:sldMkLst>
          <pc:docMk/>
          <pc:sldMk cId="2030757747" sldId="1623"/>
        </pc:sldMkLst>
        <pc:spChg chg="mod">
          <ac:chgData name="Tomas Kubica" userId="7424fb4c-5e9f-45cd-9f7d-453d45655e75" providerId="ADAL" clId="{EBE024FA-1A1C-45EC-ACCE-2671EBD6C77B}" dt="2019-07-29T04:12:22.177" v="6" actId="6549"/>
          <ac:spMkLst>
            <pc:docMk/>
            <pc:sldMk cId="2030757747" sldId="1623"/>
            <ac:spMk id="19" creationId="{1CD21C6C-3F98-4636-9BA4-A3DDE93787F8}"/>
          </ac:spMkLst>
        </pc:spChg>
      </pc:sldChg>
      <pc:sldChg chg="modSp">
        <pc:chgData name="Tomas Kubica" userId="7424fb4c-5e9f-45cd-9f7d-453d45655e75" providerId="ADAL" clId="{EBE024FA-1A1C-45EC-ACCE-2671EBD6C77B}" dt="2019-07-29T07:51:59.410" v="849" actId="20577"/>
        <pc:sldMkLst>
          <pc:docMk/>
          <pc:sldMk cId="4270921418" sldId="1667"/>
        </pc:sldMkLst>
        <pc:spChg chg="mod">
          <ac:chgData name="Tomas Kubica" userId="7424fb4c-5e9f-45cd-9f7d-453d45655e75" providerId="ADAL" clId="{EBE024FA-1A1C-45EC-ACCE-2671EBD6C77B}" dt="2019-07-29T07:51:59.410" v="849" actId="20577"/>
          <ac:spMkLst>
            <pc:docMk/>
            <pc:sldMk cId="4270921418" sldId="1667"/>
            <ac:spMk id="19" creationId="{1CD21C6C-3F98-4636-9BA4-A3DDE93787F8}"/>
          </ac:spMkLst>
        </pc:spChg>
      </pc:sldChg>
    </pc:docChg>
  </pc:docChgLst>
  <pc:docChgLst>
    <pc:chgData name="Tomas Kubica" userId="7424fb4c-5e9f-45cd-9f7d-453d45655e75" providerId="ADAL" clId="{88F60698-277F-4239-9060-181B06884D42}"/>
    <pc:docChg chg="undo custSel addSld delSld modSld sldOrd delMainMaster">
      <pc:chgData name="Tomas Kubica" userId="7424fb4c-5e9f-45cd-9f7d-453d45655e75" providerId="ADAL" clId="{88F60698-277F-4239-9060-181B06884D42}" dt="2019-07-23T04:05:21.037" v="35229" actId="20577"/>
      <pc:docMkLst>
        <pc:docMk/>
      </pc:docMkLst>
      <pc:sldChg chg="del">
        <pc:chgData name="Tomas Kubica" userId="7424fb4c-5e9f-45cd-9f7d-453d45655e75" providerId="ADAL" clId="{88F60698-277F-4239-9060-181B06884D42}" dt="2019-05-31T04:27:03.167" v="1" actId="47"/>
        <pc:sldMkLst>
          <pc:docMk/>
          <pc:sldMk cId="1194056530" sldId="256"/>
        </pc:sldMkLst>
      </pc:sldChg>
      <pc:sldChg chg="addSp delSp modSp add">
        <pc:chgData name="Tomas Kubica" userId="7424fb4c-5e9f-45cd-9f7d-453d45655e75" providerId="ADAL" clId="{88F60698-277F-4239-9060-181B06884D42}" dt="2019-05-31T04:45:20.291" v="663"/>
        <pc:sldMkLst>
          <pc:docMk/>
          <pc:sldMk cId="2990500289" sldId="1584"/>
        </pc:sldMkLst>
        <pc:spChg chg="mod">
          <ac:chgData name="Tomas Kubica" userId="7424fb4c-5e9f-45cd-9f7d-453d45655e75" providerId="ADAL" clId="{88F60698-277F-4239-9060-181B06884D42}" dt="2019-05-31T04:27:17.101" v="4" actId="20577"/>
          <ac:spMkLst>
            <pc:docMk/>
            <pc:sldMk cId="2990500289" sldId="1584"/>
            <ac:spMk id="2" creationId="{B0AAB34C-F680-4AF1-BFF3-82ABAA05E345}"/>
          </ac:spMkLst>
        </pc:spChg>
        <pc:spChg chg="add del mod">
          <ac:chgData name="Tomas Kubica" userId="7424fb4c-5e9f-45cd-9f7d-453d45655e75" providerId="ADAL" clId="{88F60698-277F-4239-9060-181B06884D42}" dt="2019-05-31T04:28:05.253" v="11" actId="478"/>
          <ac:spMkLst>
            <pc:docMk/>
            <pc:sldMk cId="2990500289" sldId="1584"/>
            <ac:spMk id="3" creationId="{1C079228-C0E2-46FA-ACE7-5194BFFD205C}"/>
          </ac:spMkLst>
        </pc:spChg>
        <pc:spChg chg="add del mod">
          <ac:chgData name="Tomas Kubica" userId="7424fb4c-5e9f-45cd-9f7d-453d45655e75" providerId="ADAL" clId="{88F60698-277F-4239-9060-181B06884D42}" dt="2019-05-31T04:28:57.893" v="14" actId="478"/>
          <ac:spMkLst>
            <pc:docMk/>
            <pc:sldMk cId="2990500289" sldId="1584"/>
            <ac:spMk id="4" creationId="{80E8B9EF-0568-4997-BD15-B115BD19C790}"/>
          </ac:spMkLst>
        </pc:spChg>
        <pc:spChg chg="add del mod">
          <ac:chgData name="Tomas Kubica" userId="7424fb4c-5e9f-45cd-9f7d-453d45655e75" providerId="ADAL" clId="{88F60698-277F-4239-9060-181B06884D42}" dt="2019-05-31T04:37:21.179" v="622" actId="478"/>
          <ac:spMkLst>
            <pc:docMk/>
            <pc:sldMk cId="2990500289" sldId="1584"/>
            <ac:spMk id="5" creationId="{3D24BEC6-6420-43C4-897B-BFE517F6AFC8}"/>
          </ac:spMkLst>
        </pc:spChg>
        <pc:spChg chg="add mod">
          <ac:chgData name="Tomas Kubica" userId="7424fb4c-5e9f-45cd-9f7d-453d45655e75" providerId="ADAL" clId="{88F60698-277F-4239-9060-181B06884D42}" dt="2019-05-31T04:44:28.276" v="651"/>
          <ac:spMkLst>
            <pc:docMk/>
            <pc:sldMk cId="2990500289" sldId="1584"/>
            <ac:spMk id="6" creationId="{315C9C37-9FAB-40F2-88EB-EFD8E54F582A}"/>
          </ac:spMkLst>
        </pc:spChg>
        <pc:spChg chg="add del">
          <ac:chgData name="Tomas Kubica" userId="7424fb4c-5e9f-45cd-9f7d-453d45655e75" providerId="ADAL" clId="{88F60698-277F-4239-9060-181B06884D42}" dt="2019-05-31T04:45:20.291" v="663"/>
          <ac:spMkLst>
            <pc:docMk/>
            <pc:sldMk cId="2990500289" sldId="1584"/>
            <ac:spMk id="27" creationId="{AEDBC906-C4CE-4035-B615-4C37785FDF0D}"/>
          </ac:spMkLst>
        </pc:spChg>
        <pc:picChg chg="add del mod">
          <ac:chgData name="Tomas Kubica" userId="7424fb4c-5e9f-45cd-9f7d-453d45655e75" providerId="ADAL" clId="{88F60698-277F-4239-9060-181B06884D42}" dt="2019-05-31T04:40:43.201" v="627" actId="478"/>
          <ac:picMkLst>
            <pc:docMk/>
            <pc:sldMk cId="2990500289" sldId="1584"/>
            <ac:picMk id="7" creationId="{DF370A98-2CF2-48AC-850B-B9FD13861DD0}"/>
          </ac:picMkLst>
        </pc:picChg>
        <pc:picChg chg="add del mod">
          <ac:chgData name="Tomas Kubica" userId="7424fb4c-5e9f-45cd-9f7d-453d45655e75" providerId="ADAL" clId="{88F60698-277F-4239-9060-181B06884D42}" dt="2019-05-31T04:41:49.988" v="638" actId="478"/>
          <ac:picMkLst>
            <pc:docMk/>
            <pc:sldMk cId="2990500289" sldId="1584"/>
            <ac:picMk id="8" creationId="{4569FC14-C8F4-4CB2-9355-ED3501BCFD09}"/>
          </ac:picMkLst>
        </pc:picChg>
        <pc:picChg chg="add mod">
          <ac:chgData name="Tomas Kubica" userId="7424fb4c-5e9f-45cd-9f7d-453d45655e75" providerId="ADAL" clId="{88F60698-277F-4239-9060-181B06884D42}" dt="2019-05-31T04:43:56.749" v="642" actId="1076"/>
          <ac:picMkLst>
            <pc:docMk/>
            <pc:sldMk cId="2990500289" sldId="1584"/>
            <ac:picMk id="13" creationId="{A7D57176-793D-42B5-81C2-15327D948F42}"/>
          </ac:picMkLst>
        </pc:picChg>
        <pc:cxnChg chg="add del mod">
          <ac:chgData name="Tomas Kubica" userId="7424fb4c-5e9f-45cd-9f7d-453d45655e75" providerId="ADAL" clId="{88F60698-277F-4239-9060-181B06884D42}" dt="2019-05-31T04:41:47.225" v="636" actId="478"/>
          <ac:cxnSpMkLst>
            <pc:docMk/>
            <pc:sldMk cId="2990500289" sldId="1584"/>
            <ac:cxnSpMk id="10" creationId="{53844461-D346-4390-9DDE-F61ECB0D646C}"/>
          </ac:cxnSpMkLst>
        </pc:cxnChg>
        <pc:cxnChg chg="add mod">
          <ac:chgData name="Tomas Kubica" userId="7424fb4c-5e9f-45cd-9f7d-453d45655e75" providerId="ADAL" clId="{88F60698-277F-4239-9060-181B06884D42}" dt="2019-05-31T04:44:02.291" v="644" actId="14100"/>
          <ac:cxnSpMkLst>
            <pc:docMk/>
            <pc:sldMk cId="2990500289" sldId="1584"/>
            <ac:cxnSpMk id="11" creationId="{60496134-7D6A-4C07-85E4-413BAB10E231}"/>
          </ac:cxnSpMkLst>
        </pc:cxnChg>
        <pc:cxnChg chg="add mod">
          <ac:chgData name="Tomas Kubica" userId="7424fb4c-5e9f-45cd-9f7d-453d45655e75" providerId="ADAL" clId="{88F60698-277F-4239-9060-181B06884D42}" dt="2019-05-31T04:44:35.717" v="653" actId="14100"/>
          <ac:cxnSpMkLst>
            <pc:docMk/>
            <pc:sldMk cId="2990500289" sldId="1584"/>
            <ac:cxnSpMk id="15" creationId="{2FAD2980-3B27-4979-A9E5-0F1AF7CB6091}"/>
          </ac:cxnSpMkLst>
        </pc:cxnChg>
        <pc:cxnChg chg="add mod">
          <ac:chgData name="Tomas Kubica" userId="7424fb4c-5e9f-45cd-9f7d-453d45655e75" providerId="ADAL" clId="{88F60698-277F-4239-9060-181B06884D42}" dt="2019-05-31T04:44:43.093" v="655" actId="14100"/>
          <ac:cxnSpMkLst>
            <pc:docMk/>
            <pc:sldMk cId="2990500289" sldId="1584"/>
            <ac:cxnSpMk id="17" creationId="{29EF5725-ECFD-4183-986B-714D7F8EA971}"/>
          </ac:cxnSpMkLst>
        </pc:cxnChg>
        <pc:cxnChg chg="add mod">
          <ac:chgData name="Tomas Kubica" userId="7424fb4c-5e9f-45cd-9f7d-453d45655e75" providerId="ADAL" clId="{88F60698-277F-4239-9060-181B06884D42}" dt="2019-05-31T04:44:50.112" v="657" actId="14100"/>
          <ac:cxnSpMkLst>
            <pc:docMk/>
            <pc:sldMk cId="2990500289" sldId="1584"/>
            <ac:cxnSpMk id="21" creationId="{5E6FDAEC-D831-48C4-A23F-86794965A0BE}"/>
          </ac:cxnSpMkLst>
        </pc:cxnChg>
        <pc:cxnChg chg="add mod">
          <ac:chgData name="Tomas Kubica" userId="7424fb4c-5e9f-45cd-9f7d-453d45655e75" providerId="ADAL" clId="{88F60698-277F-4239-9060-181B06884D42}" dt="2019-05-31T04:44:57.256" v="659" actId="14100"/>
          <ac:cxnSpMkLst>
            <pc:docMk/>
            <pc:sldMk cId="2990500289" sldId="1584"/>
            <ac:cxnSpMk id="23" creationId="{C0D07A9D-C01F-4E98-87EC-242D5F1DFD91}"/>
          </ac:cxnSpMkLst>
        </pc:cxnChg>
        <pc:cxnChg chg="add mod">
          <ac:chgData name="Tomas Kubica" userId="7424fb4c-5e9f-45cd-9f7d-453d45655e75" providerId="ADAL" clId="{88F60698-277F-4239-9060-181B06884D42}" dt="2019-05-31T04:45:03.162" v="661" actId="14100"/>
          <ac:cxnSpMkLst>
            <pc:docMk/>
            <pc:sldMk cId="2990500289" sldId="1584"/>
            <ac:cxnSpMk id="25" creationId="{3F384490-0A53-4001-9A51-9ADE641CF6C7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19:14.809" v="5582" actId="2711"/>
        <pc:sldMkLst>
          <pc:docMk/>
          <pc:sldMk cId="494445960" sldId="1585"/>
        </pc:sldMkLst>
        <pc:spChg chg="mod">
          <ac:chgData name="Tomas Kubica" userId="7424fb4c-5e9f-45cd-9f7d-453d45655e75" providerId="ADAL" clId="{88F60698-277F-4239-9060-181B06884D42}" dt="2019-05-31T04:50:14.880" v="847" actId="20577"/>
          <ac:spMkLst>
            <pc:docMk/>
            <pc:sldMk cId="494445960" sldId="1585"/>
            <ac:spMk id="2" creationId="{B0AAB34C-F680-4AF1-BFF3-82ABAA05E345}"/>
          </ac:spMkLst>
        </pc:spChg>
        <pc:spChg chg="add mod">
          <ac:chgData name="Tomas Kubica" userId="7424fb4c-5e9f-45cd-9f7d-453d45655e75" providerId="ADAL" clId="{88F60698-277F-4239-9060-181B06884D42}" dt="2019-05-31T07:19:14.809" v="5582" actId="2711"/>
          <ac:spMkLst>
            <pc:docMk/>
            <pc:sldMk cId="494445960" sldId="1585"/>
            <ac:spMk id="3" creationId="{A0FBD0E2-4712-49C9-8E24-C200D18D516C}"/>
          </ac:spMkLst>
        </pc:spChg>
        <pc:spChg chg="add mod">
          <ac:chgData name="Tomas Kubica" userId="7424fb4c-5e9f-45cd-9f7d-453d45655e75" providerId="ADAL" clId="{88F60698-277F-4239-9060-181B06884D42}" dt="2019-05-31T04:48:48.521" v="782" actId="1076"/>
          <ac:spMkLst>
            <pc:docMk/>
            <pc:sldMk cId="494445960" sldId="1585"/>
            <ac:spMk id="4" creationId="{59DA8EDE-CD62-41F6-BDBA-BB90D17DC0B1}"/>
          </ac:spMkLst>
        </pc:spChg>
        <pc:spChg chg="add del mod">
          <ac:chgData name="Tomas Kubica" userId="7424fb4c-5e9f-45cd-9f7d-453d45655e75" providerId="ADAL" clId="{88F60698-277F-4239-9060-181B06884D42}" dt="2019-05-31T04:52:55.169" v="1026" actId="478"/>
          <ac:spMkLst>
            <pc:docMk/>
            <pc:sldMk cId="494445960" sldId="1585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5-31T04:45:24.123" v="665" actId="478"/>
          <ac:spMkLst>
            <pc:docMk/>
            <pc:sldMk cId="494445960" sldId="1585"/>
            <ac:spMk id="6" creationId="{315C9C37-9FAB-40F2-88EB-EFD8E54F582A}"/>
          </ac:spMkLst>
        </pc:spChg>
        <pc:spChg chg="add mod">
          <ac:chgData name="Tomas Kubica" userId="7424fb4c-5e9f-45cd-9f7d-453d45655e75" providerId="ADAL" clId="{88F60698-277F-4239-9060-181B06884D42}" dt="2019-05-31T04:47:47.435" v="743" actId="207"/>
          <ac:spMkLst>
            <pc:docMk/>
            <pc:sldMk cId="494445960" sldId="1585"/>
            <ac:spMk id="12" creationId="{6CCE0154-DDF5-42F6-BB4B-B1917E436D23}"/>
          </ac:spMkLst>
        </pc:spChg>
        <pc:spChg chg="add mod">
          <ac:chgData name="Tomas Kubica" userId="7424fb4c-5e9f-45cd-9f7d-453d45655e75" providerId="ADAL" clId="{88F60698-277F-4239-9060-181B06884D42}" dt="2019-05-31T04:47:53.035" v="746" actId="6549"/>
          <ac:spMkLst>
            <pc:docMk/>
            <pc:sldMk cId="494445960" sldId="1585"/>
            <ac:spMk id="14" creationId="{B0E36F13-F63A-46F2-901F-CC268F8D4DCA}"/>
          </ac:spMkLst>
        </pc:spChg>
        <pc:spChg chg="add mod">
          <ac:chgData name="Tomas Kubica" userId="7424fb4c-5e9f-45cd-9f7d-453d45655e75" providerId="ADAL" clId="{88F60698-277F-4239-9060-181B06884D42}" dt="2019-05-31T04:48:09.104" v="755" actId="207"/>
          <ac:spMkLst>
            <pc:docMk/>
            <pc:sldMk cId="494445960" sldId="1585"/>
            <ac:spMk id="16" creationId="{440A8080-E7B3-4C4A-87B4-49D73503D883}"/>
          </ac:spMkLst>
        </pc:spChg>
        <pc:spChg chg="add mod">
          <ac:chgData name="Tomas Kubica" userId="7424fb4c-5e9f-45cd-9f7d-453d45655e75" providerId="ADAL" clId="{88F60698-277F-4239-9060-181B06884D42}" dt="2019-05-31T05:32:39.149" v="4032" actId="20577"/>
          <ac:spMkLst>
            <pc:docMk/>
            <pc:sldMk cId="494445960" sldId="1585"/>
            <ac:spMk id="20" creationId="{A1EBE950-804E-4F6B-835D-F9F6146BB955}"/>
          </ac:spMkLst>
        </pc:spChg>
        <pc:picChg chg="del">
          <ac:chgData name="Tomas Kubica" userId="7424fb4c-5e9f-45cd-9f7d-453d45655e75" providerId="ADAL" clId="{88F60698-277F-4239-9060-181B06884D42}" dt="2019-05-31T04:45:26.074" v="666" actId="478"/>
          <ac:picMkLst>
            <pc:docMk/>
            <pc:sldMk cId="494445960" sldId="1585"/>
            <ac:picMk id="13" creationId="{A7D57176-793D-42B5-81C2-15327D948F42}"/>
          </ac:picMkLst>
        </pc:picChg>
        <pc:picChg chg="add mod">
          <ac:chgData name="Tomas Kubica" userId="7424fb4c-5e9f-45cd-9f7d-453d45655e75" providerId="ADAL" clId="{88F60698-277F-4239-9060-181B06884D42}" dt="2019-05-31T04:49:03.017" v="787" actId="1076"/>
          <ac:picMkLst>
            <pc:docMk/>
            <pc:sldMk cId="494445960" sldId="1585"/>
            <ac:picMk id="18" creationId="{D0F06BBE-CCA0-4066-89D7-17525ABAAB2F}"/>
          </ac:picMkLst>
        </pc:picChg>
        <pc:cxnChg chg="add mod">
          <ac:chgData name="Tomas Kubica" userId="7424fb4c-5e9f-45cd-9f7d-453d45655e75" providerId="ADAL" clId="{88F60698-277F-4239-9060-181B06884D42}" dt="2019-05-31T04:49:41.293" v="834" actId="11529"/>
          <ac:cxnSpMkLst>
            <pc:docMk/>
            <pc:sldMk cId="494445960" sldId="1585"/>
            <ac:cxnSpMk id="8" creationId="{AD51FF63-5BA7-4772-B415-58FB1D9403B5}"/>
          </ac:cxnSpMkLst>
        </pc:cxnChg>
        <pc:cxnChg chg="del">
          <ac:chgData name="Tomas Kubica" userId="7424fb4c-5e9f-45cd-9f7d-453d45655e75" providerId="ADAL" clId="{88F60698-277F-4239-9060-181B06884D42}" dt="2019-05-31T04:45:27.882" v="667" actId="478"/>
          <ac:cxnSpMkLst>
            <pc:docMk/>
            <pc:sldMk cId="494445960" sldId="1585"/>
            <ac:cxnSpMk id="11" creationId="{60496134-7D6A-4C07-85E4-413BAB10E231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15" creationId="{2FAD2980-3B27-4979-A9E5-0F1AF7CB6091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17" creationId="{29EF5725-ECFD-4183-986B-714D7F8EA971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21" creationId="{5E6FDAEC-D831-48C4-A23F-86794965A0BE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23" creationId="{C0D07A9D-C01F-4E98-87EC-242D5F1DFD91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25" creationId="{3F384490-0A53-4001-9A51-9ADE641CF6C7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19:08.767" v="5581" actId="2711"/>
        <pc:sldMkLst>
          <pc:docMk/>
          <pc:sldMk cId="87263300" sldId="1586"/>
        </pc:sldMkLst>
        <pc:spChg chg="mod">
          <ac:chgData name="Tomas Kubica" userId="7424fb4c-5e9f-45cd-9f7d-453d45655e75" providerId="ADAL" clId="{88F60698-277F-4239-9060-181B06884D42}" dt="2019-05-31T07:19:08.767" v="5581" actId="2711"/>
          <ac:spMkLst>
            <pc:docMk/>
            <pc:sldMk cId="87263300" sldId="1586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4:52:59.024" v="1027" actId="1076"/>
          <ac:spMkLst>
            <pc:docMk/>
            <pc:sldMk cId="87263300" sldId="1586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04:50:49.558" v="861" actId="1076"/>
          <ac:spMkLst>
            <pc:docMk/>
            <pc:sldMk cId="87263300" sldId="1586"/>
            <ac:spMk id="6" creationId="{D1782FD6-388C-4192-AB81-65BBE922928F}"/>
          </ac:spMkLst>
        </pc:spChg>
        <pc:spChg chg="add del mod">
          <ac:chgData name="Tomas Kubica" userId="7424fb4c-5e9f-45cd-9f7d-453d45655e75" providerId="ADAL" clId="{88F60698-277F-4239-9060-181B06884D42}" dt="2019-05-31T04:51:57.370" v="946" actId="478"/>
          <ac:spMkLst>
            <pc:docMk/>
            <pc:sldMk cId="87263300" sldId="1586"/>
            <ac:spMk id="7" creationId="{220E82D9-04DC-4C41-99C2-067A1D85165A}"/>
          </ac:spMkLst>
        </pc:spChg>
        <pc:spChg chg="add mod">
          <ac:chgData name="Tomas Kubica" userId="7424fb4c-5e9f-45cd-9f7d-453d45655e75" providerId="ADAL" clId="{88F60698-277F-4239-9060-181B06884D42}" dt="2019-05-31T04:52:04.521" v="948" actId="121"/>
          <ac:spMkLst>
            <pc:docMk/>
            <pc:sldMk cId="87263300" sldId="1586"/>
            <ac:spMk id="13" creationId="{42E5431B-75C2-4DFF-89CE-F954E202E019}"/>
          </ac:spMkLst>
        </pc:spChg>
        <pc:cxnChg chg="add mod">
          <ac:chgData name="Tomas Kubica" userId="7424fb4c-5e9f-45cd-9f7d-453d45655e75" providerId="ADAL" clId="{88F60698-277F-4239-9060-181B06884D42}" dt="2019-05-31T04:52:21.592" v="949" actId="11529"/>
          <ac:cxnSpMkLst>
            <pc:docMk/>
            <pc:sldMk cId="87263300" sldId="1586"/>
            <ac:cxnSpMk id="10" creationId="{7091BBC7-33D7-4F3A-930E-E4072DF4151D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19:02.242" v="5580" actId="2711"/>
        <pc:sldMkLst>
          <pc:docMk/>
          <pc:sldMk cId="1386511599" sldId="1587"/>
        </pc:sldMkLst>
        <pc:spChg chg="mod">
          <ac:chgData name="Tomas Kubica" userId="7424fb4c-5e9f-45cd-9f7d-453d45655e75" providerId="ADAL" clId="{88F60698-277F-4239-9060-181B06884D42}" dt="2019-05-31T07:19:02.242" v="5580" actId="2711"/>
          <ac:spMkLst>
            <pc:docMk/>
            <pc:sldMk cId="1386511599" sldId="1587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5:28:53.257" v="3722" actId="20577"/>
          <ac:spMkLst>
            <pc:docMk/>
            <pc:sldMk cId="1386511599" sldId="1587"/>
            <ac:spMk id="5" creationId="{FA59086B-2CD1-4425-8FB9-74A17567633E}"/>
          </ac:spMkLst>
        </pc:spChg>
        <pc:spChg chg="add del mod">
          <ac:chgData name="Tomas Kubica" userId="7424fb4c-5e9f-45cd-9f7d-453d45655e75" providerId="ADAL" clId="{88F60698-277F-4239-9060-181B06884D42}" dt="2019-05-31T05:33:11.041" v="4033" actId="478"/>
          <ac:spMkLst>
            <pc:docMk/>
            <pc:sldMk cId="1386511599" sldId="1587"/>
            <ac:spMk id="17" creationId="{0B0E0439-4E57-4C0D-8EB2-08A61708E4E6}"/>
          </ac:spMkLst>
        </pc:spChg>
        <pc:cxnChg chg="add del mod">
          <ac:chgData name="Tomas Kubica" userId="7424fb4c-5e9f-45cd-9f7d-453d45655e75" providerId="ADAL" clId="{88F60698-277F-4239-9060-181B06884D42}" dt="2019-05-31T05:33:11.041" v="4033" actId="478"/>
          <ac:cxnSpMkLst>
            <pc:docMk/>
            <pc:sldMk cId="1386511599" sldId="1587"/>
            <ac:cxnSpMk id="9" creationId="{3BF258E2-BDEA-454F-ACA4-5CB8B31C7D63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5:33:31.849" v="4034" actId="6549"/>
        <pc:sldMkLst>
          <pc:docMk/>
          <pc:sldMk cId="3388462669" sldId="1588"/>
        </pc:sldMkLst>
        <pc:spChg chg="del">
          <ac:chgData name="Tomas Kubica" userId="7424fb4c-5e9f-45cd-9f7d-453d45655e75" providerId="ADAL" clId="{88F60698-277F-4239-9060-181B06884D42}" dt="2019-05-31T04:54:27.488" v="1115" actId="478"/>
          <ac:spMkLst>
            <pc:docMk/>
            <pc:sldMk cId="3388462669" sldId="1588"/>
            <ac:spMk id="3" creationId="{A0FBD0E2-4712-49C9-8E24-C200D18D516C}"/>
          </ac:spMkLst>
        </pc:spChg>
        <pc:spChg chg="del">
          <ac:chgData name="Tomas Kubica" userId="7424fb4c-5e9f-45cd-9f7d-453d45655e75" providerId="ADAL" clId="{88F60698-277F-4239-9060-181B06884D42}" dt="2019-05-31T04:54:25.962" v="1114" actId="478"/>
          <ac:spMkLst>
            <pc:docMk/>
            <pc:sldMk cId="3388462669" sldId="1588"/>
            <ac:spMk id="4" creationId="{59DA8EDE-CD62-41F6-BDBA-BB90D17DC0B1}"/>
          </ac:spMkLst>
        </pc:spChg>
        <pc:spChg chg="del">
          <ac:chgData name="Tomas Kubica" userId="7424fb4c-5e9f-45cd-9f7d-453d45655e75" providerId="ADAL" clId="{88F60698-277F-4239-9060-181B06884D42}" dt="2019-05-31T04:54:25.962" v="1114" actId="478"/>
          <ac:spMkLst>
            <pc:docMk/>
            <pc:sldMk cId="3388462669" sldId="1588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5-31T04:55:09.466" v="1118" actId="12"/>
          <ac:spMkLst>
            <pc:docMk/>
            <pc:sldMk cId="3388462669" sldId="1588"/>
            <ac:spMk id="6" creationId="{D1782FD6-388C-4192-AB81-65BBE922928F}"/>
          </ac:spMkLst>
        </pc:spChg>
        <pc:spChg chg="add mod">
          <ac:chgData name="Tomas Kubica" userId="7424fb4c-5e9f-45cd-9f7d-453d45655e75" providerId="ADAL" clId="{88F60698-277F-4239-9060-181B06884D42}" dt="2019-05-31T05:11:20.801" v="2449" actId="1076"/>
          <ac:spMkLst>
            <pc:docMk/>
            <pc:sldMk cId="3388462669" sldId="1588"/>
            <ac:spMk id="7" creationId="{E944163B-9A1A-46B6-889A-4B440837762D}"/>
          </ac:spMkLst>
        </pc:spChg>
        <pc:spChg chg="del">
          <ac:chgData name="Tomas Kubica" userId="7424fb4c-5e9f-45cd-9f7d-453d45655e75" providerId="ADAL" clId="{88F60698-277F-4239-9060-181B06884D42}" dt="2019-05-31T04:54:19.997" v="1112" actId="478"/>
          <ac:spMkLst>
            <pc:docMk/>
            <pc:sldMk cId="3388462669" sldId="1588"/>
            <ac:spMk id="12" creationId="{6CCE0154-DDF5-42F6-BB4B-B1917E436D23}"/>
          </ac:spMkLst>
        </pc:spChg>
        <pc:spChg chg="del">
          <ac:chgData name="Tomas Kubica" userId="7424fb4c-5e9f-45cd-9f7d-453d45655e75" providerId="ADAL" clId="{88F60698-277F-4239-9060-181B06884D42}" dt="2019-05-31T04:54:25.962" v="1114" actId="478"/>
          <ac:spMkLst>
            <pc:docMk/>
            <pc:sldMk cId="3388462669" sldId="1588"/>
            <ac:spMk id="13" creationId="{42E5431B-75C2-4DFF-89CE-F954E202E019}"/>
          </ac:spMkLst>
        </pc:spChg>
        <pc:spChg chg="del">
          <ac:chgData name="Tomas Kubica" userId="7424fb4c-5e9f-45cd-9f7d-453d45655e75" providerId="ADAL" clId="{88F60698-277F-4239-9060-181B06884D42}" dt="2019-05-31T04:54:19.997" v="1112" actId="478"/>
          <ac:spMkLst>
            <pc:docMk/>
            <pc:sldMk cId="3388462669" sldId="1588"/>
            <ac:spMk id="14" creationId="{B0E36F13-F63A-46F2-901F-CC268F8D4DCA}"/>
          </ac:spMkLst>
        </pc:spChg>
        <pc:spChg chg="del">
          <ac:chgData name="Tomas Kubica" userId="7424fb4c-5e9f-45cd-9f7d-453d45655e75" providerId="ADAL" clId="{88F60698-277F-4239-9060-181B06884D42}" dt="2019-05-31T04:54:19.997" v="1112" actId="478"/>
          <ac:spMkLst>
            <pc:docMk/>
            <pc:sldMk cId="3388462669" sldId="1588"/>
            <ac:spMk id="16" creationId="{440A8080-E7B3-4C4A-87B4-49D73503D883}"/>
          </ac:spMkLst>
        </pc:spChg>
        <pc:spChg chg="del">
          <ac:chgData name="Tomas Kubica" userId="7424fb4c-5e9f-45cd-9f7d-453d45655e75" providerId="ADAL" clId="{88F60698-277F-4239-9060-181B06884D42}" dt="2019-05-31T04:54:25.962" v="1114" actId="478"/>
          <ac:spMkLst>
            <pc:docMk/>
            <pc:sldMk cId="3388462669" sldId="1588"/>
            <ac:spMk id="17" creationId="{0B0E0439-4E57-4C0D-8EB2-08A61708E4E6}"/>
          </ac:spMkLst>
        </pc:spChg>
        <pc:spChg chg="add mod">
          <ac:chgData name="Tomas Kubica" userId="7424fb4c-5e9f-45cd-9f7d-453d45655e75" providerId="ADAL" clId="{88F60698-277F-4239-9060-181B06884D42}" dt="2019-05-31T05:33:31.849" v="4034" actId="6549"/>
          <ac:spMkLst>
            <pc:docMk/>
            <pc:sldMk cId="3388462669" sldId="1588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5-31T04:54:25.962" v="1114" actId="478"/>
          <ac:picMkLst>
            <pc:docMk/>
            <pc:sldMk cId="3388462669" sldId="1588"/>
            <ac:picMk id="18" creationId="{D0F06BBE-CCA0-4066-89D7-17525ABAAB2F}"/>
          </ac:picMkLst>
        </pc:picChg>
        <pc:cxnChg chg="del mod">
          <ac:chgData name="Tomas Kubica" userId="7424fb4c-5e9f-45cd-9f7d-453d45655e75" providerId="ADAL" clId="{88F60698-277F-4239-9060-181B06884D42}" dt="2019-05-31T04:54:25.962" v="1114" actId="478"/>
          <ac:cxnSpMkLst>
            <pc:docMk/>
            <pc:sldMk cId="3388462669" sldId="1588"/>
            <ac:cxnSpMk id="8" creationId="{AD51FF63-5BA7-4772-B415-58FB1D9403B5}"/>
          </ac:cxnSpMkLst>
        </pc:cxnChg>
        <pc:cxnChg chg="del">
          <ac:chgData name="Tomas Kubica" userId="7424fb4c-5e9f-45cd-9f7d-453d45655e75" providerId="ADAL" clId="{88F60698-277F-4239-9060-181B06884D42}" dt="2019-05-31T04:54:25.962" v="1114" actId="478"/>
          <ac:cxnSpMkLst>
            <pc:docMk/>
            <pc:sldMk cId="3388462669" sldId="1588"/>
            <ac:cxnSpMk id="9" creationId="{3BF258E2-BDEA-454F-ACA4-5CB8B31C7D63}"/>
          </ac:cxnSpMkLst>
        </pc:cxnChg>
        <pc:cxnChg chg="del">
          <ac:chgData name="Tomas Kubica" userId="7424fb4c-5e9f-45cd-9f7d-453d45655e75" providerId="ADAL" clId="{88F60698-277F-4239-9060-181B06884D42}" dt="2019-05-31T04:54:25.962" v="1114" actId="478"/>
          <ac:cxnSpMkLst>
            <pc:docMk/>
            <pc:sldMk cId="3388462669" sldId="1588"/>
            <ac:cxnSpMk id="10" creationId="{7091BBC7-33D7-4F3A-930E-E4072DF4151D}"/>
          </ac:cxnSpMkLst>
        </pc:cxnChg>
      </pc:sldChg>
      <pc:sldChg chg="addSp modSp add">
        <pc:chgData name="Tomas Kubica" userId="7424fb4c-5e9f-45cd-9f7d-453d45655e75" providerId="ADAL" clId="{88F60698-277F-4239-9060-181B06884D42}" dt="2019-05-31T05:34:32.677" v="4043" actId="20577"/>
        <pc:sldMkLst>
          <pc:docMk/>
          <pc:sldMk cId="2413366398" sldId="1589"/>
        </pc:sldMkLst>
        <pc:spChg chg="add mod or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" creationId="{D322FDE2-B53F-4D14-B430-07E931F886E0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5" creationId="{ACD6D6C5-C31A-4511-9F40-A1D4660BE4F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7" creationId="{74FCA5A0-D361-472A-B325-C17AEB5DFA1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8" creationId="{DF2B23D0-3E0F-4200-A864-926E70FE79C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9" creationId="{FAA11105-2630-49DE-925E-E20DB2F2639E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0" creationId="{E941B0F1-0222-408E-8E24-C8C109AA3BF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2" creationId="{66008AD1-4DDC-4368-A221-AD84D78B55B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3" creationId="{E59EDB8C-54C5-4FEE-939E-FB44C7CEA44B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4" creationId="{D6719E94-F6C5-4FB9-8E8B-0B744D04BEEB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5" creationId="{D4B844EB-F9B0-4CFA-8B7E-43B2B5FE1E0E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6" creationId="{6E9B4CA8-47D2-468C-9A4E-9862A28EC8A0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7" creationId="{0A6D7119-7A5E-48F2-A381-CAFFDE24B63C}"/>
          </ac:spMkLst>
        </pc:spChg>
        <pc:spChg chg="add mod">
          <ac:chgData name="Tomas Kubica" userId="7424fb4c-5e9f-45cd-9f7d-453d45655e75" providerId="ADAL" clId="{88F60698-277F-4239-9060-181B06884D42}" dt="2019-05-31T05:09:30.067" v="2238" actId="1076"/>
          <ac:spMkLst>
            <pc:docMk/>
            <pc:sldMk cId="2413366398" sldId="1589"/>
            <ac:spMk id="18" creationId="{C7D46FC3-FBC8-430F-9728-A6E01B90A9BC}"/>
          </ac:spMkLst>
        </pc:spChg>
        <pc:spChg chg="mod">
          <ac:chgData name="Tomas Kubica" userId="7424fb4c-5e9f-45cd-9f7d-453d45655e75" providerId="ADAL" clId="{88F60698-277F-4239-9060-181B06884D42}" dt="2019-05-31T05:34:32.677" v="4043" actId="20577"/>
          <ac:spMkLst>
            <pc:docMk/>
            <pc:sldMk cId="2413366398" sldId="1589"/>
            <ac:spMk id="19" creationId="{1CD21C6C-3F98-4636-9BA4-A3DDE93787F8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0" creationId="{230B3482-539F-4FA5-9FAA-72C3E11D5183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1" creationId="{1B9DED9E-576E-4E19-B710-771A649776CA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2" creationId="{8324628E-F463-4ED5-A3A7-3CC14A783E46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3" creationId="{C301AEA7-D3F9-47E8-8E8E-14F161E185CE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4" creationId="{3592EA1A-014D-40B6-A860-D02E506DFEF5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5" creationId="{0C0330C5-2CB2-46F3-A7A6-F644AA22056C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6" creationId="{BED4A9BA-2A33-479A-8BEA-FE4AF02D210D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7" creationId="{AE2B008C-6519-4BBF-91DC-61DE26D25CFE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8" creationId="{0229BC24-F371-4B7A-A151-1415E36E13C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9" creationId="{9433D4ED-FDC7-4F9D-A128-2BB0042EF0D2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0" creationId="{E99006AC-937C-445C-A935-95FA68DC114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1" creationId="{5DBA493A-930C-4980-A75E-E5EF6DF7B480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2" creationId="{B147291D-ED18-46EB-A77F-21774836CA1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3" creationId="{192F25D6-C99B-446E-9A52-6CFFBD75E08F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4" creationId="{14DB47CD-143C-4409-A3F3-F26B5E66FD73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5" creationId="{2027947B-D9C0-4337-BE83-3447CEBB849D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6" creationId="{9F56472F-E3AF-4113-8802-B21D9B0299A5}"/>
          </ac:spMkLst>
        </pc:spChg>
        <pc:spChg chg="add mod">
          <ac:chgData name="Tomas Kubica" userId="7424fb4c-5e9f-45cd-9f7d-453d45655e75" providerId="ADAL" clId="{88F60698-277F-4239-9060-181B06884D42}" dt="2019-05-31T05:09:36.638" v="2239" actId="1076"/>
          <ac:spMkLst>
            <pc:docMk/>
            <pc:sldMk cId="2413366398" sldId="1589"/>
            <ac:spMk id="37" creationId="{F74391DB-B6DD-40DB-B9DC-7592A4B3034A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8" creationId="{E1D4D178-83C4-4B5A-A3D5-623226578B2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9" creationId="{40A33027-02BA-492E-B1E0-3F0F45FF0B5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0" creationId="{5ABBE527-6265-4310-AA18-75FD15E350AB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1" creationId="{A712C102-72E7-4C26-92E4-BE1208E0821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2" creationId="{1C5F0B1F-BD58-4605-B763-6E0C5B6214A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3" creationId="{43DE6D4B-9F2A-431D-9FE9-88C40E583E00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4" creationId="{13B7C334-2960-494F-8A1C-20150580C246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5" creationId="{1AE426B6-8036-4C1B-9C48-96A799C3EB03}"/>
          </ac:spMkLst>
        </pc:spChg>
        <pc:picChg chg="add mod">
          <ac:chgData name="Tomas Kubica" userId="7424fb4c-5e9f-45cd-9f7d-453d45655e75" providerId="ADAL" clId="{88F60698-277F-4239-9060-181B06884D42}" dt="2019-05-31T04:59:13.290" v="1627" actId="1076"/>
          <ac:picMkLst>
            <pc:docMk/>
            <pc:sldMk cId="2413366398" sldId="1589"/>
            <ac:picMk id="3" creationId="{601C966C-47AC-443C-B4A7-CF1FB49A8FFE}"/>
          </ac:picMkLst>
        </pc:picChg>
      </pc:sldChg>
      <pc:sldChg chg="addSp delSp modSp add">
        <pc:chgData name="Tomas Kubica" userId="7424fb4c-5e9f-45cd-9f7d-453d45655e75" providerId="ADAL" clId="{88F60698-277F-4239-9060-181B06884D42}" dt="2019-05-31T05:35:14.474" v="4044" actId="14100"/>
        <pc:sldMkLst>
          <pc:docMk/>
          <pc:sldMk cId="4266617651" sldId="1590"/>
        </pc:sldMkLst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" creationId="{D322FDE2-B53F-4D14-B430-07E931F886E0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5" creationId="{ACD6D6C5-C31A-4511-9F40-A1D4660BE4F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7" creationId="{74FCA5A0-D361-472A-B325-C17AEB5DFA1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8" creationId="{DF2B23D0-3E0F-4200-A864-926E70FE79C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9" creationId="{FAA11105-2630-49DE-925E-E20DB2F2639E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0" creationId="{E941B0F1-0222-408E-8E24-C8C109AA3BF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2" creationId="{66008AD1-4DDC-4368-A221-AD84D78B55B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3" creationId="{E59EDB8C-54C5-4FEE-939E-FB44C7CEA44B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4" creationId="{D6719E94-F6C5-4FB9-8E8B-0B744D04BEEB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5" creationId="{D4B844EB-F9B0-4CFA-8B7E-43B2B5FE1E0E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6" creationId="{6E9B4CA8-47D2-468C-9A4E-9862A28EC8A0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7" creationId="{0A6D7119-7A5E-48F2-A381-CAFFDE24B63C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8" creationId="{C7D46FC3-FBC8-430F-9728-A6E01B90A9BC}"/>
          </ac:spMkLst>
        </pc:spChg>
        <pc:spChg chg="mod">
          <ac:chgData name="Tomas Kubica" userId="7424fb4c-5e9f-45cd-9f7d-453d45655e75" providerId="ADAL" clId="{88F60698-277F-4239-9060-181B06884D42}" dt="2019-05-31T05:20:37.813" v="3691" actId="1076"/>
          <ac:spMkLst>
            <pc:docMk/>
            <pc:sldMk cId="4266617651" sldId="1590"/>
            <ac:spMk id="19" creationId="{1CD21C6C-3F98-4636-9BA4-A3DDE93787F8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0" creationId="{230B3482-539F-4FA5-9FAA-72C3E11D5183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1" creationId="{1B9DED9E-576E-4E19-B710-771A649776CA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2" creationId="{8324628E-F463-4ED5-A3A7-3CC14A783E46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3" creationId="{C301AEA7-D3F9-47E8-8E8E-14F161E185CE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4" creationId="{3592EA1A-014D-40B6-A860-D02E506DFEF5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5" creationId="{0C0330C5-2CB2-46F3-A7A6-F644AA22056C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6" creationId="{BED4A9BA-2A33-479A-8BEA-FE4AF02D210D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7" creationId="{AE2B008C-6519-4BBF-91DC-61DE26D25CFE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8" creationId="{0229BC24-F371-4B7A-A151-1415E36E13C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9" creationId="{9433D4ED-FDC7-4F9D-A128-2BB0042EF0D2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0" creationId="{E99006AC-937C-445C-A935-95FA68DC114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1" creationId="{5DBA493A-930C-4980-A75E-E5EF6DF7B480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2" creationId="{B147291D-ED18-46EB-A77F-21774836CA1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3" creationId="{192F25D6-C99B-446E-9A52-6CFFBD75E08F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4" creationId="{14DB47CD-143C-4409-A3F3-F26B5E66FD73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5" creationId="{2027947B-D9C0-4337-BE83-3447CEBB849D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6" creationId="{9F56472F-E3AF-4113-8802-B21D9B0299A5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7" creationId="{F74391DB-B6DD-40DB-B9DC-7592A4B3034A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8" creationId="{E1D4D178-83C4-4B5A-A3D5-623226578B2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9" creationId="{40A33027-02BA-492E-B1E0-3F0F45FF0B5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0" creationId="{5ABBE527-6265-4310-AA18-75FD15E350AB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1" creationId="{A712C102-72E7-4C26-92E4-BE1208E0821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2" creationId="{1C5F0B1F-BD58-4605-B763-6E0C5B6214A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3" creationId="{43DE6D4B-9F2A-431D-9FE9-88C40E583E00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4" creationId="{13B7C334-2960-494F-8A1C-20150580C246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5" creationId="{1AE426B6-8036-4C1B-9C48-96A799C3EB03}"/>
          </ac:spMkLst>
        </pc:spChg>
        <pc:picChg chg="del">
          <ac:chgData name="Tomas Kubica" userId="7424fb4c-5e9f-45cd-9f7d-453d45655e75" providerId="ADAL" clId="{88F60698-277F-4239-9060-181B06884D42}" dt="2019-05-31T05:12:10.841" v="2458" actId="478"/>
          <ac:picMkLst>
            <pc:docMk/>
            <pc:sldMk cId="4266617651" sldId="1590"/>
            <ac:picMk id="3" creationId="{601C966C-47AC-443C-B4A7-CF1FB49A8FFE}"/>
          </ac:picMkLst>
        </pc:picChg>
        <pc:picChg chg="add mod">
          <ac:chgData name="Tomas Kubica" userId="7424fb4c-5e9f-45cd-9f7d-453d45655e75" providerId="ADAL" clId="{88F60698-277F-4239-9060-181B06884D42}" dt="2019-05-31T05:23:28.090" v="3696" actId="1076"/>
          <ac:picMkLst>
            <pc:docMk/>
            <pc:sldMk cId="4266617651" sldId="1590"/>
            <ac:picMk id="11" creationId="{A6A6E3A5-F559-42D1-A586-A18BD4B74576}"/>
          </ac:picMkLst>
        </pc:picChg>
        <pc:picChg chg="add del mod">
          <ac:chgData name="Tomas Kubica" userId="7424fb4c-5e9f-45cd-9f7d-453d45655e75" providerId="ADAL" clId="{88F60698-277F-4239-9060-181B06884D42}" dt="2019-05-31T05:26:14.779" v="3707" actId="478"/>
          <ac:picMkLst>
            <pc:docMk/>
            <pc:sldMk cId="4266617651" sldId="1590"/>
            <ac:picMk id="46" creationId="{BECDA850-3CFF-4FEC-B307-259BC9C1595F}"/>
          </ac:picMkLst>
        </pc:picChg>
        <pc:picChg chg="add mod">
          <ac:chgData name="Tomas Kubica" userId="7424fb4c-5e9f-45cd-9f7d-453d45655e75" providerId="ADAL" clId="{88F60698-277F-4239-9060-181B06884D42}" dt="2019-05-31T05:26:59.470" v="3718" actId="1076"/>
          <ac:picMkLst>
            <pc:docMk/>
            <pc:sldMk cId="4266617651" sldId="1590"/>
            <ac:picMk id="47" creationId="{8EC4F558-3B88-4658-904A-D635CE0D0445}"/>
          </ac:picMkLst>
        </pc:picChg>
        <pc:picChg chg="add mod">
          <ac:chgData name="Tomas Kubica" userId="7424fb4c-5e9f-45cd-9f7d-453d45655e75" providerId="ADAL" clId="{88F60698-277F-4239-9060-181B06884D42}" dt="2019-05-31T05:25:13.123" v="3702" actId="1076"/>
          <ac:picMkLst>
            <pc:docMk/>
            <pc:sldMk cId="4266617651" sldId="1590"/>
            <ac:picMk id="48" creationId="{B925A81F-6526-4609-BB87-E62AE540C861}"/>
          </ac:picMkLst>
        </pc:picChg>
        <pc:picChg chg="add mod">
          <ac:chgData name="Tomas Kubica" userId="7424fb4c-5e9f-45cd-9f7d-453d45655e75" providerId="ADAL" clId="{88F60698-277F-4239-9060-181B06884D42}" dt="2019-05-31T05:26:18.557" v="3710" actId="1076"/>
          <ac:picMkLst>
            <pc:docMk/>
            <pc:sldMk cId="4266617651" sldId="1590"/>
            <ac:picMk id="53" creationId="{BE430200-DB5E-443E-9BAB-48BA7789AC33}"/>
          </ac:picMkLst>
        </pc:picChg>
        <pc:cxnChg chg="add mod">
          <ac:chgData name="Tomas Kubica" userId="7424fb4c-5e9f-45cd-9f7d-453d45655e75" providerId="ADAL" clId="{88F60698-277F-4239-9060-181B06884D42}" dt="2019-05-31T05:26:44.379" v="3715" actId="1076"/>
          <ac:cxnSpMkLst>
            <pc:docMk/>
            <pc:sldMk cId="4266617651" sldId="1590"/>
            <ac:cxnSpMk id="50" creationId="{2FBA71AA-1868-4480-A069-D413296DCA21}"/>
          </ac:cxnSpMkLst>
        </pc:cxnChg>
        <pc:cxnChg chg="add mod ord">
          <ac:chgData name="Tomas Kubica" userId="7424fb4c-5e9f-45cd-9f7d-453d45655e75" providerId="ADAL" clId="{88F60698-277F-4239-9060-181B06884D42}" dt="2019-05-31T05:26:37.811" v="3714" actId="14100"/>
          <ac:cxnSpMkLst>
            <pc:docMk/>
            <pc:sldMk cId="4266617651" sldId="1590"/>
            <ac:cxnSpMk id="51" creationId="{3027F159-36E6-4BFB-938C-33456CDA3575}"/>
          </ac:cxnSpMkLst>
        </pc:cxnChg>
        <pc:cxnChg chg="add mod">
          <ac:chgData name="Tomas Kubica" userId="7424fb4c-5e9f-45cd-9f7d-453d45655e75" providerId="ADAL" clId="{88F60698-277F-4239-9060-181B06884D42}" dt="2019-05-31T05:35:14.474" v="4044" actId="14100"/>
          <ac:cxnSpMkLst>
            <pc:docMk/>
            <pc:sldMk cId="4266617651" sldId="1590"/>
            <ac:cxnSpMk id="56" creationId="{B5210B40-6841-427D-8563-E1EC3112ED7C}"/>
          </ac:cxnSpMkLst>
        </pc:cxnChg>
        <pc:cxnChg chg="add mod">
          <ac:chgData name="Tomas Kubica" userId="7424fb4c-5e9f-45cd-9f7d-453d45655e75" providerId="ADAL" clId="{88F60698-277F-4239-9060-181B06884D42}" dt="2019-05-31T05:27:04.161" v="3720" actId="14100"/>
          <ac:cxnSpMkLst>
            <pc:docMk/>
            <pc:sldMk cId="4266617651" sldId="1590"/>
            <ac:cxnSpMk id="58" creationId="{AE71A84F-FE7D-4D3B-BCF4-CE6FDD8484A1}"/>
          </ac:cxnSpMkLst>
        </pc:cxnChg>
      </pc:sldChg>
      <pc:sldChg chg="modSp add">
        <pc:chgData name="Tomas Kubica" userId="7424fb4c-5e9f-45cd-9f7d-453d45655e75" providerId="ADAL" clId="{88F60698-277F-4239-9060-181B06884D42}" dt="2019-05-31T07:18:54.075" v="5579" actId="2711"/>
        <pc:sldMkLst>
          <pc:docMk/>
          <pc:sldMk cId="4058676966" sldId="1591"/>
        </pc:sldMkLst>
        <pc:spChg chg="mod">
          <ac:chgData name="Tomas Kubica" userId="7424fb4c-5e9f-45cd-9f7d-453d45655e75" providerId="ADAL" clId="{88F60698-277F-4239-9060-181B06884D42}" dt="2019-05-31T07:18:54.075" v="5579" actId="2711"/>
          <ac:spMkLst>
            <pc:docMk/>
            <pc:sldMk cId="4058676966" sldId="1591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5:29:08.696" v="3791" actId="6549"/>
          <ac:spMkLst>
            <pc:docMk/>
            <pc:sldMk cId="4058676966" sldId="1591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5-31T05:29:31.659" v="3808" actId="14100"/>
          <ac:spMkLst>
            <pc:docMk/>
            <pc:sldMk cId="4058676966" sldId="1591"/>
            <ac:spMk id="17" creationId="{0B0E0439-4E57-4C0D-8EB2-08A61708E4E6}"/>
          </ac:spMkLst>
        </pc:spChg>
      </pc:sldChg>
      <pc:sldChg chg="addSp modSp add">
        <pc:chgData name="Tomas Kubica" userId="7424fb4c-5e9f-45cd-9f7d-453d45655e75" providerId="ADAL" clId="{88F60698-277F-4239-9060-181B06884D42}" dt="2019-05-31T07:18:49.005" v="5578" actId="2711"/>
        <pc:sldMkLst>
          <pc:docMk/>
          <pc:sldMk cId="2362343884" sldId="1592"/>
        </pc:sldMkLst>
        <pc:spChg chg="mod">
          <ac:chgData name="Tomas Kubica" userId="7424fb4c-5e9f-45cd-9f7d-453d45655e75" providerId="ADAL" clId="{88F60698-277F-4239-9060-181B06884D42}" dt="2019-05-31T07:18:49.005" v="5578" actId="2711"/>
          <ac:spMkLst>
            <pc:docMk/>
            <pc:sldMk cId="2362343884" sldId="1592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5:30:27.695" v="3985" actId="20577"/>
          <ac:spMkLst>
            <pc:docMk/>
            <pc:sldMk cId="2362343884" sldId="1592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05:31:06.953" v="4012" actId="1076"/>
          <ac:spMkLst>
            <pc:docMk/>
            <pc:sldMk cId="2362343884" sldId="1592"/>
            <ac:spMk id="22" creationId="{E7186978-391C-44D5-AC56-5C1A9894B2B2}"/>
          </ac:spMkLst>
        </pc:spChg>
        <pc:spChg chg="add mod">
          <ac:chgData name="Tomas Kubica" userId="7424fb4c-5e9f-45cd-9f7d-453d45655e75" providerId="ADAL" clId="{88F60698-277F-4239-9060-181B06884D42}" dt="2019-05-31T05:32:08.439" v="4031" actId="1076"/>
          <ac:spMkLst>
            <pc:docMk/>
            <pc:sldMk cId="2362343884" sldId="1592"/>
            <ac:spMk id="23" creationId="{DF88881C-7FCC-4520-83F3-341DAE997A4B}"/>
          </ac:spMkLst>
        </pc:spChg>
        <pc:cxnChg chg="add mod">
          <ac:chgData name="Tomas Kubica" userId="7424fb4c-5e9f-45cd-9f7d-453d45655e75" providerId="ADAL" clId="{88F60698-277F-4239-9060-181B06884D42}" dt="2019-05-31T05:30:34.971" v="3986" actId="11529"/>
          <ac:cxnSpMkLst>
            <pc:docMk/>
            <pc:sldMk cId="2362343884" sldId="1592"/>
            <ac:cxnSpMk id="11" creationId="{4D0B2E8D-B4E3-4428-80F2-575EC25043AA}"/>
          </ac:cxnSpMkLst>
        </pc:cxnChg>
        <pc:cxnChg chg="add mod">
          <ac:chgData name="Tomas Kubica" userId="7424fb4c-5e9f-45cd-9f7d-453d45655e75" providerId="ADAL" clId="{88F60698-277F-4239-9060-181B06884D42}" dt="2019-05-31T05:30:39.289" v="3987" actId="11529"/>
          <ac:cxnSpMkLst>
            <pc:docMk/>
            <pc:sldMk cId="2362343884" sldId="1592"/>
            <ac:cxnSpMk id="19" creationId="{A7695D07-7784-4280-AF8E-2927EC001FB3}"/>
          </ac:cxnSpMkLst>
        </pc:cxnChg>
        <pc:cxnChg chg="add mod">
          <ac:chgData name="Tomas Kubica" userId="7424fb4c-5e9f-45cd-9f7d-453d45655e75" providerId="ADAL" clId="{88F60698-277F-4239-9060-181B06884D42}" dt="2019-05-31T05:30:43.921" v="3988" actId="11529"/>
          <ac:cxnSpMkLst>
            <pc:docMk/>
            <pc:sldMk cId="2362343884" sldId="1592"/>
            <ac:cxnSpMk id="21" creationId="{65C13CFF-0634-4E7A-A00F-96E154B473E0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5:49:42.481" v="4471" actId="14100"/>
        <pc:sldMkLst>
          <pc:docMk/>
          <pc:sldMk cId="2110963665" sldId="1593"/>
        </pc:sldMkLst>
        <pc:spChg chg="mod">
          <ac:chgData name="Tomas Kubica" userId="7424fb4c-5e9f-45cd-9f7d-453d45655e75" providerId="ADAL" clId="{88F60698-277F-4239-9060-181B06884D42}" dt="2019-05-31T05:45:21.916" v="4055" actId="20577"/>
          <ac:spMkLst>
            <pc:docMk/>
            <pc:sldMk cId="2110963665" sldId="1593"/>
            <ac:spMk id="2" creationId="{B0AAB34C-F680-4AF1-BFF3-82ABAA05E345}"/>
          </ac:spMkLst>
        </pc:spChg>
        <pc:spChg chg="del">
          <ac:chgData name="Tomas Kubica" userId="7424fb4c-5e9f-45cd-9f7d-453d45655e75" providerId="ADAL" clId="{88F60698-277F-4239-9060-181B06884D42}" dt="2019-05-31T05:45:34.066" v="4058" actId="478"/>
          <ac:spMkLst>
            <pc:docMk/>
            <pc:sldMk cId="2110963665" sldId="1593"/>
            <ac:spMk id="3" creationId="{A0FBD0E2-4712-49C9-8E24-C200D18D516C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4" creationId="{59DA8EDE-CD62-41F6-BDBA-BB90D17DC0B1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6" creationId="{D1782FD6-388C-4192-AB81-65BBE922928F}"/>
          </ac:spMkLst>
        </pc:spChg>
        <pc:spChg chg="del">
          <ac:chgData name="Tomas Kubica" userId="7424fb4c-5e9f-45cd-9f7d-453d45655e75" providerId="ADAL" clId="{88F60698-277F-4239-9060-181B06884D42}" dt="2019-05-31T05:45:34.066" v="4058" actId="478"/>
          <ac:spMkLst>
            <pc:docMk/>
            <pc:sldMk cId="2110963665" sldId="1593"/>
            <ac:spMk id="12" creationId="{6CCE0154-DDF5-42F6-BB4B-B1917E436D23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13" creationId="{42E5431B-75C2-4DFF-89CE-F954E202E019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14" creationId="{B0E36F13-F63A-46F2-901F-CC268F8D4DCA}"/>
          </ac:spMkLst>
        </pc:spChg>
        <pc:spChg chg="add mod">
          <ac:chgData name="Tomas Kubica" userId="7424fb4c-5e9f-45cd-9f7d-453d45655e75" providerId="ADAL" clId="{88F60698-277F-4239-9060-181B06884D42}" dt="2019-05-31T05:49:27.502" v="4467" actId="20577"/>
          <ac:spMkLst>
            <pc:docMk/>
            <pc:sldMk cId="2110963665" sldId="1593"/>
            <ac:spMk id="15" creationId="{FA83AE89-71FC-4430-B5EF-DA8D4AB80BA3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16" creationId="{440A8080-E7B3-4C4A-87B4-49D73503D883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17" creationId="{0B0E0439-4E57-4C0D-8EB2-08A61708E4E6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22" creationId="{E7186978-391C-44D5-AC56-5C1A9894B2B2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23" creationId="{DF88881C-7FCC-4520-83F3-341DAE997A4B}"/>
          </ac:spMkLst>
        </pc:spChg>
        <pc:picChg chg="add mod">
          <ac:chgData name="Tomas Kubica" userId="7424fb4c-5e9f-45cd-9f7d-453d45655e75" providerId="ADAL" clId="{88F60698-277F-4239-9060-181B06884D42}" dt="2019-05-31T05:46:49.777" v="4061" actId="1076"/>
          <ac:picMkLst>
            <pc:docMk/>
            <pc:sldMk cId="2110963665" sldId="1593"/>
            <ac:picMk id="7" creationId="{994B0F23-8940-48C8-A38C-835E91905C39}"/>
          </ac:picMkLst>
        </pc:picChg>
        <pc:picChg chg="del">
          <ac:chgData name="Tomas Kubica" userId="7424fb4c-5e9f-45cd-9f7d-453d45655e75" providerId="ADAL" clId="{88F60698-277F-4239-9060-181B06884D42}" dt="2019-05-31T05:45:29.838" v="4057" actId="478"/>
          <ac:picMkLst>
            <pc:docMk/>
            <pc:sldMk cId="2110963665" sldId="1593"/>
            <ac:picMk id="18" creationId="{D0F06BBE-CCA0-4066-89D7-17525ABAAB2F}"/>
          </ac:picMkLst>
        </pc:picChg>
        <pc:cxnChg chg="del mod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8" creationId="{AD51FF63-5BA7-4772-B415-58FB1D9403B5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9" creationId="{3BF258E2-BDEA-454F-ACA4-5CB8B31C7D63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10" creationId="{7091BBC7-33D7-4F3A-930E-E4072DF4151D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11" creationId="{4D0B2E8D-B4E3-4428-80F2-575EC25043AA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19" creationId="{A7695D07-7784-4280-AF8E-2927EC001FB3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21" creationId="{65C13CFF-0634-4E7A-A00F-96E154B473E0}"/>
          </ac:cxnSpMkLst>
        </pc:cxnChg>
        <pc:cxnChg chg="add mod">
          <ac:chgData name="Tomas Kubica" userId="7424fb4c-5e9f-45cd-9f7d-453d45655e75" providerId="ADAL" clId="{88F60698-277F-4239-9060-181B06884D42}" dt="2019-05-31T05:48:58.015" v="4443" actId="13822"/>
          <ac:cxnSpMkLst>
            <pc:docMk/>
            <pc:sldMk cId="2110963665" sldId="1593"/>
            <ac:cxnSpMk id="24" creationId="{3CD9C867-7DDA-45E2-A619-EFCB0B2F1C8F}"/>
          </ac:cxnSpMkLst>
        </pc:cxnChg>
        <pc:cxnChg chg="add mod">
          <ac:chgData name="Tomas Kubica" userId="7424fb4c-5e9f-45cd-9f7d-453d45655e75" providerId="ADAL" clId="{88F60698-277F-4239-9060-181B06884D42}" dt="2019-05-31T05:49:38.370" v="4470" actId="14100"/>
          <ac:cxnSpMkLst>
            <pc:docMk/>
            <pc:sldMk cId="2110963665" sldId="1593"/>
            <ac:cxnSpMk id="25" creationId="{65B91EE5-3DE9-4677-B561-439C73B76027}"/>
          </ac:cxnSpMkLst>
        </pc:cxnChg>
        <pc:cxnChg chg="add mod">
          <ac:chgData name="Tomas Kubica" userId="7424fb4c-5e9f-45cd-9f7d-453d45655e75" providerId="ADAL" clId="{88F60698-277F-4239-9060-181B06884D42}" dt="2019-05-31T05:49:42.481" v="4471" actId="14100"/>
          <ac:cxnSpMkLst>
            <pc:docMk/>
            <pc:sldMk cId="2110963665" sldId="1593"/>
            <ac:cxnSpMk id="27" creationId="{3C4DA32D-0FFF-4E19-8D1D-712C71B79F62}"/>
          </ac:cxnSpMkLst>
        </pc:cxnChg>
      </pc:sldChg>
      <pc:sldChg chg="addSp delSp modSp add ord">
        <pc:chgData name="Tomas Kubica" userId="7424fb4c-5e9f-45cd-9f7d-453d45655e75" providerId="ADAL" clId="{88F60698-277F-4239-9060-181B06884D42}" dt="2019-05-31T07:18:34.088" v="5576" actId="2711"/>
        <pc:sldMkLst>
          <pc:docMk/>
          <pc:sldMk cId="2759937028" sldId="1594"/>
        </pc:sldMkLst>
        <pc:spChg chg="mod">
          <ac:chgData name="Tomas Kubica" userId="7424fb4c-5e9f-45cd-9f7d-453d45655e75" providerId="ADAL" clId="{88F60698-277F-4239-9060-181B06884D42}" dt="2019-05-31T07:18:34.088" v="5576" actId="2711"/>
          <ac:spMkLst>
            <pc:docMk/>
            <pc:sldMk cId="2759937028" sldId="1594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5:49:52.761" v="4481" actId="20577"/>
          <ac:spMkLst>
            <pc:docMk/>
            <pc:sldMk cId="2759937028" sldId="1594"/>
            <ac:spMk id="4" creationId="{59DA8EDE-CD62-41F6-BDBA-BB90D17DC0B1}"/>
          </ac:spMkLst>
        </pc:spChg>
        <pc:spChg chg="mod">
          <ac:chgData name="Tomas Kubica" userId="7424fb4c-5e9f-45cd-9f7d-453d45655e75" providerId="ADAL" clId="{88F60698-277F-4239-9060-181B06884D42}" dt="2019-05-31T06:47:45.997" v="4958" actId="20577"/>
          <ac:spMkLst>
            <pc:docMk/>
            <pc:sldMk cId="2759937028" sldId="1594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5-31T05:50:04.506" v="4484" actId="478"/>
          <ac:spMkLst>
            <pc:docMk/>
            <pc:sldMk cId="2759937028" sldId="1594"/>
            <ac:spMk id="13" creationId="{42E5431B-75C2-4DFF-89CE-F954E202E019}"/>
          </ac:spMkLst>
        </pc:spChg>
        <pc:spChg chg="del">
          <ac:chgData name="Tomas Kubica" userId="7424fb4c-5e9f-45cd-9f7d-453d45655e75" providerId="ADAL" clId="{88F60698-277F-4239-9060-181B06884D42}" dt="2019-05-31T05:50:06.759" v="4485" actId="478"/>
          <ac:spMkLst>
            <pc:docMk/>
            <pc:sldMk cId="2759937028" sldId="1594"/>
            <ac:spMk id="17" creationId="{0B0E0439-4E57-4C0D-8EB2-08A61708E4E6}"/>
          </ac:spMkLst>
        </pc:spChg>
        <pc:spChg chg="del">
          <ac:chgData name="Tomas Kubica" userId="7424fb4c-5e9f-45cd-9f7d-453d45655e75" providerId="ADAL" clId="{88F60698-277F-4239-9060-181B06884D42}" dt="2019-05-31T06:45:13.318" v="4527" actId="478"/>
          <ac:spMkLst>
            <pc:docMk/>
            <pc:sldMk cId="2759937028" sldId="1594"/>
            <ac:spMk id="22" creationId="{E7186978-391C-44D5-AC56-5C1A9894B2B2}"/>
          </ac:spMkLst>
        </pc:spChg>
        <pc:spChg chg="del">
          <ac:chgData name="Tomas Kubica" userId="7424fb4c-5e9f-45cd-9f7d-453d45655e75" providerId="ADAL" clId="{88F60698-277F-4239-9060-181B06884D42}" dt="2019-05-31T06:44:15.601" v="4514" actId="478"/>
          <ac:spMkLst>
            <pc:docMk/>
            <pc:sldMk cId="2759937028" sldId="1594"/>
            <ac:spMk id="23" creationId="{DF88881C-7FCC-4520-83F3-341DAE997A4B}"/>
          </ac:spMkLst>
        </pc:spChg>
        <pc:spChg chg="add mod">
          <ac:chgData name="Tomas Kubica" userId="7424fb4c-5e9f-45cd-9f7d-453d45655e75" providerId="ADAL" clId="{88F60698-277F-4239-9060-181B06884D42}" dt="2019-05-31T06:46:36.471" v="4785" actId="1076"/>
          <ac:spMkLst>
            <pc:docMk/>
            <pc:sldMk cId="2759937028" sldId="1594"/>
            <ac:spMk id="24" creationId="{E935F94F-EA6C-4711-8792-B38BD80EE76A}"/>
          </ac:spMkLst>
        </pc:spChg>
        <pc:spChg chg="add del mod">
          <ac:chgData name="Tomas Kubica" userId="7424fb4c-5e9f-45cd-9f7d-453d45655e75" providerId="ADAL" clId="{88F60698-277F-4239-9060-181B06884D42}" dt="2019-05-31T06:45:08.166" v="4525" actId="478"/>
          <ac:spMkLst>
            <pc:docMk/>
            <pc:sldMk cId="2759937028" sldId="1594"/>
            <ac:spMk id="25" creationId="{6C6141BB-B906-4FF5-B7D5-2182FC52DF85}"/>
          </ac:spMkLst>
        </pc:spChg>
        <pc:spChg chg="add mod">
          <ac:chgData name="Tomas Kubica" userId="7424fb4c-5e9f-45cd-9f7d-453d45655e75" providerId="ADAL" clId="{88F60698-277F-4239-9060-181B06884D42}" dt="2019-05-31T06:48:18.931" v="4985" actId="20577"/>
          <ac:spMkLst>
            <pc:docMk/>
            <pc:sldMk cId="2759937028" sldId="1594"/>
            <ac:spMk id="28" creationId="{D16EDFB2-63A0-4FE6-8AC9-A754E5A42C69}"/>
          </ac:spMkLst>
        </pc:spChg>
        <pc:spChg chg="add mod">
          <ac:chgData name="Tomas Kubica" userId="7424fb4c-5e9f-45cd-9f7d-453d45655e75" providerId="ADAL" clId="{88F60698-277F-4239-9060-181B06884D42}" dt="2019-05-31T06:48:48.018" v="5009" actId="1076"/>
          <ac:spMkLst>
            <pc:docMk/>
            <pc:sldMk cId="2759937028" sldId="1594"/>
            <ac:spMk id="32" creationId="{62C37E7E-318A-4721-A6FF-53AA4C9BAFA6}"/>
          </ac:spMkLst>
        </pc:spChg>
        <pc:picChg chg="del">
          <ac:chgData name="Tomas Kubica" userId="7424fb4c-5e9f-45cd-9f7d-453d45655e75" providerId="ADAL" clId="{88F60698-277F-4239-9060-181B06884D42}" dt="2019-05-31T05:50:00.254" v="4483" actId="478"/>
          <ac:picMkLst>
            <pc:docMk/>
            <pc:sldMk cId="2759937028" sldId="1594"/>
            <ac:picMk id="18" creationId="{D0F06BBE-CCA0-4066-89D7-17525ABAAB2F}"/>
          </ac:picMkLst>
        </pc:picChg>
        <pc:cxnChg chg="mod">
          <ac:chgData name="Tomas Kubica" userId="7424fb4c-5e9f-45cd-9f7d-453d45655e75" providerId="ADAL" clId="{88F60698-277F-4239-9060-181B06884D42}" dt="2019-05-31T05:49:57.530" v="4482" actId="14100"/>
          <ac:cxnSpMkLst>
            <pc:docMk/>
            <pc:sldMk cId="2759937028" sldId="1594"/>
            <ac:cxnSpMk id="8" creationId="{AD51FF63-5BA7-4772-B415-58FB1D9403B5}"/>
          </ac:cxnSpMkLst>
        </pc:cxnChg>
        <pc:cxnChg chg="del">
          <ac:chgData name="Tomas Kubica" userId="7424fb4c-5e9f-45cd-9f7d-453d45655e75" providerId="ADAL" clId="{88F60698-277F-4239-9060-181B06884D42}" dt="2019-05-31T06:45:08.166" v="4525" actId="478"/>
          <ac:cxnSpMkLst>
            <pc:docMk/>
            <pc:sldMk cId="2759937028" sldId="1594"/>
            <ac:cxnSpMk id="9" creationId="{3BF258E2-BDEA-454F-ACA4-5CB8B31C7D63}"/>
          </ac:cxnSpMkLst>
        </pc:cxnChg>
        <pc:cxnChg chg="del">
          <ac:chgData name="Tomas Kubica" userId="7424fb4c-5e9f-45cd-9f7d-453d45655e75" providerId="ADAL" clId="{88F60698-277F-4239-9060-181B06884D42}" dt="2019-05-31T06:45:08.166" v="4525" actId="478"/>
          <ac:cxnSpMkLst>
            <pc:docMk/>
            <pc:sldMk cId="2759937028" sldId="1594"/>
            <ac:cxnSpMk id="10" creationId="{7091BBC7-33D7-4F3A-930E-E4072DF4151D}"/>
          </ac:cxnSpMkLst>
        </pc:cxnChg>
        <pc:cxnChg chg="del">
          <ac:chgData name="Tomas Kubica" userId="7424fb4c-5e9f-45cd-9f7d-453d45655e75" providerId="ADAL" clId="{88F60698-277F-4239-9060-181B06884D42}" dt="2019-05-31T06:45:11.226" v="4526" actId="478"/>
          <ac:cxnSpMkLst>
            <pc:docMk/>
            <pc:sldMk cId="2759937028" sldId="1594"/>
            <ac:cxnSpMk id="11" creationId="{4D0B2E8D-B4E3-4428-80F2-575EC25043AA}"/>
          </ac:cxnSpMkLst>
        </pc:cxnChg>
        <pc:cxnChg chg="del">
          <ac:chgData name="Tomas Kubica" userId="7424fb4c-5e9f-45cd-9f7d-453d45655e75" providerId="ADAL" clId="{88F60698-277F-4239-9060-181B06884D42}" dt="2019-05-31T06:45:11.226" v="4526" actId="478"/>
          <ac:cxnSpMkLst>
            <pc:docMk/>
            <pc:sldMk cId="2759937028" sldId="1594"/>
            <ac:cxnSpMk id="19" creationId="{A7695D07-7784-4280-AF8E-2927EC001FB3}"/>
          </ac:cxnSpMkLst>
        </pc:cxnChg>
        <pc:cxnChg chg="add del mod">
          <ac:chgData name="Tomas Kubica" userId="7424fb4c-5e9f-45cd-9f7d-453d45655e75" providerId="ADAL" clId="{88F60698-277F-4239-9060-181B06884D42}" dt="2019-05-31T06:44:46.146" v="4521" actId="478"/>
          <ac:cxnSpMkLst>
            <pc:docMk/>
            <pc:sldMk cId="2759937028" sldId="1594"/>
            <ac:cxnSpMk id="20" creationId="{D0602D2E-F5BB-45D3-8106-26DE290EED2A}"/>
          </ac:cxnSpMkLst>
        </pc:cxnChg>
        <pc:cxnChg chg="del">
          <ac:chgData name="Tomas Kubica" userId="7424fb4c-5e9f-45cd-9f7d-453d45655e75" providerId="ADAL" clId="{88F60698-277F-4239-9060-181B06884D42}" dt="2019-05-31T06:45:11.226" v="4526" actId="478"/>
          <ac:cxnSpMkLst>
            <pc:docMk/>
            <pc:sldMk cId="2759937028" sldId="1594"/>
            <ac:cxnSpMk id="21" creationId="{65C13CFF-0634-4E7A-A00F-96E154B473E0}"/>
          </ac:cxnSpMkLst>
        </pc:cxnChg>
        <pc:cxnChg chg="add mod">
          <ac:chgData name="Tomas Kubica" userId="7424fb4c-5e9f-45cd-9f7d-453d45655e75" providerId="ADAL" clId="{88F60698-277F-4239-9060-181B06884D42}" dt="2019-05-31T06:47:55.467" v="4959" actId="14100"/>
          <ac:cxnSpMkLst>
            <pc:docMk/>
            <pc:sldMk cId="2759937028" sldId="1594"/>
            <ac:cxnSpMk id="27" creationId="{19C96910-B92D-485F-952E-4D0935A08DE2}"/>
          </ac:cxnSpMkLst>
        </pc:cxnChg>
        <pc:cxnChg chg="add mod">
          <ac:chgData name="Tomas Kubica" userId="7424fb4c-5e9f-45cd-9f7d-453d45655e75" providerId="ADAL" clId="{88F60698-277F-4239-9060-181B06884D42}" dt="2019-05-31T06:48:51.102" v="5010" actId="14100"/>
          <ac:cxnSpMkLst>
            <pc:docMk/>
            <pc:sldMk cId="2759937028" sldId="1594"/>
            <ac:cxnSpMk id="31" creationId="{A44894D1-AC36-4D50-BAFA-756C7FEC4733}"/>
          </ac:cxnSpMkLst>
        </pc:cxnChg>
      </pc:sldChg>
      <pc:sldChg chg="modSp add del">
        <pc:chgData name="Tomas Kubica" userId="7424fb4c-5e9f-45cd-9f7d-453d45655e75" providerId="ADAL" clId="{88F60698-277F-4239-9060-181B06884D42}" dt="2019-05-31T06:54:08.362" v="5204" actId="47"/>
        <pc:sldMkLst>
          <pc:docMk/>
          <pc:sldMk cId="62913431" sldId="1595"/>
        </pc:sldMkLst>
        <pc:spChg chg="mod">
          <ac:chgData name="Tomas Kubica" userId="7424fb4c-5e9f-45cd-9f7d-453d45655e75" providerId="ADAL" clId="{88F60698-277F-4239-9060-181B06884D42}" dt="2019-05-31T06:51:42.862" v="5151" actId="1076"/>
          <ac:spMkLst>
            <pc:docMk/>
            <pc:sldMk cId="62913431" sldId="1595"/>
            <ac:spMk id="22" creationId="{E7186978-391C-44D5-AC56-5C1A9894B2B2}"/>
          </ac:spMkLst>
        </pc:spChg>
      </pc:sldChg>
      <pc:sldChg chg="modSp add">
        <pc:chgData name="Tomas Kubica" userId="7424fb4c-5e9f-45cd-9f7d-453d45655e75" providerId="ADAL" clId="{88F60698-277F-4239-9060-181B06884D42}" dt="2019-05-31T07:18:38.888" v="5577" actId="2711"/>
        <pc:sldMkLst>
          <pc:docMk/>
          <pc:sldMk cId="1136978412" sldId="1596"/>
        </pc:sldMkLst>
        <pc:spChg chg="mod">
          <ac:chgData name="Tomas Kubica" userId="7424fb4c-5e9f-45cd-9f7d-453d45655e75" providerId="ADAL" clId="{88F60698-277F-4239-9060-181B06884D42}" dt="2019-05-31T07:18:38.888" v="5577" actId="2711"/>
          <ac:spMkLst>
            <pc:docMk/>
            <pc:sldMk cId="1136978412" sldId="1596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6:48:05.359" v="4961" actId="20577"/>
          <ac:spMkLst>
            <pc:docMk/>
            <pc:sldMk cId="1136978412" sldId="1596"/>
            <ac:spMk id="5" creationId="{FA59086B-2CD1-4425-8FB9-74A17567633E}"/>
          </ac:spMkLst>
        </pc:spChg>
      </pc:sldChg>
      <pc:sldChg chg="addSp modSp add">
        <pc:chgData name="Tomas Kubica" userId="7424fb4c-5e9f-45cd-9f7d-453d45655e75" providerId="ADAL" clId="{88F60698-277F-4239-9060-181B06884D42}" dt="2019-05-31T13:08:42.303" v="12029" actId="20577"/>
        <pc:sldMkLst>
          <pc:docMk/>
          <pc:sldMk cId="2636552496" sldId="1597"/>
        </pc:sldMkLst>
        <pc:spChg chg="mod">
          <ac:chgData name="Tomas Kubica" userId="7424fb4c-5e9f-45cd-9f7d-453d45655e75" providerId="ADAL" clId="{88F60698-277F-4239-9060-181B06884D42}" dt="2019-05-31T07:18:26.088" v="5575" actId="2711"/>
          <ac:spMkLst>
            <pc:docMk/>
            <pc:sldMk cId="2636552496" sldId="1597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13:08:42.303" v="12029" actId="20577"/>
          <ac:spMkLst>
            <pc:docMk/>
            <pc:sldMk cId="2636552496" sldId="1597"/>
            <ac:spMk id="5" creationId="{FA59086B-2CD1-4425-8FB9-74A17567633E}"/>
          </ac:spMkLst>
        </pc:spChg>
        <pc:cxnChg chg="add">
          <ac:chgData name="Tomas Kubica" userId="7424fb4c-5e9f-45cd-9f7d-453d45655e75" providerId="ADAL" clId="{88F60698-277F-4239-9060-181B06884D42}" dt="2019-05-31T06:51:15.137" v="5097"/>
          <ac:cxnSpMkLst>
            <pc:docMk/>
            <pc:sldMk cId="2636552496" sldId="1597"/>
            <ac:cxnSpMk id="17" creationId="{6F5E23D1-EDB5-4E2C-A4F5-8C2C1504261D}"/>
          </ac:cxnSpMkLst>
        </pc:cxnChg>
        <pc:cxnChg chg="add">
          <ac:chgData name="Tomas Kubica" userId="7424fb4c-5e9f-45cd-9f7d-453d45655e75" providerId="ADAL" clId="{88F60698-277F-4239-9060-181B06884D42}" dt="2019-05-31T06:51:15.137" v="5097"/>
          <ac:cxnSpMkLst>
            <pc:docMk/>
            <pc:sldMk cId="2636552496" sldId="1597"/>
            <ac:cxnSpMk id="18" creationId="{D8EC0381-96E5-4C97-8723-E8D5C19270F4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18:15.126" v="5573" actId="2711"/>
        <pc:sldMkLst>
          <pc:docMk/>
          <pc:sldMk cId="3114845304" sldId="1598"/>
        </pc:sldMkLst>
        <pc:spChg chg="mod">
          <ac:chgData name="Tomas Kubica" userId="7424fb4c-5e9f-45cd-9f7d-453d45655e75" providerId="ADAL" clId="{88F60698-277F-4239-9060-181B06884D42}" dt="2019-05-31T07:18:15.126" v="5573" actId="2711"/>
          <ac:spMkLst>
            <pc:docMk/>
            <pc:sldMk cId="3114845304" sldId="1598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7:12:39.052" v="5228" actId="20577"/>
          <ac:spMkLst>
            <pc:docMk/>
            <pc:sldMk cId="3114845304" sldId="1598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07:12:10.697" v="5207" actId="17032"/>
          <ac:spMkLst>
            <pc:docMk/>
            <pc:sldMk cId="3114845304" sldId="1598"/>
            <ac:spMk id="7" creationId="{8137D336-6B0F-488F-9E21-6678C98DDBDB}"/>
          </ac:spMkLst>
        </pc:spChg>
        <pc:spChg chg="add mod">
          <ac:chgData name="Tomas Kubica" userId="7424fb4c-5e9f-45cd-9f7d-453d45655e75" providerId="ADAL" clId="{88F60698-277F-4239-9060-181B06884D42}" dt="2019-05-31T06:52:36.387" v="5181" actId="20577"/>
          <ac:spMkLst>
            <pc:docMk/>
            <pc:sldMk cId="3114845304" sldId="1598"/>
            <ac:spMk id="25" creationId="{72369617-83C0-4233-9038-42848995F917}"/>
          </ac:spMkLst>
        </pc:spChg>
        <pc:spChg chg="add mod">
          <ac:chgData name="Tomas Kubica" userId="7424fb4c-5e9f-45cd-9f7d-453d45655e75" providerId="ADAL" clId="{88F60698-277F-4239-9060-181B06884D42}" dt="2019-05-31T06:52:52.631" v="5193" actId="6549"/>
          <ac:spMkLst>
            <pc:docMk/>
            <pc:sldMk cId="3114845304" sldId="1598"/>
            <ac:spMk id="26" creationId="{F7106348-E48E-4811-94E2-7599CBAC46A7}"/>
          </ac:spMkLst>
        </pc:spChg>
        <pc:spChg chg="add mod">
          <ac:chgData name="Tomas Kubica" userId="7424fb4c-5e9f-45cd-9f7d-453d45655e75" providerId="ADAL" clId="{88F60698-277F-4239-9060-181B06884D42}" dt="2019-05-31T06:53:05.332" v="5203" actId="6549"/>
          <ac:spMkLst>
            <pc:docMk/>
            <pc:sldMk cId="3114845304" sldId="1598"/>
            <ac:spMk id="29" creationId="{C9F27D00-9792-4331-BC57-2C1358084D59}"/>
          </ac:spMkLst>
        </pc:spChg>
        <pc:spChg chg="del">
          <ac:chgData name="Tomas Kubica" userId="7424fb4c-5e9f-45cd-9f7d-453d45655e75" providerId="ADAL" clId="{88F60698-277F-4239-9060-181B06884D42}" dt="2019-05-31T07:14:05.668" v="5346" actId="478"/>
          <ac:spMkLst>
            <pc:docMk/>
            <pc:sldMk cId="3114845304" sldId="1598"/>
            <ac:spMk id="32" creationId="{62C37E7E-318A-4721-A6FF-53AA4C9BAFA6}"/>
          </ac:spMkLst>
        </pc:spChg>
        <pc:cxnChg chg="add del">
          <ac:chgData name="Tomas Kubica" userId="7424fb4c-5e9f-45cd-9f7d-453d45655e75" providerId="ADAL" clId="{88F60698-277F-4239-9060-181B06884D42}" dt="2019-05-31T06:51:50.119" v="5153"/>
          <ac:cxnSpMkLst>
            <pc:docMk/>
            <pc:sldMk cId="3114845304" sldId="1598"/>
            <ac:cxnSpMk id="19" creationId="{8ED99165-982D-4162-BF6F-F79713C60C23}"/>
          </ac:cxnSpMkLst>
        </pc:cxnChg>
        <pc:cxnChg chg="add del">
          <ac:chgData name="Tomas Kubica" userId="7424fb4c-5e9f-45cd-9f7d-453d45655e75" providerId="ADAL" clId="{88F60698-277F-4239-9060-181B06884D42}" dt="2019-05-31T06:51:50.119" v="5153"/>
          <ac:cxnSpMkLst>
            <pc:docMk/>
            <pc:sldMk cId="3114845304" sldId="1598"/>
            <ac:cxnSpMk id="20" creationId="{84751C04-E183-46DD-B276-A34D8146DC17}"/>
          </ac:cxnSpMkLst>
        </pc:cxnChg>
        <pc:cxnChg chg="add">
          <ac:chgData name="Tomas Kubica" userId="7424fb4c-5e9f-45cd-9f7d-453d45655e75" providerId="ADAL" clId="{88F60698-277F-4239-9060-181B06884D42}" dt="2019-05-31T06:51:56.461" v="5154"/>
          <ac:cxnSpMkLst>
            <pc:docMk/>
            <pc:sldMk cId="3114845304" sldId="1598"/>
            <ac:cxnSpMk id="21" creationId="{BAA2EC6D-A45A-4B67-B0F3-6DCBFA3ACA02}"/>
          </ac:cxnSpMkLst>
        </pc:cxnChg>
        <pc:cxnChg chg="add">
          <ac:chgData name="Tomas Kubica" userId="7424fb4c-5e9f-45cd-9f7d-453d45655e75" providerId="ADAL" clId="{88F60698-277F-4239-9060-181B06884D42}" dt="2019-05-31T06:51:56.461" v="5154"/>
          <ac:cxnSpMkLst>
            <pc:docMk/>
            <pc:sldMk cId="3114845304" sldId="1598"/>
            <ac:cxnSpMk id="22" creationId="{87535C2D-C055-4BD6-9ED1-344C29DFF3A9}"/>
          </ac:cxnSpMkLst>
        </pc:cxnChg>
        <pc:cxnChg chg="add">
          <ac:chgData name="Tomas Kubica" userId="7424fb4c-5e9f-45cd-9f7d-453d45655e75" providerId="ADAL" clId="{88F60698-277F-4239-9060-181B06884D42}" dt="2019-05-31T06:51:56.461" v="5154"/>
          <ac:cxnSpMkLst>
            <pc:docMk/>
            <pc:sldMk cId="3114845304" sldId="1598"/>
            <ac:cxnSpMk id="23" creationId="{CBD2559C-4688-424F-9D85-5826BB5B0FBD}"/>
          </ac:cxnSpMkLst>
        </pc:cxnChg>
      </pc:sldChg>
      <pc:sldChg chg="modSp add">
        <pc:chgData name="Tomas Kubica" userId="7424fb4c-5e9f-45cd-9f7d-453d45655e75" providerId="ADAL" clId="{88F60698-277F-4239-9060-181B06884D42}" dt="2019-05-31T07:18:21.068" v="5574" actId="2711"/>
        <pc:sldMkLst>
          <pc:docMk/>
          <pc:sldMk cId="2194148371" sldId="1599"/>
        </pc:sldMkLst>
        <pc:spChg chg="mod">
          <ac:chgData name="Tomas Kubica" userId="7424fb4c-5e9f-45cd-9f7d-453d45655e75" providerId="ADAL" clId="{88F60698-277F-4239-9060-181B06884D42}" dt="2019-05-31T07:18:21.068" v="5574" actId="2711"/>
          <ac:spMkLst>
            <pc:docMk/>
            <pc:sldMk cId="2194148371" sldId="1599"/>
            <ac:spMk id="3" creationId="{A0FBD0E2-4712-49C9-8E24-C200D18D516C}"/>
          </ac:spMkLst>
        </pc:spChg>
      </pc:sldChg>
      <pc:sldChg chg="modSp add">
        <pc:chgData name="Tomas Kubica" userId="7424fb4c-5e9f-45cd-9f7d-453d45655e75" providerId="ADAL" clId="{88F60698-277F-4239-9060-181B06884D42}" dt="2019-05-31T07:18:10.122" v="5572" actId="2711"/>
        <pc:sldMkLst>
          <pc:docMk/>
          <pc:sldMk cId="1412840404" sldId="1600"/>
        </pc:sldMkLst>
        <pc:spChg chg="mod">
          <ac:chgData name="Tomas Kubica" userId="7424fb4c-5e9f-45cd-9f7d-453d45655e75" providerId="ADAL" clId="{88F60698-277F-4239-9060-181B06884D42}" dt="2019-05-31T07:18:10.122" v="5572" actId="2711"/>
          <ac:spMkLst>
            <pc:docMk/>
            <pc:sldMk cId="1412840404" sldId="1600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7:13:54.288" v="5345" actId="20577"/>
          <ac:spMkLst>
            <pc:docMk/>
            <pc:sldMk cId="1412840404" sldId="1600"/>
            <ac:spMk id="5" creationId="{FA59086B-2CD1-4425-8FB9-74A17567633E}"/>
          </ac:spMkLst>
        </pc:spChg>
      </pc:sldChg>
      <pc:sldChg chg="addSp modSp add">
        <pc:chgData name="Tomas Kubica" userId="7424fb4c-5e9f-45cd-9f7d-453d45655e75" providerId="ADAL" clId="{88F60698-277F-4239-9060-181B06884D42}" dt="2019-05-31T07:18:03.252" v="5571" actId="2711"/>
        <pc:sldMkLst>
          <pc:docMk/>
          <pc:sldMk cId="3246924052" sldId="1601"/>
        </pc:sldMkLst>
        <pc:spChg chg="mod">
          <ac:chgData name="Tomas Kubica" userId="7424fb4c-5e9f-45cd-9f7d-453d45655e75" providerId="ADAL" clId="{88F60698-277F-4239-9060-181B06884D42}" dt="2019-05-31T07:18:03.252" v="5571" actId="2711"/>
          <ac:spMkLst>
            <pc:docMk/>
            <pc:sldMk cId="3246924052" sldId="1601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7:14:45.258" v="5445" actId="14100"/>
          <ac:spMkLst>
            <pc:docMk/>
            <pc:sldMk cId="3246924052" sldId="1601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5-31T07:14:52.317" v="5446" actId="14100"/>
          <ac:spMkLst>
            <pc:docMk/>
            <pc:sldMk cId="3246924052" sldId="1601"/>
            <ac:spMk id="16" creationId="{440A8080-E7B3-4C4A-87B4-49D73503D883}"/>
          </ac:spMkLst>
        </pc:spChg>
        <pc:spChg chg="add mod">
          <ac:chgData name="Tomas Kubica" userId="7424fb4c-5e9f-45cd-9f7d-453d45655e75" providerId="ADAL" clId="{88F60698-277F-4239-9060-181B06884D42}" dt="2019-05-31T07:15:05.237" v="5457" actId="6549"/>
          <ac:spMkLst>
            <pc:docMk/>
            <pc:sldMk cId="3246924052" sldId="1601"/>
            <ac:spMk id="30" creationId="{A269CC5D-0508-4559-B9F5-77B8DEAD7781}"/>
          </ac:spMkLst>
        </pc:spChg>
      </pc:sldChg>
      <pc:sldChg chg="modSp add ord">
        <pc:chgData name="Tomas Kubica" userId="7424fb4c-5e9f-45cd-9f7d-453d45655e75" providerId="ADAL" clId="{88F60698-277F-4239-9060-181B06884D42}" dt="2019-06-25T11:39:16.234" v="35091" actId="20577"/>
        <pc:sldMkLst>
          <pc:docMk/>
          <pc:sldMk cId="4065033253" sldId="1602"/>
        </pc:sldMkLst>
        <pc:spChg chg="mod">
          <ac:chgData name="Tomas Kubica" userId="7424fb4c-5e9f-45cd-9f7d-453d45655e75" providerId="ADAL" clId="{88F60698-277F-4239-9060-181B06884D42}" dt="2019-05-31T07:16:54.984" v="5530" actId="1076"/>
          <ac:spMkLst>
            <pc:docMk/>
            <pc:sldMk cId="4065033253" sldId="1602"/>
            <ac:spMk id="2" creationId="{E0846528-9851-4094-B547-F0503A1DD8C0}"/>
          </ac:spMkLst>
        </pc:spChg>
        <pc:spChg chg="mod">
          <ac:chgData name="Tomas Kubica" userId="7424fb4c-5e9f-45cd-9f7d-453d45655e75" providerId="ADAL" clId="{88F60698-277F-4239-9060-181B06884D42}" dt="2019-06-25T11:39:16.234" v="35091" actId="20577"/>
          <ac:spMkLst>
            <pc:docMk/>
            <pc:sldMk cId="4065033253" sldId="1602"/>
            <ac:spMk id="3" creationId="{EB8C54F0-4F70-434F-94D5-E20DCBF3DBA8}"/>
          </ac:spMkLst>
        </pc:spChg>
      </pc:sldChg>
      <pc:sldChg chg="addSp delSp modSp add del">
        <pc:chgData name="Tomas Kubica" userId="7424fb4c-5e9f-45cd-9f7d-453d45655e75" providerId="ADAL" clId="{88F60698-277F-4239-9060-181B06884D42}" dt="2019-05-31T07:37:27.892" v="6720" actId="47"/>
        <pc:sldMkLst>
          <pc:docMk/>
          <pc:sldMk cId="3226169276" sldId="1603"/>
        </pc:sldMkLst>
        <pc:spChg chg="mod">
          <ac:chgData name="Tomas Kubica" userId="7424fb4c-5e9f-45cd-9f7d-453d45655e75" providerId="ADAL" clId="{88F60698-277F-4239-9060-181B06884D42}" dt="2019-05-31T07:24:14.728" v="5590" actId="20577"/>
          <ac:spMkLst>
            <pc:docMk/>
            <pc:sldMk cId="3226169276" sldId="1603"/>
            <ac:spMk id="2" creationId="{B0AAB34C-F680-4AF1-BFF3-82ABAA05E345}"/>
          </ac:spMkLst>
        </pc:spChg>
        <pc:spChg chg="del">
          <ac:chgData name="Tomas Kubica" userId="7424fb4c-5e9f-45cd-9f7d-453d45655e75" providerId="ADAL" clId="{88F60698-277F-4239-9060-181B06884D42}" dt="2019-05-31T07:24:17.854" v="5591" actId="478"/>
          <ac:spMkLst>
            <pc:docMk/>
            <pc:sldMk cId="3226169276" sldId="1603"/>
            <ac:spMk id="6" creationId="{D1782FD6-388C-4192-AB81-65BBE922928F}"/>
          </ac:spMkLst>
        </pc:spChg>
        <pc:spChg chg="del">
          <ac:chgData name="Tomas Kubica" userId="7424fb4c-5e9f-45cd-9f7d-453d45655e75" providerId="ADAL" clId="{88F60698-277F-4239-9060-181B06884D42}" dt="2019-05-31T07:29:17.137" v="6102" actId="478"/>
          <ac:spMkLst>
            <pc:docMk/>
            <pc:sldMk cId="3226169276" sldId="1603"/>
            <ac:spMk id="7" creationId="{E944163B-9A1A-46B6-889A-4B440837762D}"/>
          </ac:spMkLst>
        </pc:spChg>
        <pc:spChg chg="mod">
          <ac:chgData name="Tomas Kubica" userId="7424fb4c-5e9f-45cd-9f7d-453d45655e75" providerId="ADAL" clId="{88F60698-277F-4239-9060-181B06884D42}" dt="2019-05-31T07:30:30.659" v="6173" actId="20577"/>
          <ac:spMkLst>
            <pc:docMk/>
            <pc:sldMk cId="3226169276" sldId="1603"/>
            <ac:spMk id="19" creationId="{1CD21C6C-3F98-4636-9BA4-A3DDE93787F8}"/>
          </ac:spMkLst>
        </pc:spChg>
        <pc:picChg chg="add del mod">
          <ac:chgData name="Tomas Kubica" userId="7424fb4c-5e9f-45cd-9f7d-453d45655e75" providerId="ADAL" clId="{88F60698-277F-4239-9060-181B06884D42}" dt="2019-05-31T07:28:43.335" v="6013" actId="478"/>
          <ac:picMkLst>
            <pc:docMk/>
            <pc:sldMk cId="3226169276" sldId="1603"/>
            <ac:picMk id="3" creationId="{DF00BEAC-BD5D-46F7-9DDD-7EC4B59DD383}"/>
          </ac:picMkLst>
        </pc:picChg>
        <pc:picChg chg="add mod">
          <ac:chgData name="Tomas Kubica" userId="7424fb4c-5e9f-45cd-9f7d-453d45655e75" providerId="ADAL" clId="{88F60698-277F-4239-9060-181B06884D42}" dt="2019-05-31T07:28:46.771" v="6015" actId="1076"/>
          <ac:picMkLst>
            <pc:docMk/>
            <pc:sldMk cId="3226169276" sldId="1603"/>
            <ac:picMk id="4" creationId="{DDA8EE83-2967-4BED-AB00-C96F4773B8F2}"/>
          </ac:picMkLst>
        </pc:picChg>
        <pc:cxnChg chg="add mod">
          <ac:chgData name="Tomas Kubica" userId="7424fb4c-5e9f-45cd-9f7d-453d45655e75" providerId="ADAL" clId="{88F60698-277F-4239-9060-181B06884D42}" dt="2019-05-31T07:29:52.163" v="6115" actId="13822"/>
          <ac:cxnSpMkLst>
            <pc:docMk/>
            <pc:sldMk cId="3226169276" sldId="1603"/>
            <ac:cxnSpMk id="8" creationId="{D702EDCE-9F66-4C6B-8F62-D7C4C00D3715}"/>
          </ac:cxnSpMkLst>
        </pc:cxnChg>
        <pc:cxnChg chg="add mod">
          <ac:chgData name="Tomas Kubica" userId="7424fb4c-5e9f-45cd-9f7d-453d45655e75" providerId="ADAL" clId="{88F60698-277F-4239-9060-181B06884D42}" dt="2019-05-31T07:30:38.405" v="6175" actId="14100"/>
          <ac:cxnSpMkLst>
            <pc:docMk/>
            <pc:sldMk cId="3226169276" sldId="1603"/>
            <ac:cxnSpMk id="10" creationId="{85342C12-DF3E-4F32-825D-598424A903CA}"/>
          </ac:cxnSpMkLst>
        </pc:cxnChg>
        <pc:cxnChg chg="add mod">
          <ac:chgData name="Tomas Kubica" userId="7424fb4c-5e9f-45cd-9f7d-453d45655e75" providerId="ADAL" clId="{88F60698-277F-4239-9060-181B06884D42}" dt="2019-05-31T07:30:44.674" v="6177" actId="14100"/>
          <ac:cxnSpMkLst>
            <pc:docMk/>
            <pc:sldMk cId="3226169276" sldId="1603"/>
            <ac:cxnSpMk id="13" creationId="{C43C2362-44C3-44A0-83DE-D2A5DC6E2A60}"/>
          </ac:cxnSpMkLst>
        </pc:cxnChg>
        <pc:cxnChg chg="add mod">
          <ac:chgData name="Tomas Kubica" userId="7424fb4c-5e9f-45cd-9f7d-453d45655e75" providerId="ADAL" clId="{88F60698-277F-4239-9060-181B06884D42}" dt="2019-05-31T07:30:49.676" v="6179" actId="14100"/>
          <ac:cxnSpMkLst>
            <pc:docMk/>
            <pc:sldMk cId="3226169276" sldId="1603"/>
            <ac:cxnSpMk id="15" creationId="{4793382A-C4EA-4175-A733-FB6E778ECB2B}"/>
          </ac:cxnSpMkLst>
        </pc:cxnChg>
        <pc:cxnChg chg="add mod">
          <ac:chgData name="Tomas Kubica" userId="7424fb4c-5e9f-45cd-9f7d-453d45655e75" providerId="ADAL" clId="{88F60698-277F-4239-9060-181B06884D42}" dt="2019-05-31T07:30:54.884" v="6181" actId="14100"/>
          <ac:cxnSpMkLst>
            <pc:docMk/>
            <pc:sldMk cId="3226169276" sldId="1603"/>
            <ac:cxnSpMk id="17" creationId="{E17BC71F-CE62-42E9-9DA2-63E41ABE410F}"/>
          </ac:cxnSpMkLst>
        </pc:cxnChg>
        <pc:cxnChg chg="add mod">
          <ac:chgData name="Tomas Kubica" userId="7424fb4c-5e9f-45cd-9f7d-453d45655e75" providerId="ADAL" clId="{88F60698-277F-4239-9060-181B06884D42}" dt="2019-05-31T07:31:00.318" v="6183" actId="14100"/>
          <ac:cxnSpMkLst>
            <pc:docMk/>
            <pc:sldMk cId="3226169276" sldId="1603"/>
            <ac:cxnSpMk id="20" creationId="{B287CA1B-E3C8-4159-AEA9-680A90B47A8E}"/>
          </ac:cxnSpMkLst>
        </pc:cxnChg>
      </pc:sldChg>
      <pc:sldChg chg="delSp modSp add">
        <pc:chgData name="Tomas Kubica" userId="7424fb4c-5e9f-45cd-9f7d-453d45655e75" providerId="ADAL" clId="{88F60698-277F-4239-9060-181B06884D42}" dt="2019-05-31T07:34:33.182" v="6552" actId="478"/>
        <pc:sldMkLst>
          <pc:docMk/>
          <pc:sldMk cId="3087157367" sldId="1604"/>
        </pc:sldMkLst>
        <pc:spChg chg="mod">
          <ac:chgData name="Tomas Kubica" userId="7424fb4c-5e9f-45cd-9f7d-453d45655e75" providerId="ADAL" clId="{88F60698-277F-4239-9060-181B06884D42}" dt="2019-05-31T07:34:17.824" v="6544" actId="20577"/>
          <ac:spMkLst>
            <pc:docMk/>
            <pc:sldMk cId="3087157367" sldId="1604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07:31:42.076" v="6203" actId="20577"/>
          <ac:spMkLst>
            <pc:docMk/>
            <pc:sldMk cId="3087157367" sldId="1604"/>
            <ac:spMk id="4" creationId="{59DA8EDE-CD62-41F6-BDBA-BB90D17DC0B1}"/>
          </ac:spMkLst>
        </pc:spChg>
        <pc:spChg chg="mod">
          <ac:chgData name="Tomas Kubica" userId="7424fb4c-5e9f-45cd-9f7d-453d45655e75" providerId="ADAL" clId="{88F60698-277F-4239-9060-181B06884D42}" dt="2019-05-31T07:34:02.626" v="6536" actId="20577"/>
          <ac:spMkLst>
            <pc:docMk/>
            <pc:sldMk cId="3087157367" sldId="1604"/>
            <ac:spMk id="5" creationId="{FA59086B-2CD1-4425-8FB9-74A17567633E}"/>
          </ac:spMkLst>
        </pc:spChg>
        <pc:spChg chg="del mod">
          <ac:chgData name="Tomas Kubica" userId="7424fb4c-5e9f-45cd-9f7d-453d45655e75" providerId="ADAL" clId="{88F60698-277F-4239-9060-181B06884D42}" dt="2019-05-31T07:32:09.642" v="6222" actId="478"/>
          <ac:spMkLst>
            <pc:docMk/>
            <pc:sldMk cId="3087157367" sldId="1604"/>
            <ac:spMk id="6" creationId="{D1782FD6-388C-4192-AB81-65BBE922928F}"/>
          </ac:spMkLst>
        </pc:spChg>
        <pc:spChg chg="mod">
          <ac:chgData name="Tomas Kubica" userId="7424fb4c-5e9f-45cd-9f7d-453d45655e75" providerId="ADAL" clId="{88F60698-277F-4239-9060-181B06884D42}" dt="2019-05-31T07:31:58.383" v="6219" actId="20577"/>
          <ac:spMkLst>
            <pc:docMk/>
            <pc:sldMk cId="3087157367" sldId="1604"/>
            <ac:spMk id="24" creationId="{E935F94F-EA6C-4711-8792-B38BD80EE76A}"/>
          </ac:spMkLst>
        </pc:spChg>
        <pc:spChg chg="del">
          <ac:chgData name="Tomas Kubica" userId="7424fb4c-5e9f-45cd-9f7d-453d45655e75" providerId="ADAL" clId="{88F60698-277F-4239-9060-181B06884D42}" dt="2019-05-31T07:32:05.401" v="6220" actId="478"/>
          <ac:spMkLst>
            <pc:docMk/>
            <pc:sldMk cId="3087157367" sldId="1604"/>
            <ac:spMk id="25" creationId="{72369617-83C0-4233-9038-42848995F917}"/>
          </ac:spMkLst>
        </pc:spChg>
        <pc:spChg chg="del">
          <ac:chgData name="Tomas Kubica" userId="7424fb4c-5e9f-45cd-9f7d-453d45655e75" providerId="ADAL" clId="{88F60698-277F-4239-9060-181B06884D42}" dt="2019-05-31T07:32:05.401" v="6220" actId="478"/>
          <ac:spMkLst>
            <pc:docMk/>
            <pc:sldMk cId="3087157367" sldId="1604"/>
            <ac:spMk id="26" creationId="{F7106348-E48E-4811-94E2-7599CBAC46A7}"/>
          </ac:spMkLst>
        </pc:spChg>
        <pc:spChg chg="mod">
          <ac:chgData name="Tomas Kubica" userId="7424fb4c-5e9f-45cd-9f7d-453d45655e75" providerId="ADAL" clId="{88F60698-277F-4239-9060-181B06884D42}" dt="2019-05-31T07:31:54.868" v="6212" actId="1076"/>
          <ac:spMkLst>
            <pc:docMk/>
            <pc:sldMk cId="3087157367" sldId="1604"/>
            <ac:spMk id="28" creationId="{D16EDFB2-63A0-4FE6-8AC9-A754E5A42C69}"/>
          </ac:spMkLst>
        </pc:spChg>
        <pc:spChg chg="del">
          <ac:chgData name="Tomas Kubica" userId="7424fb4c-5e9f-45cd-9f7d-453d45655e75" providerId="ADAL" clId="{88F60698-277F-4239-9060-181B06884D42}" dt="2019-05-31T07:32:05.401" v="6220" actId="478"/>
          <ac:spMkLst>
            <pc:docMk/>
            <pc:sldMk cId="3087157367" sldId="1604"/>
            <ac:spMk id="29" creationId="{C9F27D00-9792-4331-BC57-2C1358084D59}"/>
          </ac:spMkLst>
        </pc:spChg>
        <pc:spChg chg="mod">
          <ac:chgData name="Tomas Kubica" userId="7424fb4c-5e9f-45cd-9f7d-453d45655e75" providerId="ADAL" clId="{88F60698-277F-4239-9060-181B06884D42}" dt="2019-05-31T07:32:26.923" v="6242" actId="20577"/>
          <ac:spMkLst>
            <pc:docMk/>
            <pc:sldMk cId="3087157367" sldId="1604"/>
            <ac:spMk id="32" creationId="{62C37E7E-318A-4721-A6FF-53AA4C9BAFA6}"/>
          </ac:spMkLst>
        </pc:spChg>
        <pc:cxnChg chg="del">
          <ac:chgData name="Tomas Kubica" userId="7424fb4c-5e9f-45cd-9f7d-453d45655e75" providerId="ADAL" clId="{88F60698-277F-4239-9060-181B06884D42}" dt="2019-05-31T07:32:10.441" v="6223" actId="478"/>
          <ac:cxnSpMkLst>
            <pc:docMk/>
            <pc:sldMk cId="3087157367" sldId="1604"/>
            <ac:cxnSpMk id="17" creationId="{6F5E23D1-EDB5-4E2C-A4F5-8C2C1504261D}"/>
          </ac:cxnSpMkLst>
        </pc:cxnChg>
        <pc:cxnChg chg="del">
          <ac:chgData name="Tomas Kubica" userId="7424fb4c-5e9f-45cd-9f7d-453d45655e75" providerId="ADAL" clId="{88F60698-277F-4239-9060-181B06884D42}" dt="2019-05-31T07:32:11.916" v="6224" actId="478"/>
          <ac:cxnSpMkLst>
            <pc:docMk/>
            <pc:sldMk cId="3087157367" sldId="1604"/>
            <ac:cxnSpMk id="18" creationId="{D8EC0381-96E5-4C97-8723-E8D5C19270F4}"/>
          </ac:cxnSpMkLst>
        </pc:cxnChg>
        <pc:cxnChg chg="del">
          <ac:chgData name="Tomas Kubica" userId="7424fb4c-5e9f-45cd-9f7d-453d45655e75" providerId="ADAL" clId="{88F60698-277F-4239-9060-181B06884D42}" dt="2019-05-31T07:34:33.182" v="6552" actId="478"/>
          <ac:cxnSpMkLst>
            <pc:docMk/>
            <pc:sldMk cId="3087157367" sldId="1604"/>
            <ac:cxnSpMk id="21" creationId="{BAA2EC6D-A45A-4B67-B0F3-6DCBFA3ACA02}"/>
          </ac:cxnSpMkLst>
        </pc:cxnChg>
        <pc:cxnChg chg="del">
          <ac:chgData name="Tomas Kubica" userId="7424fb4c-5e9f-45cd-9f7d-453d45655e75" providerId="ADAL" clId="{88F60698-277F-4239-9060-181B06884D42}" dt="2019-05-31T07:34:33.182" v="6552" actId="478"/>
          <ac:cxnSpMkLst>
            <pc:docMk/>
            <pc:sldMk cId="3087157367" sldId="1604"/>
            <ac:cxnSpMk id="22" creationId="{87535C2D-C055-4BD6-9ED1-344C29DFF3A9}"/>
          </ac:cxnSpMkLst>
        </pc:cxnChg>
        <pc:cxnChg chg="del">
          <ac:chgData name="Tomas Kubica" userId="7424fb4c-5e9f-45cd-9f7d-453d45655e75" providerId="ADAL" clId="{88F60698-277F-4239-9060-181B06884D42}" dt="2019-05-31T07:34:33.182" v="6552" actId="478"/>
          <ac:cxnSpMkLst>
            <pc:docMk/>
            <pc:sldMk cId="3087157367" sldId="1604"/>
            <ac:cxnSpMk id="23" creationId="{CBD2559C-4688-424F-9D85-5826BB5B0FBD}"/>
          </ac:cxnSpMkLst>
        </pc:cxnChg>
      </pc:sldChg>
      <pc:sldChg chg="addSp modSp add">
        <pc:chgData name="Tomas Kubica" userId="7424fb4c-5e9f-45cd-9f7d-453d45655e75" providerId="ADAL" clId="{88F60698-277F-4239-9060-181B06884D42}" dt="2019-05-31T07:36:22.232" v="6712" actId="571"/>
        <pc:sldMkLst>
          <pc:docMk/>
          <pc:sldMk cId="2412459886" sldId="1605"/>
        </pc:sldMkLst>
        <pc:spChg chg="mod">
          <ac:chgData name="Tomas Kubica" userId="7424fb4c-5e9f-45cd-9f7d-453d45655e75" providerId="ADAL" clId="{88F60698-277F-4239-9060-181B06884D42}" dt="2019-05-31T07:34:24.629" v="6551" actId="20577"/>
          <ac:spMkLst>
            <pc:docMk/>
            <pc:sldMk cId="2412459886" sldId="1605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07:36:04.586" v="6708" actId="20577"/>
          <ac:spMkLst>
            <pc:docMk/>
            <pc:sldMk cId="2412459886" sldId="1605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07:36:15.460" v="6710" actId="1076"/>
          <ac:spMkLst>
            <pc:docMk/>
            <pc:sldMk cId="2412459886" sldId="1605"/>
            <ac:spMk id="6" creationId="{B08A4D57-5739-4578-B097-41CE57BF3357}"/>
          </ac:spMkLst>
        </pc:spChg>
        <pc:spChg chg="add mod">
          <ac:chgData name="Tomas Kubica" userId="7424fb4c-5e9f-45cd-9f7d-453d45655e75" providerId="ADAL" clId="{88F60698-277F-4239-9060-181B06884D42}" dt="2019-05-31T07:36:18.383" v="6711" actId="571"/>
          <ac:spMkLst>
            <pc:docMk/>
            <pc:sldMk cId="2412459886" sldId="1605"/>
            <ac:spMk id="19" creationId="{A75D3965-A344-41AD-829F-AB2BDE02E382}"/>
          </ac:spMkLst>
        </pc:spChg>
        <pc:spChg chg="add mod">
          <ac:chgData name="Tomas Kubica" userId="7424fb4c-5e9f-45cd-9f7d-453d45655e75" providerId="ADAL" clId="{88F60698-277F-4239-9060-181B06884D42}" dt="2019-05-31T07:36:22.232" v="6712" actId="571"/>
          <ac:spMkLst>
            <pc:docMk/>
            <pc:sldMk cId="2412459886" sldId="1605"/>
            <ac:spMk id="20" creationId="{C595B9CB-DF13-4EE9-B306-A108A8965BDF}"/>
          </ac:spMkLst>
        </pc:spChg>
      </pc:sldChg>
      <pc:sldChg chg="addSp delSp modSp add">
        <pc:chgData name="Tomas Kubica" userId="7424fb4c-5e9f-45cd-9f7d-453d45655e75" providerId="ADAL" clId="{88F60698-277F-4239-9060-181B06884D42}" dt="2019-05-31T07:44:08.356" v="7115" actId="20577"/>
        <pc:sldMkLst>
          <pc:docMk/>
          <pc:sldMk cId="1700920037" sldId="1606"/>
        </pc:sldMkLst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5" creationId="{7EA5C899-33CB-48B5-841E-AC13398BD115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6" creationId="{05855E63-9E23-40E1-AE0D-962FCDDA0E28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14" creationId="{28449C1A-4700-4929-9122-65F8AA8E8159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16" creationId="{8078EDC1-4DFD-4489-8E8F-1B4089131D3F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18" creationId="{721615FD-1DFA-494D-9CDA-23C8A5ACD45C}"/>
          </ac:spMkLst>
        </pc:spChg>
        <pc:spChg chg="mod">
          <ac:chgData name="Tomas Kubica" userId="7424fb4c-5e9f-45cd-9f7d-453d45655e75" providerId="ADAL" clId="{88F60698-277F-4239-9060-181B06884D42}" dt="2019-05-31T07:44:08.356" v="7115" actId="20577"/>
          <ac:spMkLst>
            <pc:docMk/>
            <pc:sldMk cId="1700920037" sldId="1606"/>
            <ac:spMk id="19" creationId="{1CD21C6C-3F98-4636-9BA4-A3DDE93787F8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21" creationId="{57FD26A3-919C-40FB-AA03-18117A3FDE35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22" creationId="{1A039A8B-8CCB-49C4-BCE0-F2B06B9A1799}"/>
          </ac:spMkLst>
        </pc:spChg>
        <pc:spChg chg="add mod">
          <ac:chgData name="Tomas Kubica" userId="7424fb4c-5e9f-45cd-9f7d-453d45655e75" providerId="ADAL" clId="{88F60698-277F-4239-9060-181B06884D42}" dt="2019-05-31T07:43:32.862" v="7101" actId="207"/>
          <ac:spMkLst>
            <pc:docMk/>
            <pc:sldMk cId="1700920037" sldId="1606"/>
            <ac:spMk id="27" creationId="{2C1A2A26-6B9C-4A01-A8B7-DFF5D97B4936}"/>
          </ac:spMkLst>
        </pc:spChg>
        <pc:spChg chg="add mod">
          <ac:chgData name="Tomas Kubica" userId="7424fb4c-5e9f-45cd-9f7d-453d45655e75" providerId="ADAL" clId="{88F60698-277F-4239-9060-181B06884D42}" dt="2019-05-31T07:43:39.946" v="7104" actId="6549"/>
          <ac:spMkLst>
            <pc:docMk/>
            <pc:sldMk cId="1700920037" sldId="1606"/>
            <ac:spMk id="28" creationId="{0D026C23-637F-42B4-B3D1-D88B6D89007F}"/>
          </ac:spMkLst>
        </pc:spChg>
        <pc:picChg chg="add del mod ord">
          <ac:chgData name="Tomas Kubica" userId="7424fb4c-5e9f-45cd-9f7d-453d45655e75" providerId="ADAL" clId="{88F60698-277F-4239-9060-181B06884D42}" dt="2019-05-31T07:37:46.352" v="6728" actId="478"/>
          <ac:picMkLst>
            <pc:docMk/>
            <pc:sldMk cId="1700920037" sldId="1606"/>
            <ac:picMk id="3" creationId="{8835E547-7C3D-4BD8-BDBB-CC5A45E634BD}"/>
          </ac:picMkLst>
        </pc:picChg>
        <pc:picChg chg="del">
          <ac:chgData name="Tomas Kubica" userId="7424fb4c-5e9f-45cd-9f7d-453d45655e75" providerId="ADAL" clId="{88F60698-277F-4239-9060-181B06884D42}" dt="2019-05-31T07:37:06.750" v="6714" actId="478"/>
          <ac:picMkLst>
            <pc:docMk/>
            <pc:sldMk cId="1700920037" sldId="1606"/>
            <ac:picMk id="4" creationId="{DDA8EE83-2967-4BED-AB00-C96F4773B8F2}"/>
          </ac:picMkLst>
        </pc:picChg>
        <pc:cxnChg chg="del">
          <ac:chgData name="Tomas Kubica" userId="7424fb4c-5e9f-45cd-9f7d-453d45655e75" providerId="ADAL" clId="{88F60698-277F-4239-9060-181B06884D42}" dt="2019-05-31T07:37:36.901" v="6721" actId="478"/>
          <ac:cxnSpMkLst>
            <pc:docMk/>
            <pc:sldMk cId="1700920037" sldId="1606"/>
            <ac:cxnSpMk id="8" creationId="{D702EDCE-9F66-4C6B-8F62-D7C4C00D3715}"/>
          </ac:cxnSpMkLst>
        </pc:cxnChg>
        <pc:cxnChg chg="add mod">
          <ac:chgData name="Tomas Kubica" userId="7424fb4c-5e9f-45cd-9f7d-453d45655e75" providerId="ADAL" clId="{88F60698-277F-4239-9060-181B06884D42}" dt="2019-05-31T07:42:53.228" v="7088" actId="1076"/>
          <ac:cxnSpMkLst>
            <pc:docMk/>
            <pc:sldMk cId="1700920037" sldId="1606"/>
            <ac:cxnSpMk id="9" creationId="{3B310262-4C45-43A2-B9DD-D9531AA6BBBC}"/>
          </ac:cxnSpMkLst>
        </pc:cxnChg>
        <pc:cxnChg chg="del">
          <ac:chgData name="Tomas Kubica" userId="7424fb4c-5e9f-45cd-9f7d-453d45655e75" providerId="ADAL" clId="{88F60698-277F-4239-9060-181B06884D42}" dt="2019-05-31T07:37:38.439" v="6722" actId="478"/>
          <ac:cxnSpMkLst>
            <pc:docMk/>
            <pc:sldMk cId="1700920037" sldId="1606"/>
            <ac:cxnSpMk id="10" creationId="{85342C12-DF3E-4F32-825D-598424A903CA}"/>
          </ac:cxnSpMkLst>
        </pc:cxnChg>
        <pc:cxnChg chg="del">
          <ac:chgData name="Tomas Kubica" userId="7424fb4c-5e9f-45cd-9f7d-453d45655e75" providerId="ADAL" clId="{88F60698-277F-4239-9060-181B06884D42}" dt="2019-05-31T07:37:39.697" v="6723" actId="478"/>
          <ac:cxnSpMkLst>
            <pc:docMk/>
            <pc:sldMk cId="1700920037" sldId="1606"/>
            <ac:cxnSpMk id="13" creationId="{C43C2362-44C3-44A0-83DE-D2A5DC6E2A60}"/>
          </ac:cxnSpMkLst>
        </pc:cxnChg>
        <pc:cxnChg chg="del">
          <ac:chgData name="Tomas Kubica" userId="7424fb4c-5e9f-45cd-9f7d-453d45655e75" providerId="ADAL" clId="{88F60698-277F-4239-9060-181B06884D42}" dt="2019-05-31T07:37:40.392" v="6724" actId="478"/>
          <ac:cxnSpMkLst>
            <pc:docMk/>
            <pc:sldMk cId="1700920037" sldId="1606"/>
            <ac:cxnSpMk id="15" creationId="{4793382A-C4EA-4175-A733-FB6E778ECB2B}"/>
          </ac:cxnSpMkLst>
        </pc:cxnChg>
        <pc:cxnChg chg="del">
          <ac:chgData name="Tomas Kubica" userId="7424fb4c-5e9f-45cd-9f7d-453d45655e75" providerId="ADAL" clId="{88F60698-277F-4239-9060-181B06884D42}" dt="2019-05-31T07:37:41.211" v="6725" actId="478"/>
          <ac:cxnSpMkLst>
            <pc:docMk/>
            <pc:sldMk cId="1700920037" sldId="1606"/>
            <ac:cxnSpMk id="17" creationId="{E17BC71F-CE62-42E9-9DA2-63E41ABE410F}"/>
          </ac:cxnSpMkLst>
        </pc:cxnChg>
        <pc:cxnChg chg="del">
          <ac:chgData name="Tomas Kubica" userId="7424fb4c-5e9f-45cd-9f7d-453d45655e75" providerId="ADAL" clId="{88F60698-277F-4239-9060-181B06884D42}" dt="2019-05-31T07:37:42.554" v="6726" actId="478"/>
          <ac:cxnSpMkLst>
            <pc:docMk/>
            <pc:sldMk cId="1700920037" sldId="1606"/>
            <ac:cxnSpMk id="20" creationId="{B287CA1B-E3C8-4159-AEA9-680A90B47A8E}"/>
          </ac:cxnSpMkLst>
        </pc:cxnChg>
        <pc:cxnChg chg="add mod">
          <ac:chgData name="Tomas Kubica" userId="7424fb4c-5e9f-45cd-9f7d-453d45655e75" providerId="ADAL" clId="{88F60698-277F-4239-9060-181B06884D42}" dt="2019-05-31T07:42:53.228" v="7088" actId="1076"/>
          <ac:cxnSpMkLst>
            <pc:docMk/>
            <pc:sldMk cId="1700920037" sldId="1606"/>
            <ac:cxnSpMk id="23" creationId="{9C70FB8B-3CCD-4975-8879-4C9FB0C1D169}"/>
          </ac:cxnSpMkLst>
        </pc:cxnChg>
        <pc:cxnChg chg="add mod">
          <ac:chgData name="Tomas Kubica" userId="7424fb4c-5e9f-45cd-9f7d-453d45655e75" providerId="ADAL" clId="{88F60698-277F-4239-9060-181B06884D42}" dt="2019-05-31T07:42:53.228" v="7088" actId="1076"/>
          <ac:cxnSpMkLst>
            <pc:docMk/>
            <pc:sldMk cId="1700920037" sldId="1606"/>
            <ac:cxnSpMk id="24" creationId="{0BBC3055-C685-4B41-8CCD-0D3AEA995DF9}"/>
          </ac:cxnSpMkLst>
        </pc:cxnChg>
      </pc:sldChg>
      <pc:sldChg chg="modSp add">
        <pc:chgData name="Tomas Kubica" userId="7424fb4c-5e9f-45cd-9f7d-453d45655e75" providerId="ADAL" clId="{88F60698-277F-4239-9060-181B06884D42}" dt="2019-06-03T19:49:57.587" v="30994" actId="14100"/>
        <pc:sldMkLst>
          <pc:docMk/>
          <pc:sldMk cId="1842753387" sldId="1607"/>
        </pc:sldMkLst>
        <pc:spChg chg="mod">
          <ac:chgData name="Tomas Kubica" userId="7424fb4c-5e9f-45cd-9f7d-453d45655e75" providerId="ADAL" clId="{88F60698-277F-4239-9060-181B06884D42}" dt="2019-06-03T19:48:30.579" v="30983" actId="14100"/>
          <ac:spMkLst>
            <pc:docMk/>
            <pc:sldMk cId="1842753387" sldId="1607"/>
            <ac:spMk id="19" creationId="{1CD21C6C-3F98-4636-9BA4-A3DDE93787F8}"/>
          </ac:spMkLst>
        </pc:spChg>
        <pc:picChg chg="mod">
          <ac:chgData name="Tomas Kubica" userId="7424fb4c-5e9f-45cd-9f7d-453d45655e75" providerId="ADAL" clId="{88F60698-277F-4239-9060-181B06884D42}" dt="2019-06-03T19:48:35.521" v="30984" actId="1076"/>
          <ac:picMkLst>
            <pc:docMk/>
            <pc:sldMk cId="1842753387" sldId="1607"/>
            <ac:picMk id="3" creationId="{8835E547-7C3D-4BD8-BDBB-CC5A45E634BD}"/>
          </ac:picMkLst>
        </pc:picChg>
        <pc:cxnChg chg="mod">
          <ac:chgData name="Tomas Kubica" userId="7424fb4c-5e9f-45cd-9f7d-453d45655e75" providerId="ADAL" clId="{88F60698-277F-4239-9060-181B06884D42}" dt="2019-06-03T19:48:42.953" v="30986" actId="14100"/>
          <ac:cxnSpMkLst>
            <pc:docMk/>
            <pc:sldMk cId="1842753387" sldId="1607"/>
            <ac:cxnSpMk id="8" creationId="{D702EDCE-9F66-4C6B-8F62-D7C4C00D3715}"/>
          </ac:cxnSpMkLst>
        </pc:cxnChg>
        <pc:cxnChg chg="mod">
          <ac:chgData name="Tomas Kubica" userId="7424fb4c-5e9f-45cd-9f7d-453d45655e75" providerId="ADAL" clId="{88F60698-277F-4239-9060-181B06884D42}" dt="2019-06-03T19:48:47.923" v="30988" actId="14100"/>
          <ac:cxnSpMkLst>
            <pc:docMk/>
            <pc:sldMk cId="1842753387" sldId="1607"/>
            <ac:cxnSpMk id="10" creationId="{85342C12-DF3E-4F32-825D-598424A903CA}"/>
          </ac:cxnSpMkLst>
        </pc:cxnChg>
        <pc:cxnChg chg="mod">
          <ac:chgData name="Tomas Kubica" userId="7424fb4c-5e9f-45cd-9f7d-453d45655e75" providerId="ADAL" clId="{88F60698-277F-4239-9060-181B06884D42}" dt="2019-06-03T19:49:29.379" v="30989" actId="14100"/>
          <ac:cxnSpMkLst>
            <pc:docMk/>
            <pc:sldMk cId="1842753387" sldId="1607"/>
            <ac:cxnSpMk id="13" creationId="{C43C2362-44C3-44A0-83DE-D2A5DC6E2A60}"/>
          </ac:cxnSpMkLst>
        </pc:cxnChg>
        <pc:cxnChg chg="mod">
          <ac:chgData name="Tomas Kubica" userId="7424fb4c-5e9f-45cd-9f7d-453d45655e75" providerId="ADAL" clId="{88F60698-277F-4239-9060-181B06884D42}" dt="2019-06-03T19:49:42.491" v="30990" actId="14100"/>
          <ac:cxnSpMkLst>
            <pc:docMk/>
            <pc:sldMk cId="1842753387" sldId="1607"/>
            <ac:cxnSpMk id="15" creationId="{4793382A-C4EA-4175-A733-FB6E778ECB2B}"/>
          </ac:cxnSpMkLst>
        </pc:cxnChg>
        <pc:cxnChg chg="mod">
          <ac:chgData name="Tomas Kubica" userId="7424fb4c-5e9f-45cd-9f7d-453d45655e75" providerId="ADAL" clId="{88F60698-277F-4239-9060-181B06884D42}" dt="2019-06-03T19:49:50.897" v="30992" actId="14100"/>
          <ac:cxnSpMkLst>
            <pc:docMk/>
            <pc:sldMk cId="1842753387" sldId="1607"/>
            <ac:cxnSpMk id="17" creationId="{E17BC71F-CE62-42E9-9DA2-63E41ABE410F}"/>
          </ac:cxnSpMkLst>
        </pc:cxnChg>
        <pc:cxnChg chg="mod">
          <ac:chgData name="Tomas Kubica" userId="7424fb4c-5e9f-45cd-9f7d-453d45655e75" providerId="ADAL" clId="{88F60698-277F-4239-9060-181B06884D42}" dt="2019-06-03T19:49:57.587" v="30994" actId="14100"/>
          <ac:cxnSpMkLst>
            <pc:docMk/>
            <pc:sldMk cId="1842753387" sldId="1607"/>
            <ac:cxnSpMk id="20" creationId="{B287CA1B-E3C8-4159-AEA9-680A90B47A8E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55:29.754" v="8333" actId="14100"/>
        <pc:sldMkLst>
          <pc:docMk/>
          <pc:sldMk cId="3963803152" sldId="1608"/>
        </pc:sldMkLst>
        <pc:spChg chg="add mod">
          <ac:chgData name="Tomas Kubica" userId="7424fb4c-5e9f-45cd-9f7d-453d45655e75" providerId="ADAL" clId="{88F60698-277F-4239-9060-181B06884D42}" dt="2019-05-31T07:48:58.515" v="7412" actId="1076"/>
          <ac:spMkLst>
            <pc:docMk/>
            <pc:sldMk cId="3963803152" sldId="1608"/>
            <ac:spMk id="4" creationId="{224A8425-9F4B-495B-A4DF-8D3FD149B5E2}"/>
          </ac:spMkLst>
        </pc:spChg>
        <pc:spChg chg="del">
          <ac:chgData name="Tomas Kubica" userId="7424fb4c-5e9f-45cd-9f7d-453d45655e75" providerId="ADAL" clId="{88F60698-277F-4239-9060-181B06884D42}" dt="2019-05-31T07:50:01.639" v="7545" actId="478"/>
          <ac:spMkLst>
            <pc:docMk/>
            <pc:sldMk cId="3963803152" sldId="1608"/>
            <ac:spMk id="6" creationId="{05855E63-9E23-40E1-AE0D-962FCDDA0E28}"/>
          </ac:spMkLst>
        </pc:spChg>
        <pc:spChg chg="mod">
          <ac:chgData name="Tomas Kubica" userId="7424fb4c-5e9f-45cd-9f7d-453d45655e75" providerId="ADAL" clId="{88F60698-277F-4239-9060-181B06884D42}" dt="2019-05-31T07:50:41.079" v="7656" actId="20577"/>
          <ac:spMkLst>
            <pc:docMk/>
            <pc:sldMk cId="3963803152" sldId="1608"/>
            <ac:spMk id="19" creationId="{1CD21C6C-3F98-4636-9BA4-A3DDE93787F8}"/>
          </ac:spMkLst>
        </pc:spChg>
        <pc:spChg chg="add mod">
          <ac:chgData name="Tomas Kubica" userId="7424fb4c-5e9f-45cd-9f7d-453d45655e75" providerId="ADAL" clId="{88F60698-277F-4239-9060-181B06884D42}" dt="2019-05-31T07:48:49.606" v="7409" actId="1076"/>
          <ac:spMkLst>
            <pc:docMk/>
            <pc:sldMk cId="3963803152" sldId="1608"/>
            <ac:spMk id="20" creationId="{6D1CC2BA-4FEF-4B19-8602-C2FE162ACC13}"/>
          </ac:spMkLst>
        </pc:spChg>
        <pc:picChg chg="add mod">
          <ac:chgData name="Tomas Kubica" userId="7424fb4c-5e9f-45cd-9f7d-453d45655e75" providerId="ADAL" clId="{88F60698-277F-4239-9060-181B06884D42}" dt="2019-05-31T07:47:09.428" v="7335" actId="1076"/>
          <ac:picMkLst>
            <pc:docMk/>
            <pc:sldMk cId="3963803152" sldId="1608"/>
            <ac:picMk id="3" creationId="{4528A136-5F79-4820-902C-5571AC55ECC6}"/>
          </ac:picMkLst>
        </pc:picChg>
        <pc:cxnChg chg="add mod">
          <ac:chgData name="Tomas Kubica" userId="7424fb4c-5e9f-45cd-9f7d-453d45655e75" providerId="ADAL" clId="{88F60698-277F-4239-9060-181B06884D42}" dt="2019-05-31T07:49:47.159" v="7543" actId="11529"/>
          <ac:cxnSpMkLst>
            <pc:docMk/>
            <pc:sldMk cId="3963803152" sldId="1608"/>
            <ac:cxnSpMk id="8" creationId="{CB97D621-03DC-4B3D-A970-E86E58F537D4}"/>
          </ac:cxnSpMkLst>
        </pc:cxnChg>
        <pc:cxnChg chg="add mod">
          <ac:chgData name="Tomas Kubica" userId="7424fb4c-5e9f-45cd-9f7d-453d45655e75" providerId="ADAL" clId="{88F60698-277F-4239-9060-181B06884D42}" dt="2019-05-31T07:49:53.357" v="7544" actId="11529"/>
          <ac:cxnSpMkLst>
            <pc:docMk/>
            <pc:sldMk cId="3963803152" sldId="1608"/>
            <ac:cxnSpMk id="11" creationId="{1810F2F7-1F33-403B-B572-790840BC751A}"/>
          </ac:cxnSpMkLst>
        </pc:cxnChg>
        <pc:cxnChg chg="del mod">
          <ac:chgData name="Tomas Kubica" userId="7424fb4c-5e9f-45cd-9f7d-453d45655e75" providerId="ADAL" clId="{88F60698-277F-4239-9060-181B06884D42}" dt="2019-05-31T07:50:08.789" v="7548" actId="478"/>
          <ac:cxnSpMkLst>
            <pc:docMk/>
            <pc:sldMk cId="3963803152" sldId="1608"/>
            <ac:cxnSpMk id="23" creationId="{9C70FB8B-3CCD-4975-8879-4C9FB0C1D169}"/>
          </ac:cxnSpMkLst>
        </pc:cxnChg>
        <pc:cxnChg chg="add del mod">
          <ac:chgData name="Tomas Kubica" userId="7424fb4c-5e9f-45cd-9f7d-453d45655e75" providerId="ADAL" clId="{88F60698-277F-4239-9060-181B06884D42}" dt="2019-05-31T07:55:21.333" v="8330" actId="14100"/>
          <ac:cxnSpMkLst>
            <pc:docMk/>
            <pc:sldMk cId="3963803152" sldId="1608"/>
            <ac:cxnSpMk id="24" creationId="{0BBC3055-C685-4B41-8CCD-0D3AEA995DF9}"/>
          </ac:cxnSpMkLst>
        </pc:cxnChg>
        <pc:cxnChg chg="add mod">
          <ac:chgData name="Tomas Kubica" userId="7424fb4c-5e9f-45cd-9f7d-453d45655e75" providerId="ADAL" clId="{88F60698-277F-4239-9060-181B06884D42}" dt="2019-05-31T07:55:29.754" v="8333" actId="14100"/>
          <ac:cxnSpMkLst>
            <pc:docMk/>
            <pc:sldMk cId="3963803152" sldId="1608"/>
            <ac:cxnSpMk id="25" creationId="{F2BA44B1-EE47-46E0-A7FA-7CAFB262AD40}"/>
          </ac:cxnSpMkLst>
        </pc:cxnChg>
      </pc:sldChg>
      <pc:sldChg chg="addSp modSp add">
        <pc:chgData name="Tomas Kubica" userId="7424fb4c-5e9f-45cd-9f7d-453d45655e75" providerId="ADAL" clId="{88F60698-277F-4239-9060-181B06884D42}" dt="2019-05-31T13:00:39.003" v="12027" actId="14100"/>
        <pc:sldMkLst>
          <pc:docMk/>
          <pc:sldMk cId="1490131609" sldId="1609"/>
        </pc:sldMkLst>
        <pc:spChg chg="add mod">
          <ac:chgData name="Tomas Kubica" userId="7424fb4c-5e9f-45cd-9f7d-453d45655e75" providerId="ADAL" clId="{88F60698-277F-4239-9060-181B06884D42}" dt="2019-05-31T07:54:32.940" v="8328" actId="1076"/>
          <ac:spMkLst>
            <pc:docMk/>
            <pc:sldMk cId="1490131609" sldId="1609"/>
            <ac:spMk id="7" creationId="{1BAAD410-2C3D-43E3-AAD0-FD251D87E320}"/>
          </ac:spMkLst>
        </pc:spChg>
        <pc:spChg chg="mod">
          <ac:chgData name="Tomas Kubica" userId="7424fb4c-5e9f-45cd-9f7d-453d45655e75" providerId="ADAL" clId="{88F60698-277F-4239-9060-181B06884D42}" dt="2019-05-31T12:40:55.511" v="11791" actId="20577"/>
          <ac:spMkLst>
            <pc:docMk/>
            <pc:sldMk cId="1490131609" sldId="1609"/>
            <ac:spMk id="19" creationId="{1CD21C6C-3F98-4636-9BA4-A3DDE93787F8}"/>
          </ac:spMkLst>
        </pc:spChg>
        <pc:cxnChg chg="add mod">
          <ac:chgData name="Tomas Kubica" userId="7424fb4c-5e9f-45cd-9f7d-453d45655e75" providerId="ADAL" clId="{88F60698-277F-4239-9060-181B06884D42}" dt="2019-05-31T13:00:39.003" v="12027" actId="14100"/>
          <ac:cxnSpMkLst>
            <pc:docMk/>
            <pc:sldMk cId="1490131609" sldId="1609"/>
            <ac:cxnSpMk id="23" creationId="{495D7577-C220-43DF-86C1-97B47EC009B5}"/>
          </ac:cxnSpMkLst>
        </pc:cxnChg>
        <pc:cxnChg chg="mod">
          <ac:chgData name="Tomas Kubica" userId="7424fb4c-5e9f-45cd-9f7d-453d45655e75" providerId="ADAL" clId="{88F60698-277F-4239-9060-181B06884D42}" dt="2019-05-31T13:00:30.285" v="12024" actId="1076"/>
          <ac:cxnSpMkLst>
            <pc:docMk/>
            <pc:sldMk cId="1490131609" sldId="1609"/>
            <ac:cxnSpMk id="24" creationId="{0BBC3055-C685-4B41-8CCD-0D3AEA995DF9}"/>
          </ac:cxnSpMkLst>
        </pc:cxnChg>
      </pc:sldChg>
      <pc:sldChg chg="delSp modSp add ord">
        <pc:chgData name="Tomas Kubica" userId="7424fb4c-5e9f-45cd-9f7d-453d45655e75" providerId="ADAL" clId="{88F60698-277F-4239-9060-181B06884D42}" dt="2019-06-03T07:33:40.051" v="22567" actId="20577"/>
        <pc:sldMkLst>
          <pc:docMk/>
          <pc:sldMk cId="2036792636" sldId="1610"/>
        </pc:sldMkLst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5" creationId="{7EA5C899-33CB-48B5-841E-AC13398BD115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6" creationId="{05855E63-9E23-40E1-AE0D-962FCDDA0E28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14" creationId="{28449C1A-4700-4929-9122-65F8AA8E8159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16" creationId="{8078EDC1-4DFD-4489-8E8F-1B4089131D3F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18" creationId="{721615FD-1DFA-494D-9CDA-23C8A5ACD45C}"/>
          </ac:spMkLst>
        </pc:spChg>
        <pc:spChg chg="mod">
          <ac:chgData name="Tomas Kubica" userId="7424fb4c-5e9f-45cd-9f7d-453d45655e75" providerId="ADAL" clId="{88F60698-277F-4239-9060-181B06884D42}" dt="2019-06-03T07:33:40.051" v="22567" actId="20577"/>
          <ac:spMkLst>
            <pc:docMk/>
            <pc:sldMk cId="2036792636" sldId="1610"/>
            <ac:spMk id="19" creationId="{1CD21C6C-3F98-4636-9BA4-A3DDE93787F8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21" creationId="{57FD26A3-919C-40FB-AA03-18117A3FDE35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22" creationId="{1A039A8B-8CCB-49C4-BCE0-F2B06B9A1799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27" creationId="{2C1A2A26-6B9C-4A01-A8B7-DFF5D97B4936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28" creationId="{0D026C23-637F-42B4-B3D1-D88B6D89007F}"/>
          </ac:spMkLst>
        </pc:spChg>
        <pc:cxnChg chg="del mod">
          <ac:chgData name="Tomas Kubica" userId="7424fb4c-5e9f-45cd-9f7d-453d45655e75" providerId="ADAL" clId="{88F60698-277F-4239-9060-181B06884D42}" dt="2019-05-31T07:58:24.404" v="8534" actId="478"/>
          <ac:cxnSpMkLst>
            <pc:docMk/>
            <pc:sldMk cId="2036792636" sldId="1610"/>
            <ac:cxnSpMk id="9" creationId="{3B310262-4C45-43A2-B9DD-D9531AA6BBBC}"/>
          </ac:cxnSpMkLst>
        </pc:cxnChg>
        <pc:cxnChg chg="del mod">
          <ac:chgData name="Tomas Kubica" userId="7424fb4c-5e9f-45cd-9f7d-453d45655e75" providerId="ADAL" clId="{88F60698-277F-4239-9060-181B06884D42}" dt="2019-05-31T07:58:24.404" v="8534" actId="478"/>
          <ac:cxnSpMkLst>
            <pc:docMk/>
            <pc:sldMk cId="2036792636" sldId="1610"/>
            <ac:cxnSpMk id="23" creationId="{9C70FB8B-3CCD-4975-8879-4C9FB0C1D169}"/>
          </ac:cxnSpMkLst>
        </pc:cxnChg>
        <pc:cxnChg chg="del mod">
          <ac:chgData name="Tomas Kubica" userId="7424fb4c-5e9f-45cd-9f7d-453d45655e75" providerId="ADAL" clId="{88F60698-277F-4239-9060-181B06884D42}" dt="2019-05-31T07:58:24.404" v="8534" actId="478"/>
          <ac:cxnSpMkLst>
            <pc:docMk/>
            <pc:sldMk cId="2036792636" sldId="1610"/>
            <ac:cxnSpMk id="24" creationId="{0BBC3055-C685-4B41-8CCD-0D3AEA995DF9}"/>
          </ac:cxnSpMkLst>
        </pc:cxnChg>
      </pc:sldChg>
      <pc:sldChg chg="add">
        <pc:chgData name="Tomas Kubica" userId="7424fb4c-5e9f-45cd-9f7d-453d45655e75" providerId="ADAL" clId="{88F60698-277F-4239-9060-181B06884D42}" dt="2019-05-31T08:06:14.319" v="9145"/>
        <pc:sldMkLst>
          <pc:docMk/>
          <pc:sldMk cId="2041372547" sldId="1611"/>
        </pc:sldMkLst>
      </pc:sldChg>
      <pc:sldChg chg="addSp modSp add">
        <pc:chgData name="Tomas Kubica" userId="7424fb4c-5e9f-45cd-9f7d-453d45655e75" providerId="ADAL" clId="{88F60698-277F-4239-9060-181B06884D42}" dt="2019-05-31T12:22:12.851" v="10576" actId="14100"/>
        <pc:sldMkLst>
          <pc:docMk/>
          <pc:sldMk cId="634714877" sldId="1612"/>
        </pc:sldMkLst>
        <pc:spChg chg="mod">
          <ac:chgData name="Tomas Kubica" userId="7424fb4c-5e9f-45cd-9f7d-453d45655e75" providerId="ADAL" clId="{88F60698-277F-4239-9060-181B06884D42}" dt="2019-05-31T12:13:53.194" v="10046" actId="20577"/>
          <ac:spMkLst>
            <pc:docMk/>
            <pc:sldMk cId="634714877" sldId="1612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2:21:24.470" v="10566" actId="20577"/>
          <ac:spMkLst>
            <pc:docMk/>
            <pc:sldMk cId="634714877" sldId="1612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5-31T12:18:08.156" v="10050" actId="1076"/>
          <ac:picMkLst>
            <pc:docMk/>
            <pc:sldMk cId="634714877" sldId="1612"/>
            <ac:picMk id="3" creationId="{878F5F82-283A-4FA3-ACE0-82256C147AAC}"/>
          </ac:picMkLst>
        </pc:picChg>
        <pc:cxnChg chg="add mod">
          <ac:chgData name="Tomas Kubica" userId="7424fb4c-5e9f-45cd-9f7d-453d45655e75" providerId="ADAL" clId="{88F60698-277F-4239-9060-181B06884D42}" dt="2019-05-31T12:21:42.135" v="10568" actId="13822"/>
          <ac:cxnSpMkLst>
            <pc:docMk/>
            <pc:sldMk cId="634714877" sldId="1612"/>
            <ac:cxnSpMk id="5" creationId="{2ABDA58F-5C61-4F44-8ABF-D0873BD397BC}"/>
          </ac:cxnSpMkLst>
        </pc:cxnChg>
        <pc:cxnChg chg="add mod">
          <ac:chgData name="Tomas Kubica" userId="7424fb4c-5e9f-45cd-9f7d-453d45655e75" providerId="ADAL" clId="{88F60698-277F-4239-9060-181B06884D42}" dt="2019-05-31T12:21:53.439" v="10570" actId="14100"/>
          <ac:cxnSpMkLst>
            <pc:docMk/>
            <pc:sldMk cId="634714877" sldId="1612"/>
            <ac:cxnSpMk id="7" creationId="{6A5CC333-66EF-4FAC-B473-EC9559BD58E4}"/>
          </ac:cxnSpMkLst>
        </pc:cxnChg>
        <pc:cxnChg chg="add mod">
          <ac:chgData name="Tomas Kubica" userId="7424fb4c-5e9f-45cd-9f7d-453d45655e75" providerId="ADAL" clId="{88F60698-277F-4239-9060-181B06884D42}" dt="2019-05-31T12:22:00.384" v="10572" actId="14100"/>
          <ac:cxnSpMkLst>
            <pc:docMk/>
            <pc:sldMk cId="634714877" sldId="1612"/>
            <ac:cxnSpMk id="9" creationId="{30BCA6E8-3F76-4BF3-BD22-83DF136E8348}"/>
          </ac:cxnSpMkLst>
        </pc:cxnChg>
        <pc:cxnChg chg="add mod">
          <ac:chgData name="Tomas Kubica" userId="7424fb4c-5e9f-45cd-9f7d-453d45655e75" providerId="ADAL" clId="{88F60698-277F-4239-9060-181B06884D42}" dt="2019-05-31T12:22:07.052" v="10574" actId="14100"/>
          <ac:cxnSpMkLst>
            <pc:docMk/>
            <pc:sldMk cId="634714877" sldId="1612"/>
            <ac:cxnSpMk id="11" creationId="{8FF86158-5070-4E00-8824-739621D2B4AC}"/>
          </ac:cxnSpMkLst>
        </pc:cxnChg>
        <pc:cxnChg chg="add mod">
          <ac:chgData name="Tomas Kubica" userId="7424fb4c-5e9f-45cd-9f7d-453d45655e75" providerId="ADAL" clId="{88F60698-277F-4239-9060-181B06884D42}" dt="2019-05-31T12:22:12.851" v="10576" actId="14100"/>
          <ac:cxnSpMkLst>
            <pc:docMk/>
            <pc:sldMk cId="634714877" sldId="1612"/>
            <ac:cxnSpMk id="13" creationId="{9DA62199-4A7C-4A3A-B007-08374967B969}"/>
          </ac:cxnSpMkLst>
        </pc:cxnChg>
      </pc:sldChg>
      <pc:sldChg chg="delSp modSp add">
        <pc:chgData name="Tomas Kubica" userId="7424fb4c-5e9f-45cd-9f7d-453d45655e75" providerId="ADAL" clId="{88F60698-277F-4239-9060-181B06884D42}" dt="2019-05-31T12:25:19.465" v="10907" actId="20577"/>
        <pc:sldMkLst>
          <pc:docMk/>
          <pc:sldMk cId="2079313291" sldId="1613"/>
        </pc:sldMkLst>
        <pc:spChg chg="mod">
          <ac:chgData name="Tomas Kubica" userId="7424fb4c-5e9f-45cd-9f7d-453d45655e75" providerId="ADAL" clId="{88F60698-277F-4239-9060-181B06884D42}" dt="2019-05-31T12:22:42.877" v="10584" actId="20577"/>
          <ac:spMkLst>
            <pc:docMk/>
            <pc:sldMk cId="2079313291" sldId="1613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2:22:46.697" v="10591" actId="20577"/>
          <ac:spMkLst>
            <pc:docMk/>
            <pc:sldMk cId="2079313291" sldId="1613"/>
            <ac:spMk id="4" creationId="{59DA8EDE-CD62-41F6-BDBA-BB90D17DC0B1}"/>
          </ac:spMkLst>
        </pc:spChg>
        <pc:spChg chg="mod">
          <ac:chgData name="Tomas Kubica" userId="7424fb4c-5e9f-45cd-9f7d-453d45655e75" providerId="ADAL" clId="{88F60698-277F-4239-9060-181B06884D42}" dt="2019-05-31T12:25:19.465" v="10907" actId="20577"/>
          <ac:spMkLst>
            <pc:docMk/>
            <pc:sldMk cId="2079313291" sldId="1613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5-31T12:23:43.657" v="10668" actId="1076"/>
          <ac:spMkLst>
            <pc:docMk/>
            <pc:sldMk cId="2079313291" sldId="1613"/>
            <ac:spMk id="6" creationId="{D1782FD6-388C-4192-AB81-65BBE922928F}"/>
          </ac:spMkLst>
        </pc:spChg>
        <pc:spChg chg="del">
          <ac:chgData name="Tomas Kubica" userId="7424fb4c-5e9f-45cd-9f7d-453d45655e75" providerId="ADAL" clId="{88F60698-277F-4239-9060-181B06884D42}" dt="2019-05-31T12:23:08.874" v="10609" actId="478"/>
          <ac:spMkLst>
            <pc:docMk/>
            <pc:sldMk cId="2079313291" sldId="1613"/>
            <ac:spMk id="12" creationId="{6CCE0154-DDF5-42F6-BB4B-B1917E436D23}"/>
          </ac:spMkLst>
        </pc:spChg>
        <pc:spChg chg="del">
          <ac:chgData name="Tomas Kubica" userId="7424fb4c-5e9f-45cd-9f7d-453d45655e75" providerId="ADAL" clId="{88F60698-277F-4239-9060-181B06884D42}" dt="2019-05-31T12:23:08.874" v="10609" actId="478"/>
          <ac:spMkLst>
            <pc:docMk/>
            <pc:sldMk cId="2079313291" sldId="1613"/>
            <ac:spMk id="14" creationId="{B0E36F13-F63A-46F2-901F-CC268F8D4DCA}"/>
          </ac:spMkLst>
        </pc:spChg>
        <pc:spChg chg="del">
          <ac:chgData name="Tomas Kubica" userId="7424fb4c-5e9f-45cd-9f7d-453d45655e75" providerId="ADAL" clId="{88F60698-277F-4239-9060-181B06884D42}" dt="2019-05-31T12:23:08.874" v="10609" actId="478"/>
          <ac:spMkLst>
            <pc:docMk/>
            <pc:sldMk cId="2079313291" sldId="1613"/>
            <ac:spMk id="16" creationId="{440A8080-E7B3-4C4A-87B4-49D73503D883}"/>
          </ac:spMkLst>
        </pc:spChg>
        <pc:spChg chg="mod">
          <ac:chgData name="Tomas Kubica" userId="7424fb4c-5e9f-45cd-9f7d-453d45655e75" providerId="ADAL" clId="{88F60698-277F-4239-9060-181B06884D42}" dt="2019-05-31T12:22:54.513" v="10608" actId="20577"/>
          <ac:spMkLst>
            <pc:docMk/>
            <pc:sldMk cId="2079313291" sldId="1613"/>
            <ac:spMk id="24" creationId="{E935F94F-EA6C-4711-8792-B38BD80EE76A}"/>
          </ac:spMkLst>
        </pc:spChg>
        <pc:spChg chg="mod">
          <ac:chgData name="Tomas Kubica" userId="7424fb4c-5e9f-45cd-9f7d-453d45655e75" providerId="ADAL" clId="{88F60698-277F-4239-9060-181B06884D42}" dt="2019-05-31T12:24:01.734" v="10704" actId="1076"/>
          <ac:spMkLst>
            <pc:docMk/>
            <pc:sldMk cId="2079313291" sldId="1613"/>
            <ac:spMk id="28" creationId="{D16EDFB2-63A0-4FE6-8AC9-A754E5A42C69}"/>
          </ac:spMkLst>
        </pc:spChg>
        <pc:spChg chg="del">
          <ac:chgData name="Tomas Kubica" userId="7424fb4c-5e9f-45cd-9f7d-453d45655e75" providerId="ADAL" clId="{88F60698-277F-4239-9060-181B06884D42}" dt="2019-05-31T12:24:06.639" v="10705" actId="478"/>
          <ac:spMkLst>
            <pc:docMk/>
            <pc:sldMk cId="2079313291" sldId="1613"/>
            <ac:spMk id="32" creationId="{62C37E7E-318A-4721-A6FF-53AA4C9BAFA6}"/>
          </ac:spMkLst>
        </pc:spChg>
        <pc:cxnChg chg="del">
          <ac:chgData name="Tomas Kubica" userId="7424fb4c-5e9f-45cd-9f7d-453d45655e75" providerId="ADAL" clId="{88F60698-277F-4239-9060-181B06884D42}" dt="2019-05-31T12:24:08.671" v="10706" actId="478"/>
          <ac:cxnSpMkLst>
            <pc:docMk/>
            <pc:sldMk cId="2079313291" sldId="1613"/>
            <ac:cxnSpMk id="31" creationId="{A44894D1-AC36-4D50-BAFA-756C7FEC4733}"/>
          </ac:cxnSpMkLst>
        </pc:cxnChg>
      </pc:sldChg>
      <pc:sldChg chg="addSp modSp add">
        <pc:chgData name="Tomas Kubica" userId="7424fb4c-5e9f-45cd-9f7d-453d45655e75" providerId="ADAL" clId="{88F60698-277F-4239-9060-181B06884D42}" dt="2019-05-31T12:26:43.312" v="11071" actId="14100"/>
        <pc:sldMkLst>
          <pc:docMk/>
          <pc:sldMk cId="1915418059" sldId="1614"/>
        </pc:sldMkLst>
        <pc:spChg chg="mod">
          <ac:chgData name="Tomas Kubica" userId="7424fb4c-5e9f-45cd-9f7d-453d45655e75" providerId="ADAL" clId="{88F60698-277F-4239-9060-181B06884D42}" dt="2019-05-31T12:25:40.491" v="10944" actId="20577"/>
          <ac:spMkLst>
            <pc:docMk/>
            <pc:sldMk cId="1915418059" sldId="1614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12:26:43.312" v="11071" actId="14100"/>
          <ac:spMkLst>
            <pc:docMk/>
            <pc:sldMk cId="1915418059" sldId="1614"/>
            <ac:spMk id="13" creationId="{449A463A-9B55-42E6-B1EC-9F2C22CFE7E1}"/>
          </ac:spMkLst>
        </pc:spChg>
        <pc:cxnChg chg="add mod">
          <ac:chgData name="Tomas Kubica" userId="7424fb4c-5e9f-45cd-9f7d-453d45655e75" providerId="ADAL" clId="{88F60698-277F-4239-9060-181B06884D42}" dt="2019-05-31T12:25:33.033" v="10909" actId="11529"/>
          <ac:cxnSpMkLst>
            <pc:docMk/>
            <pc:sldMk cId="1915418059" sldId="1614"/>
            <ac:cxnSpMk id="9" creationId="{F9C17D9A-E9B4-4FAA-BA08-6888EDB14432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12:41:15.314" v="11812" actId="20577"/>
        <pc:sldMkLst>
          <pc:docMk/>
          <pc:sldMk cId="3129848246" sldId="1615"/>
        </pc:sldMkLst>
        <pc:spChg chg="mod">
          <ac:chgData name="Tomas Kubica" userId="7424fb4c-5e9f-45cd-9f7d-453d45655e75" providerId="ADAL" clId="{88F60698-277F-4239-9060-181B06884D42}" dt="2019-05-31T12:27:11.101" v="11079" actId="20577"/>
          <ac:spMkLst>
            <pc:docMk/>
            <pc:sldMk cId="3129848246" sldId="1615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2:27:30.567" v="11084" actId="14100"/>
          <ac:spMkLst>
            <pc:docMk/>
            <pc:sldMk cId="3129848246" sldId="1615"/>
            <ac:spMk id="5" creationId="{7EA5C899-33CB-48B5-841E-AC13398BD115}"/>
          </ac:spMkLst>
        </pc:spChg>
        <pc:spChg chg="mod">
          <ac:chgData name="Tomas Kubica" userId="7424fb4c-5e9f-45cd-9f7d-453d45655e75" providerId="ADAL" clId="{88F60698-277F-4239-9060-181B06884D42}" dt="2019-05-31T12:27:33.838" v="11085" actId="14100"/>
          <ac:spMkLst>
            <pc:docMk/>
            <pc:sldMk cId="3129848246" sldId="1615"/>
            <ac:spMk id="14" creationId="{28449C1A-4700-4929-9122-65F8AA8E8159}"/>
          </ac:spMkLst>
        </pc:spChg>
        <pc:spChg chg="mod">
          <ac:chgData name="Tomas Kubica" userId="7424fb4c-5e9f-45cd-9f7d-453d45655e75" providerId="ADAL" clId="{88F60698-277F-4239-9060-181B06884D42}" dt="2019-05-31T12:29:37.231" v="11143" actId="1076"/>
          <ac:spMkLst>
            <pc:docMk/>
            <pc:sldMk cId="3129848246" sldId="1615"/>
            <ac:spMk id="16" creationId="{8078EDC1-4DFD-4489-8E8F-1B4089131D3F}"/>
          </ac:spMkLst>
        </pc:spChg>
        <pc:spChg chg="mod">
          <ac:chgData name="Tomas Kubica" userId="7424fb4c-5e9f-45cd-9f7d-453d45655e75" providerId="ADAL" clId="{88F60698-277F-4239-9060-181B06884D42}" dt="2019-05-31T12:29:13.526" v="11128" actId="1076"/>
          <ac:spMkLst>
            <pc:docMk/>
            <pc:sldMk cId="3129848246" sldId="1615"/>
            <ac:spMk id="18" creationId="{721615FD-1DFA-494D-9CDA-23C8A5ACD45C}"/>
          </ac:spMkLst>
        </pc:spChg>
        <pc:spChg chg="mod">
          <ac:chgData name="Tomas Kubica" userId="7424fb4c-5e9f-45cd-9f7d-453d45655e75" providerId="ADAL" clId="{88F60698-277F-4239-9060-181B06884D42}" dt="2019-05-31T12:41:15.314" v="11812" actId="20577"/>
          <ac:spMkLst>
            <pc:docMk/>
            <pc:sldMk cId="3129848246" sldId="1615"/>
            <ac:spMk id="19" creationId="{1CD21C6C-3F98-4636-9BA4-A3DDE93787F8}"/>
          </ac:spMkLst>
        </pc:spChg>
        <pc:spChg chg="mod">
          <ac:chgData name="Tomas Kubica" userId="7424fb4c-5e9f-45cd-9f7d-453d45655e75" providerId="ADAL" clId="{88F60698-277F-4239-9060-181B06884D42}" dt="2019-05-31T12:27:52.010" v="11103" actId="14100"/>
          <ac:spMkLst>
            <pc:docMk/>
            <pc:sldMk cId="3129848246" sldId="1615"/>
            <ac:spMk id="21" creationId="{57FD26A3-919C-40FB-AA03-18117A3FDE35}"/>
          </ac:spMkLst>
        </pc:spChg>
        <pc:spChg chg="del">
          <ac:chgData name="Tomas Kubica" userId="7424fb4c-5e9f-45cd-9f7d-453d45655e75" providerId="ADAL" clId="{88F60698-277F-4239-9060-181B06884D42}" dt="2019-05-31T12:27:54.850" v="11104" actId="478"/>
          <ac:spMkLst>
            <pc:docMk/>
            <pc:sldMk cId="3129848246" sldId="1615"/>
            <ac:spMk id="22" creationId="{1A039A8B-8CCB-49C4-BCE0-F2B06B9A1799}"/>
          </ac:spMkLst>
        </pc:spChg>
        <pc:spChg chg="add mod">
          <ac:chgData name="Tomas Kubica" userId="7424fb4c-5e9f-45cd-9f7d-453d45655e75" providerId="ADAL" clId="{88F60698-277F-4239-9060-181B06884D42}" dt="2019-05-31T12:28:00.658" v="11105" actId="571"/>
          <ac:spMkLst>
            <pc:docMk/>
            <pc:sldMk cId="3129848246" sldId="1615"/>
            <ac:spMk id="30" creationId="{421E32B3-6D52-42E8-B1BD-7139D32BD57C}"/>
          </ac:spMkLst>
        </pc:spChg>
        <pc:spChg chg="add mod">
          <ac:chgData name="Tomas Kubica" userId="7424fb4c-5e9f-45cd-9f7d-453d45655e75" providerId="ADAL" clId="{88F60698-277F-4239-9060-181B06884D42}" dt="2019-05-31T12:28:32.190" v="11114" actId="1076"/>
          <ac:spMkLst>
            <pc:docMk/>
            <pc:sldMk cId="3129848246" sldId="1615"/>
            <ac:spMk id="33" creationId="{749C6126-0BB9-44AE-A1FF-CACA72C6F848}"/>
          </ac:spMkLst>
        </pc:spChg>
        <pc:spChg chg="add mod">
          <ac:chgData name="Tomas Kubica" userId="7424fb4c-5e9f-45cd-9f7d-453d45655e75" providerId="ADAL" clId="{88F60698-277F-4239-9060-181B06884D42}" dt="2019-05-31T12:28:43.703" v="11115" actId="571"/>
          <ac:spMkLst>
            <pc:docMk/>
            <pc:sldMk cId="3129848246" sldId="1615"/>
            <ac:spMk id="34" creationId="{BB8379A5-5947-48ED-9E82-559C29EEEF3F}"/>
          </ac:spMkLst>
        </pc:spChg>
        <pc:spChg chg="add mod">
          <ac:chgData name="Tomas Kubica" userId="7424fb4c-5e9f-45cd-9f7d-453d45655e75" providerId="ADAL" clId="{88F60698-277F-4239-9060-181B06884D42}" dt="2019-05-31T12:29:19.847" v="11129" actId="571"/>
          <ac:spMkLst>
            <pc:docMk/>
            <pc:sldMk cId="3129848246" sldId="1615"/>
            <ac:spMk id="35" creationId="{C893401F-4C28-42AD-B41F-D9CF12E4B2FD}"/>
          </ac:spMkLst>
        </pc:spChg>
        <pc:spChg chg="add mod">
          <ac:chgData name="Tomas Kubica" userId="7424fb4c-5e9f-45cd-9f7d-453d45655e75" providerId="ADAL" clId="{88F60698-277F-4239-9060-181B06884D42}" dt="2019-05-31T12:29:41.460" v="11144" actId="571"/>
          <ac:spMkLst>
            <pc:docMk/>
            <pc:sldMk cId="3129848246" sldId="1615"/>
            <ac:spMk id="36" creationId="{5B367D18-602C-457A-BAE3-F7425F28E066}"/>
          </ac:spMkLst>
        </pc:spChg>
        <pc:picChg chg="mod">
          <ac:chgData name="Tomas Kubica" userId="7424fb4c-5e9f-45cd-9f7d-453d45655e75" providerId="ADAL" clId="{88F60698-277F-4239-9060-181B06884D42}" dt="2019-05-31T12:27:24.795" v="11083" actId="14100"/>
          <ac:picMkLst>
            <pc:docMk/>
            <pc:sldMk cId="3129848246" sldId="1615"/>
            <ac:picMk id="3" creationId="{4528A136-5F79-4820-902C-5571AC55ECC6}"/>
          </ac:picMkLst>
        </pc:picChg>
        <pc:cxnChg chg="mod">
          <ac:chgData name="Tomas Kubica" userId="7424fb4c-5e9f-45cd-9f7d-453d45655e75" providerId="ADAL" clId="{88F60698-277F-4239-9060-181B06884D42}" dt="2019-05-31T12:27:52.010" v="11103" actId="14100"/>
          <ac:cxnSpMkLst>
            <pc:docMk/>
            <pc:sldMk cId="3129848246" sldId="1615"/>
            <ac:cxnSpMk id="8" creationId="{CB97D621-03DC-4B3D-A970-E86E58F537D4}"/>
          </ac:cxnSpMkLst>
        </pc:cxnChg>
        <pc:cxnChg chg="del mod">
          <ac:chgData name="Tomas Kubica" userId="7424fb4c-5e9f-45cd-9f7d-453d45655e75" providerId="ADAL" clId="{88F60698-277F-4239-9060-181B06884D42}" dt="2019-05-31T12:28:07.605" v="11107" actId="478"/>
          <ac:cxnSpMkLst>
            <pc:docMk/>
            <pc:sldMk cId="3129848246" sldId="1615"/>
            <ac:cxnSpMk id="9" creationId="{3B310262-4C45-43A2-B9DD-D9531AA6BBBC}"/>
          </ac:cxnSpMkLst>
        </pc:cxnChg>
        <pc:cxnChg chg="mod">
          <ac:chgData name="Tomas Kubica" userId="7424fb4c-5e9f-45cd-9f7d-453d45655e75" providerId="ADAL" clId="{88F60698-277F-4239-9060-181B06884D42}" dt="2019-05-31T12:28:05.403" v="11106" actId="14100"/>
          <ac:cxnSpMkLst>
            <pc:docMk/>
            <pc:sldMk cId="3129848246" sldId="1615"/>
            <ac:cxnSpMk id="11" creationId="{1810F2F7-1F33-403B-B572-790840BC751A}"/>
          </ac:cxnSpMkLst>
        </pc:cxnChg>
        <pc:cxnChg chg="mod">
          <ac:chgData name="Tomas Kubica" userId="7424fb4c-5e9f-45cd-9f7d-453d45655e75" providerId="ADAL" clId="{88F60698-277F-4239-9060-181B06884D42}" dt="2019-05-31T12:30:01.069" v="11148" actId="14100"/>
          <ac:cxnSpMkLst>
            <pc:docMk/>
            <pc:sldMk cId="3129848246" sldId="1615"/>
            <ac:cxnSpMk id="24" creationId="{0BBC3055-C685-4B41-8CCD-0D3AEA995DF9}"/>
          </ac:cxnSpMkLst>
        </pc:cxnChg>
        <pc:cxnChg chg="del mod">
          <ac:chgData name="Tomas Kubica" userId="7424fb4c-5e9f-45cd-9f7d-453d45655e75" providerId="ADAL" clId="{88F60698-277F-4239-9060-181B06884D42}" dt="2019-05-31T12:28:58.550" v="11124" actId="478"/>
          <ac:cxnSpMkLst>
            <pc:docMk/>
            <pc:sldMk cId="3129848246" sldId="1615"/>
            <ac:cxnSpMk id="25" creationId="{F2BA44B1-EE47-46E0-A7FA-7CAFB262AD40}"/>
          </ac:cxnSpMkLst>
        </pc:cxnChg>
        <pc:cxnChg chg="add mod">
          <ac:chgData name="Tomas Kubica" userId="7424fb4c-5e9f-45cd-9f7d-453d45655e75" providerId="ADAL" clId="{88F60698-277F-4239-9060-181B06884D42}" dt="2019-05-31T12:30:08.134" v="11151" actId="14100"/>
          <ac:cxnSpMkLst>
            <pc:docMk/>
            <pc:sldMk cId="3129848246" sldId="1615"/>
            <ac:cxnSpMk id="39" creationId="{4933E9FE-5363-49DA-8556-28536075DF08}"/>
          </ac:cxnSpMkLst>
        </pc:cxnChg>
        <pc:cxnChg chg="add mod">
          <ac:chgData name="Tomas Kubica" userId="7424fb4c-5e9f-45cd-9f7d-453d45655e75" providerId="ADAL" clId="{88F60698-277F-4239-9060-181B06884D42}" dt="2019-05-31T12:30:15.822" v="11154" actId="14100"/>
          <ac:cxnSpMkLst>
            <pc:docMk/>
            <pc:sldMk cId="3129848246" sldId="1615"/>
            <ac:cxnSpMk id="42" creationId="{46591193-C149-4F00-ACFB-1D9367E3F7AA}"/>
          </ac:cxnSpMkLst>
        </pc:cxnChg>
        <pc:cxnChg chg="add mod">
          <ac:chgData name="Tomas Kubica" userId="7424fb4c-5e9f-45cd-9f7d-453d45655e75" providerId="ADAL" clId="{88F60698-277F-4239-9060-181B06884D42}" dt="2019-05-31T12:30:26.726" v="11157" actId="14100"/>
          <ac:cxnSpMkLst>
            <pc:docMk/>
            <pc:sldMk cId="3129848246" sldId="1615"/>
            <ac:cxnSpMk id="45" creationId="{5C7FF65D-17C8-4293-BDA5-E837F34EE5DB}"/>
          </ac:cxnSpMkLst>
        </pc:cxnChg>
        <pc:cxnChg chg="add mod">
          <ac:chgData name="Tomas Kubica" userId="7424fb4c-5e9f-45cd-9f7d-453d45655e75" providerId="ADAL" clId="{88F60698-277F-4239-9060-181B06884D42}" dt="2019-05-31T12:30:35.568" v="11160" actId="14100"/>
          <ac:cxnSpMkLst>
            <pc:docMk/>
            <pc:sldMk cId="3129848246" sldId="1615"/>
            <ac:cxnSpMk id="48" creationId="{D2482DFC-E3EB-419F-B8B6-C6D3D3F1FF5D}"/>
          </ac:cxnSpMkLst>
        </pc:cxnChg>
        <pc:cxnChg chg="add mod">
          <ac:chgData name="Tomas Kubica" userId="7424fb4c-5e9f-45cd-9f7d-453d45655e75" providerId="ADAL" clId="{88F60698-277F-4239-9060-181B06884D42}" dt="2019-05-31T12:30:43.554" v="11163" actId="14100"/>
          <ac:cxnSpMkLst>
            <pc:docMk/>
            <pc:sldMk cId="3129848246" sldId="1615"/>
            <ac:cxnSpMk id="51" creationId="{4101336C-47C7-4656-92E6-2604323C89DA}"/>
          </ac:cxnSpMkLst>
        </pc:cxnChg>
        <pc:cxnChg chg="add mod">
          <ac:chgData name="Tomas Kubica" userId="7424fb4c-5e9f-45cd-9f7d-453d45655e75" providerId="ADAL" clId="{88F60698-277F-4239-9060-181B06884D42}" dt="2019-05-31T12:31:02.438" v="11167" actId="14100"/>
          <ac:cxnSpMkLst>
            <pc:docMk/>
            <pc:sldMk cId="3129848246" sldId="1615"/>
            <ac:cxnSpMk id="54" creationId="{2450EFF8-9A80-4140-AFDD-8B081F512971}"/>
          </ac:cxnSpMkLst>
        </pc:cxnChg>
        <pc:cxnChg chg="add mod">
          <ac:chgData name="Tomas Kubica" userId="7424fb4c-5e9f-45cd-9f7d-453d45655e75" providerId="ADAL" clId="{88F60698-277F-4239-9060-181B06884D42}" dt="2019-05-31T12:31:13.463" v="11170" actId="14100"/>
          <ac:cxnSpMkLst>
            <pc:docMk/>
            <pc:sldMk cId="3129848246" sldId="1615"/>
            <ac:cxnSpMk id="57" creationId="{EDE86937-4951-4699-9BE8-7F32A96DF8DD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12:39:51.257" v="11780" actId="478"/>
        <pc:sldMkLst>
          <pc:docMk/>
          <pc:sldMk cId="1040757101" sldId="1616"/>
        </pc:sldMkLst>
        <pc:spChg chg="mod">
          <ac:chgData name="Tomas Kubica" userId="7424fb4c-5e9f-45cd-9f7d-453d45655e75" providerId="ADAL" clId="{88F60698-277F-4239-9060-181B06884D42}" dt="2019-05-31T12:39:18.582" v="11767" actId="20577"/>
          <ac:spMkLst>
            <pc:docMk/>
            <pc:sldMk cId="1040757101" sldId="1616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5-31T12:38:09.257" v="11645" actId="478"/>
          <ac:picMkLst>
            <pc:docMk/>
            <pc:sldMk cId="1040757101" sldId="1616"/>
            <ac:picMk id="3" creationId="{878F5F82-283A-4FA3-ACE0-82256C147AAC}"/>
          </ac:picMkLst>
        </pc:picChg>
        <pc:picChg chg="add del">
          <ac:chgData name="Tomas Kubica" userId="7424fb4c-5e9f-45cd-9f7d-453d45655e75" providerId="ADAL" clId="{88F60698-277F-4239-9060-181B06884D42}" dt="2019-05-31T12:38:16.354" v="11647" actId="478"/>
          <ac:picMkLst>
            <pc:docMk/>
            <pc:sldMk cId="1040757101" sldId="1616"/>
            <ac:picMk id="4" creationId="{0F498AB0-3D6A-40CF-B2E2-D52DFEA1A975}"/>
          </ac:picMkLst>
        </pc:picChg>
        <pc:picChg chg="add mod ord">
          <ac:chgData name="Tomas Kubica" userId="7424fb4c-5e9f-45cd-9f7d-453d45655e75" providerId="ADAL" clId="{88F60698-277F-4239-9060-181B06884D42}" dt="2019-05-31T12:39:28.556" v="11771" actId="1076"/>
          <ac:picMkLst>
            <pc:docMk/>
            <pc:sldMk cId="1040757101" sldId="1616"/>
            <ac:picMk id="6" creationId="{A314D539-0AF9-45D7-9718-2E1E2990F99A}"/>
          </ac:picMkLst>
        </pc:picChg>
        <pc:cxnChg chg="mod">
          <ac:chgData name="Tomas Kubica" userId="7424fb4c-5e9f-45cd-9f7d-453d45655e75" providerId="ADAL" clId="{88F60698-277F-4239-9060-181B06884D42}" dt="2019-05-31T12:39:33.797" v="11773" actId="14100"/>
          <ac:cxnSpMkLst>
            <pc:docMk/>
            <pc:sldMk cId="1040757101" sldId="1616"/>
            <ac:cxnSpMk id="5" creationId="{2ABDA58F-5C61-4F44-8ABF-D0873BD397BC}"/>
          </ac:cxnSpMkLst>
        </pc:cxnChg>
        <pc:cxnChg chg="mod">
          <ac:chgData name="Tomas Kubica" userId="7424fb4c-5e9f-45cd-9f7d-453d45655e75" providerId="ADAL" clId="{88F60698-277F-4239-9060-181B06884D42}" dt="2019-05-31T12:39:39.359" v="11775" actId="14100"/>
          <ac:cxnSpMkLst>
            <pc:docMk/>
            <pc:sldMk cId="1040757101" sldId="1616"/>
            <ac:cxnSpMk id="7" creationId="{6A5CC333-66EF-4FAC-B473-EC9559BD58E4}"/>
          </ac:cxnSpMkLst>
        </pc:cxnChg>
        <pc:cxnChg chg="mod">
          <ac:chgData name="Tomas Kubica" userId="7424fb4c-5e9f-45cd-9f7d-453d45655e75" providerId="ADAL" clId="{88F60698-277F-4239-9060-181B06884D42}" dt="2019-05-31T12:39:44.868" v="11777" actId="14100"/>
          <ac:cxnSpMkLst>
            <pc:docMk/>
            <pc:sldMk cId="1040757101" sldId="1616"/>
            <ac:cxnSpMk id="9" creationId="{30BCA6E8-3F76-4BF3-BD22-83DF136E8348}"/>
          </ac:cxnSpMkLst>
        </pc:cxnChg>
        <pc:cxnChg chg="mod">
          <ac:chgData name="Tomas Kubica" userId="7424fb4c-5e9f-45cd-9f7d-453d45655e75" providerId="ADAL" clId="{88F60698-277F-4239-9060-181B06884D42}" dt="2019-05-31T12:39:49.765" v="11779" actId="14100"/>
          <ac:cxnSpMkLst>
            <pc:docMk/>
            <pc:sldMk cId="1040757101" sldId="1616"/>
            <ac:cxnSpMk id="11" creationId="{8FF86158-5070-4E00-8824-739621D2B4AC}"/>
          </ac:cxnSpMkLst>
        </pc:cxnChg>
        <pc:cxnChg chg="del">
          <ac:chgData name="Tomas Kubica" userId="7424fb4c-5e9f-45cd-9f7d-453d45655e75" providerId="ADAL" clId="{88F60698-277F-4239-9060-181B06884D42}" dt="2019-05-31T12:39:51.257" v="11780" actId="478"/>
          <ac:cxnSpMkLst>
            <pc:docMk/>
            <pc:sldMk cId="1040757101" sldId="1616"/>
            <ac:cxnSpMk id="13" creationId="{9DA62199-4A7C-4A3A-B007-08374967B969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12:56:24.233" v="12022" actId="20577"/>
        <pc:sldMkLst>
          <pc:docMk/>
          <pc:sldMk cId="944898312" sldId="1617"/>
        </pc:sldMkLst>
        <pc:spChg chg="mod">
          <ac:chgData name="Tomas Kubica" userId="7424fb4c-5e9f-45cd-9f7d-453d45655e75" providerId="ADAL" clId="{88F60698-277F-4239-9060-181B06884D42}" dt="2019-05-31T12:56:24.233" v="12022" actId="20577"/>
          <ac:spMkLst>
            <pc:docMk/>
            <pc:sldMk cId="944898312" sldId="1617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5-31T12:54:31.545" v="11818" actId="1076"/>
          <ac:picMkLst>
            <pc:docMk/>
            <pc:sldMk cId="944898312" sldId="1617"/>
            <ac:picMk id="3" creationId="{90D44D58-25B3-4BDF-B5BD-B032D75C70F7}"/>
          </ac:picMkLst>
        </pc:picChg>
        <pc:picChg chg="add mod">
          <ac:chgData name="Tomas Kubica" userId="7424fb4c-5e9f-45cd-9f7d-453d45655e75" providerId="ADAL" clId="{88F60698-277F-4239-9060-181B06884D42}" dt="2019-05-31T12:54:58.334" v="11822" actId="1076"/>
          <ac:picMkLst>
            <pc:docMk/>
            <pc:sldMk cId="944898312" sldId="1617"/>
            <ac:picMk id="4" creationId="{703E5989-A57D-4C03-A47B-54E768F854E2}"/>
          </ac:picMkLst>
        </pc:picChg>
        <pc:picChg chg="del">
          <ac:chgData name="Tomas Kubica" userId="7424fb4c-5e9f-45cd-9f7d-453d45655e75" providerId="ADAL" clId="{88F60698-277F-4239-9060-181B06884D42}" dt="2019-05-31T12:53:46.253" v="11814" actId="478"/>
          <ac:picMkLst>
            <pc:docMk/>
            <pc:sldMk cId="944898312" sldId="1617"/>
            <ac:picMk id="6" creationId="{A314D539-0AF9-45D7-9718-2E1E2990F99A}"/>
          </ac:picMkLst>
        </pc:picChg>
        <pc:picChg chg="add mod">
          <ac:chgData name="Tomas Kubica" userId="7424fb4c-5e9f-45cd-9f7d-453d45655e75" providerId="ADAL" clId="{88F60698-277F-4239-9060-181B06884D42}" dt="2019-05-31T12:55:23.400" v="11827" actId="1076"/>
          <ac:picMkLst>
            <pc:docMk/>
            <pc:sldMk cId="944898312" sldId="1617"/>
            <ac:picMk id="8" creationId="{6278BC2A-ED63-4A9C-8722-1F6721982C8A}"/>
          </ac:picMkLst>
        </pc:picChg>
        <pc:cxnChg chg="del">
          <ac:chgData name="Tomas Kubica" userId="7424fb4c-5e9f-45cd-9f7d-453d45655e75" providerId="ADAL" clId="{88F60698-277F-4239-9060-181B06884D42}" dt="2019-05-31T12:55:29.079" v="11828" actId="478"/>
          <ac:cxnSpMkLst>
            <pc:docMk/>
            <pc:sldMk cId="944898312" sldId="1617"/>
            <ac:cxnSpMk id="5" creationId="{2ABDA58F-5C61-4F44-8ABF-D0873BD397BC}"/>
          </ac:cxnSpMkLst>
        </pc:cxnChg>
        <pc:cxnChg chg="del">
          <ac:chgData name="Tomas Kubica" userId="7424fb4c-5e9f-45cd-9f7d-453d45655e75" providerId="ADAL" clId="{88F60698-277F-4239-9060-181B06884D42}" dt="2019-05-31T12:55:29.079" v="11828" actId="478"/>
          <ac:cxnSpMkLst>
            <pc:docMk/>
            <pc:sldMk cId="944898312" sldId="1617"/>
            <ac:cxnSpMk id="7" creationId="{6A5CC333-66EF-4FAC-B473-EC9559BD58E4}"/>
          </ac:cxnSpMkLst>
        </pc:cxnChg>
        <pc:cxnChg chg="del">
          <ac:chgData name="Tomas Kubica" userId="7424fb4c-5e9f-45cd-9f7d-453d45655e75" providerId="ADAL" clId="{88F60698-277F-4239-9060-181B06884D42}" dt="2019-05-31T12:55:29.079" v="11828" actId="478"/>
          <ac:cxnSpMkLst>
            <pc:docMk/>
            <pc:sldMk cId="944898312" sldId="1617"/>
            <ac:cxnSpMk id="9" creationId="{30BCA6E8-3F76-4BF3-BD22-83DF136E8348}"/>
          </ac:cxnSpMkLst>
        </pc:cxnChg>
        <pc:cxnChg chg="del">
          <ac:chgData name="Tomas Kubica" userId="7424fb4c-5e9f-45cd-9f7d-453d45655e75" providerId="ADAL" clId="{88F60698-277F-4239-9060-181B06884D42}" dt="2019-05-31T12:55:29.079" v="11828" actId="478"/>
          <ac:cxnSpMkLst>
            <pc:docMk/>
            <pc:sldMk cId="944898312" sldId="1617"/>
            <ac:cxnSpMk id="11" creationId="{8FF86158-5070-4E00-8824-739621D2B4AC}"/>
          </ac:cxnSpMkLst>
        </pc:cxnChg>
      </pc:sldChg>
      <pc:sldChg chg="delSp modSp add ord">
        <pc:chgData name="Tomas Kubica" userId="7424fb4c-5e9f-45cd-9f7d-453d45655e75" providerId="ADAL" clId="{88F60698-277F-4239-9060-181B06884D42}" dt="2019-05-31T13:19:39.760" v="13053" actId="14100"/>
        <pc:sldMkLst>
          <pc:docMk/>
          <pc:sldMk cId="3683795746" sldId="1618"/>
        </pc:sldMkLst>
        <pc:spChg chg="mod">
          <ac:chgData name="Tomas Kubica" userId="7424fb4c-5e9f-45cd-9f7d-453d45655e75" providerId="ADAL" clId="{88F60698-277F-4239-9060-181B06884D42}" dt="2019-05-31T13:15:03.078" v="12035" actId="20577"/>
          <ac:spMkLst>
            <pc:docMk/>
            <pc:sldMk cId="3683795746" sldId="1618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3:19:39.760" v="13053" actId="14100"/>
          <ac:spMkLst>
            <pc:docMk/>
            <pc:sldMk cId="3683795746" sldId="1618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5-31T13:18:10.741" v="12728" actId="478"/>
          <ac:picMkLst>
            <pc:docMk/>
            <pc:sldMk cId="3683795746" sldId="1618"/>
            <ac:picMk id="6" creationId="{A314D539-0AF9-45D7-9718-2E1E2990F99A}"/>
          </ac:picMkLst>
        </pc:picChg>
        <pc:cxnChg chg="del mod">
          <ac:chgData name="Tomas Kubica" userId="7424fb4c-5e9f-45cd-9f7d-453d45655e75" providerId="ADAL" clId="{88F60698-277F-4239-9060-181B06884D42}" dt="2019-05-31T13:19:35.797" v="13052" actId="478"/>
          <ac:cxnSpMkLst>
            <pc:docMk/>
            <pc:sldMk cId="3683795746" sldId="1618"/>
            <ac:cxnSpMk id="5" creationId="{2ABDA58F-5C61-4F44-8ABF-D0873BD397BC}"/>
          </ac:cxnSpMkLst>
        </pc:cxnChg>
        <pc:cxnChg chg="del">
          <ac:chgData name="Tomas Kubica" userId="7424fb4c-5e9f-45cd-9f7d-453d45655e75" providerId="ADAL" clId="{88F60698-277F-4239-9060-181B06884D42}" dt="2019-05-31T13:18:16.735" v="12730" actId="478"/>
          <ac:cxnSpMkLst>
            <pc:docMk/>
            <pc:sldMk cId="3683795746" sldId="1618"/>
            <ac:cxnSpMk id="7" creationId="{6A5CC333-66EF-4FAC-B473-EC9559BD58E4}"/>
          </ac:cxnSpMkLst>
        </pc:cxnChg>
        <pc:cxnChg chg="del">
          <ac:chgData name="Tomas Kubica" userId="7424fb4c-5e9f-45cd-9f7d-453d45655e75" providerId="ADAL" clId="{88F60698-277F-4239-9060-181B06884D42}" dt="2019-05-31T13:18:16.735" v="12730" actId="478"/>
          <ac:cxnSpMkLst>
            <pc:docMk/>
            <pc:sldMk cId="3683795746" sldId="1618"/>
            <ac:cxnSpMk id="9" creationId="{30BCA6E8-3F76-4BF3-BD22-83DF136E8348}"/>
          </ac:cxnSpMkLst>
        </pc:cxnChg>
        <pc:cxnChg chg="del">
          <ac:chgData name="Tomas Kubica" userId="7424fb4c-5e9f-45cd-9f7d-453d45655e75" providerId="ADAL" clId="{88F60698-277F-4239-9060-181B06884D42}" dt="2019-05-31T13:18:16.735" v="12730" actId="478"/>
          <ac:cxnSpMkLst>
            <pc:docMk/>
            <pc:sldMk cId="3683795746" sldId="1618"/>
            <ac:cxnSpMk id="11" creationId="{8FF86158-5070-4E00-8824-739621D2B4AC}"/>
          </ac:cxnSpMkLst>
        </pc:cxnChg>
      </pc:sldChg>
      <pc:sldChg chg="addSp modSp add">
        <pc:chgData name="Tomas Kubica" userId="7424fb4c-5e9f-45cd-9f7d-453d45655e75" providerId="ADAL" clId="{88F60698-277F-4239-9060-181B06884D42}" dt="2019-05-31T13:37:53.751" v="14762" actId="6549"/>
        <pc:sldMkLst>
          <pc:docMk/>
          <pc:sldMk cId="2133339872" sldId="1619"/>
        </pc:sldMkLst>
        <pc:spChg chg="mod">
          <ac:chgData name="Tomas Kubica" userId="7424fb4c-5e9f-45cd-9f7d-453d45655e75" providerId="ADAL" clId="{88F60698-277F-4239-9060-181B06884D42}" dt="2019-05-31T13:20:09.563" v="13063" actId="20577"/>
          <ac:spMkLst>
            <pc:docMk/>
            <pc:sldMk cId="2133339872" sldId="1619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3:37:53.751" v="14762" actId="6549"/>
          <ac:spMkLst>
            <pc:docMk/>
            <pc:sldMk cId="2133339872" sldId="1619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5-31T13:22:23.540" v="13314" actId="1076"/>
          <ac:picMkLst>
            <pc:docMk/>
            <pc:sldMk cId="2133339872" sldId="1619"/>
            <ac:picMk id="3" creationId="{C288E429-EC49-4214-B146-6DF923ED1E45}"/>
          </ac:picMkLst>
        </pc:picChg>
        <pc:cxnChg chg="add mod">
          <ac:chgData name="Tomas Kubica" userId="7424fb4c-5e9f-45cd-9f7d-453d45655e75" providerId="ADAL" clId="{88F60698-277F-4239-9060-181B06884D42}" dt="2019-05-31T13:22:37.658" v="13317" actId="14100"/>
          <ac:cxnSpMkLst>
            <pc:docMk/>
            <pc:sldMk cId="2133339872" sldId="1619"/>
            <ac:cxnSpMk id="5" creationId="{5EC4E6CB-8BAC-4B21-AF7D-432CAEE41832}"/>
          </ac:cxnSpMkLst>
        </pc:cxnChg>
        <pc:cxnChg chg="add mod">
          <ac:chgData name="Tomas Kubica" userId="7424fb4c-5e9f-45cd-9f7d-453d45655e75" providerId="ADAL" clId="{88F60698-277F-4239-9060-181B06884D42}" dt="2019-05-31T13:22:44.144" v="13319" actId="14100"/>
          <ac:cxnSpMkLst>
            <pc:docMk/>
            <pc:sldMk cId="2133339872" sldId="1619"/>
            <ac:cxnSpMk id="7" creationId="{C0490396-6CE7-4CBC-AA1B-A7AAD68382A1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13:32:47.536" v="14140" actId="166"/>
        <pc:sldMkLst>
          <pc:docMk/>
          <pc:sldMk cId="474098051" sldId="1620"/>
        </pc:sldMkLst>
        <pc:spChg chg="mod">
          <ac:chgData name="Tomas Kubica" userId="7424fb4c-5e9f-45cd-9f7d-453d45655e75" providerId="ADAL" clId="{88F60698-277F-4239-9060-181B06884D42}" dt="2019-05-31T13:31:55.072" v="14129" actId="20577"/>
          <ac:spMkLst>
            <pc:docMk/>
            <pc:sldMk cId="474098051" sldId="1620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5-31T13:22:54.275" v="13323" actId="478"/>
          <ac:picMkLst>
            <pc:docMk/>
            <pc:sldMk cId="474098051" sldId="1620"/>
            <ac:picMk id="3" creationId="{C288E429-EC49-4214-B146-6DF923ED1E45}"/>
          </ac:picMkLst>
        </pc:picChg>
        <pc:picChg chg="add del mod">
          <ac:chgData name="Tomas Kubica" userId="7424fb4c-5e9f-45cd-9f7d-453d45655e75" providerId="ADAL" clId="{88F60698-277F-4239-9060-181B06884D42}" dt="2019-05-31T13:31:58.480" v="14130" actId="478"/>
          <ac:picMkLst>
            <pc:docMk/>
            <pc:sldMk cId="474098051" sldId="1620"/>
            <ac:picMk id="4" creationId="{13CBC13C-6FEF-4982-829C-9ECD1D9229A5}"/>
          </ac:picMkLst>
        </pc:picChg>
        <pc:picChg chg="add del mod">
          <ac:chgData name="Tomas Kubica" userId="7424fb4c-5e9f-45cd-9f7d-453d45655e75" providerId="ADAL" clId="{88F60698-277F-4239-9060-181B06884D42}" dt="2019-05-31T13:31:59.040" v="14132" actId="478"/>
          <ac:picMkLst>
            <pc:docMk/>
            <pc:sldMk cId="474098051" sldId="1620"/>
            <ac:picMk id="6" creationId="{681EE129-C311-4FC3-9A04-5F97DE832B74}"/>
          </ac:picMkLst>
        </pc:picChg>
        <pc:picChg chg="add mod">
          <ac:chgData name="Tomas Kubica" userId="7424fb4c-5e9f-45cd-9f7d-453d45655e75" providerId="ADAL" clId="{88F60698-277F-4239-9060-181B06884D42}" dt="2019-05-31T13:32:37.681" v="14137" actId="1076"/>
          <ac:picMkLst>
            <pc:docMk/>
            <pc:sldMk cId="474098051" sldId="1620"/>
            <ac:picMk id="12" creationId="{3B54E5FE-8805-48FD-A831-E5D02B9E9457}"/>
          </ac:picMkLst>
        </pc:picChg>
        <pc:cxnChg chg="del mod ord">
          <ac:chgData name="Tomas Kubica" userId="7424fb4c-5e9f-45cd-9f7d-453d45655e75" providerId="ADAL" clId="{88F60698-277F-4239-9060-181B06884D42}" dt="2019-05-31T13:32:00.533" v="14133" actId="478"/>
          <ac:cxnSpMkLst>
            <pc:docMk/>
            <pc:sldMk cId="474098051" sldId="1620"/>
            <ac:cxnSpMk id="5" creationId="{5EC4E6CB-8BAC-4B21-AF7D-432CAEE41832}"/>
          </ac:cxnSpMkLst>
        </pc:cxnChg>
        <pc:cxnChg chg="del mod">
          <ac:chgData name="Tomas Kubica" userId="7424fb4c-5e9f-45cd-9f7d-453d45655e75" providerId="ADAL" clId="{88F60698-277F-4239-9060-181B06884D42}" dt="2019-05-31T13:32:01.413" v="14134" actId="478"/>
          <ac:cxnSpMkLst>
            <pc:docMk/>
            <pc:sldMk cId="474098051" sldId="1620"/>
            <ac:cxnSpMk id="7" creationId="{C0490396-6CE7-4CBC-AA1B-A7AAD68382A1}"/>
          </ac:cxnSpMkLst>
        </pc:cxnChg>
        <pc:cxnChg chg="add mod ord">
          <ac:chgData name="Tomas Kubica" userId="7424fb4c-5e9f-45cd-9f7d-453d45655e75" providerId="ADAL" clId="{88F60698-277F-4239-9060-181B06884D42}" dt="2019-05-31T13:32:47.536" v="14140" actId="166"/>
          <ac:cxnSpMkLst>
            <pc:docMk/>
            <pc:sldMk cId="474098051" sldId="1620"/>
            <ac:cxnSpMk id="11" creationId="{6F6256DF-6D44-4C53-899C-FB3B22A6DB65}"/>
          </ac:cxnSpMkLst>
        </pc:cxnChg>
      </pc:sldChg>
      <pc:sldChg chg="add">
        <pc:chgData name="Tomas Kubica" userId="7424fb4c-5e9f-45cd-9f7d-453d45655e75" providerId="ADAL" clId="{88F60698-277F-4239-9060-181B06884D42}" dt="2019-05-31T13:30:46.190" v="13811"/>
        <pc:sldMkLst>
          <pc:docMk/>
          <pc:sldMk cId="7883558" sldId="1621"/>
        </pc:sldMkLst>
      </pc:sldChg>
      <pc:sldChg chg="addSp delSp modSp add">
        <pc:chgData name="Tomas Kubica" userId="7424fb4c-5e9f-45cd-9f7d-453d45655e75" providerId="ADAL" clId="{88F60698-277F-4239-9060-181B06884D42}" dt="2019-06-02T18:22:40.275" v="15565" actId="1076"/>
        <pc:sldMkLst>
          <pc:docMk/>
          <pc:sldMk cId="2325375164" sldId="1622"/>
        </pc:sldMkLst>
        <pc:spChg chg="mod">
          <ac:chgData name="Tomas Kubica" userId="7424fb4c-5e9f-45cd-9f7d-453d45655e75" providerId="ADAL" clId="{88F60698-277F-4239-9060-181B06884D42}" dt="2019-05-31T13:33:06.864" v="14148" actId="20577"/>
          <ac:spMkLst>
            <pc:docMk/>
            <pc:sldMk cId="2325375164" sldId="1622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2T18:22:30.865" v="15561" actId="14100"/>
          <ac:spMkLst>
            <pc:docMk/>
            <pc:sldMk cId="2325375164" sldId="1622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2T18:22:40.275" v="15565" actId="1076"/>
          <ac:picMkLst>
            <pc:docMk/>
            <pc:sldMk cId="2325375164" sldId="1622"/>
            <ac:picMk id="3" creationId="{77A6140B-731A-494C-ABB7-208ED62AC6EB}"/>
          </ac:picMkLst>
        </pc:picChg>
        <pc:picChg chg="del">
          <ac:chgData name="Tomas Kubica" userId="7424fb4c-5e9f-45cd-9f7d-453d45655e75" providerId="ADAL" clId="{88F60698-277F-4239-9060-181B06884D42}" dt="2019-05-31T13:36:11.662" v="14758" actId="478"/>
          <ac:picMkLst>
            <pc:docMk/>
            <pc:sldMk cId="2325375164" sldId="1622"/>
            <ac:picMk id="3" creationId="{C288E429-EC49-4214-B146-6DF923ED1E45}"/>
          </ac:picMkLst>
        </pc:picChg>
        <pc:cxnChg chg="del">
          <ac:chgData name="Tomas Kubica" userId="7424fb4c-5e9f-45cd-9f7d-453d45655e75" providerId="ADAL" clId="{88F60698-277F-4239-9060-181B06884D42}" dt="2019-05-31T13:36:10.973" v="14757" actId="478"/>
          <ac:cxnSpMkLst>
            <pc:docMk/>
            <pc:sldMk cId="2325375164" sldId="1622"/>
            <ac:cxnSpMk id="5" creationId="{5EC4E6CB-8BAC-4B21-AF7D-432CAEE41832}"/>
          </ac:cxnSpMkLst>
        </pc:cxnChg>
        <pc:cxnChg chg="del mod">
          <ac:chgData name="Tomas Kubica" userId="7424fb4c-5e9f-45cd-9f7d-453d45655e75" providerId="ADAL" clId="{88F60698-277F-4239-9060-181B06884D42}" dt="2019-05-31T13:36:47.112" v="14759" actId="478"/>
          <ac:cxnSpMkLst>
            <pc:docMk/>
            <pc:sldMk cId="2325375164" sldId="1622"/>
            <ac:cxnSpMk id="7" creationId="{C0490396-6CE7-4CBC-AA1B-A7AAD68382A1}"/>
          </ac:cxnSpMkLst>
        </pc:cxnChg>
      </pc:sldChg>
      <pc:sldChg chg="modSp add">
        <pc:chgData name="Tomas Kubica" userId="7424fb4c-5e9f-45cd-9f7d-453d45655e75" providerId="ADAL" clId="{88F60698-277F-4239-9060-181B06884D42}" dt="2019-05-31T13:45:12.327" v="15560" actId="6549"/>
        <pc:sldMkLst>
          <pc:docMk/>
          <pc:sldMk cId="2030757747" sldId="1623"/>
        </pc:sldMkLst>
        <pc:spChg chg="mod">
          <ac:chgData name="Tomas Kubica" userId="7424fb4c-5e9f-45cd-9f7d-453d45655e75" providerId="ADAL" clId="{88F60698-277F-4239-9060-181B06884D42}" dt="2019-05-31T13:38:44.642" v="14800" actId="20577"/>
          <ac:spMkLst>
            <pc:docMk/>
            <pc:sldMk cId="2030757747" sldId="1623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3:45:12.327" v="15560" actId="6549"/>
          <ac:spMkLst>
            <pc:docMk/>
            <pc:sldMk cId="2030757747" sldId="1623"/>
            <ac:spMk id="19" creationId="{1CD21C6C-3F98-4636-9BA4-A3DDE93787F8}"/>
          </ac:spMkLst>
        </pc:spChg>
      </pc:sldChg>
      <pc:sldChg chg="addSp delSp modSp add">
        <pc:chgData name="Tomas Kubica" userId="7424fb4c-5e9f-45cd-9f7d-453d45655e75" providerId="ADAL" clId="{88F60698-277F-4239-9060-181B06884D42}" dt="2019-06-03T03:48:15.430" v="18177" actId="1036"/>
        <pc:sldMkLst>
          <pc:docMk/>
          <pc:sldMk cId="2206293652" sldId="1624"/>
        </pc:sldMkLst>
        <pc:spChg chg="mod">
          <ac:chgData name="Tomas Kubica" userId="7424fb4c-5e9f-45cd-9f7d-453d45655e75" providerId="ADAL" clId="{88F60698-277F-4239-9060-181B06884D42}" dt="2019-06-02T18:23:09.816" v="15572" actId="20577"/>
          <ac:spMkLst>
            <pc:docMk/>
            <pc:sldMk cId="2206293652" sldId="1624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3:48:15.430" v="18177" actId="1036"/>
          <ac:spMkLst>
            <pc:docMk/>
            <pc:sldMk cId="2206293652" sldId="1624"/>
            <ac:spMk id="19" creationId="{1CD21C6C-3F98-4636-9BA4-A3DDE93787F8}"/>
          </ac:spMkLst>
        </pc:spChg>
        <pc:picChg chg="add del mod">
          <ac:chgData name="Tomas Kubica" userId="7424fb4c-5e9f-45cd-9f7d-453d45655e75" providerId="ADAL" clId="{88F60698-277F-4239-9060-181B06884D42}" dt="2019-06-02T18:39:20.397" v="16241" actId="478"/>
          <ac:picMkLst>
            <pc:docMk/>
            <pc:sldMk cId="2206293652" sldId="1624"/>
            <ac:picMk id="3" creationId="{93F0A266-38D1-46C6-B537-A231998B5185}"/>
          </ac:picMkLst>
        </pc:picChg>
        <pc:picChg chg="add mod">
          <ac:chgData name="Tomas Kubica" userId="7424fb4c-5e9f-45cd-9f7d-453d45655e75" providerId="ADAL" clId="{88F60698-277F-4239-9060-181B06884D42}" dt="2019-06-02T18:53:47" v="16762" actId="1076"/>
          <ac:picMkLst>
            <pc:docMk/>
            <pc:sldMk cId="2206293652" sldId="1624"/>
            <ac:picMk id="4" creationId="{B38CD1D2-FF95-4F2D-8A26-8FC031985160}"/>
          </ac:picMkLst>
        </pc:picChg>
      </pc:sldChg>
      <pc:sldChg chg="addSp delSp modSp add">
        <pc:chgData name="Tomas Kubica" userId="7424fb4c-5e9f-45cd-9f7d-453d45655e75" providerId="ADAL" clId="{88F60698-277F-4239-9060-181B06884D42}" dt="2019-06-03T03:51:42.946" v="18291" actId="14100"/>
        <pc:sldMkLst>
          <pc:docMk/>
          <pc:sldMk cId="3401982693" sldId="1625"/>
        </pc:sldMkLst>
        <pc:spChg chg="mod">
          <ac:chgData name="Tomas Kubica" userId="7424fb4c-5e9f-45cd-9f7d-453d45655e75" providerId="ADAL" clId="{88F60698-277F-4239-9060-181B06884D42}" dt="2019-06-03T03:50:54.914" v="18283" actId="14100"/>
          <ac:spMkLst>
            <pc:docMk/>
            <pc:sldMk cId="3401982693" sldId="1625"/>
            <ac:spMk id="19" creationId="{1CD21C6C-3F98-4636-9BA4-A3DDE93787F8}"/>
          </ac:spMkLst>
        </pc:spChg>
        <pc:picChg chg="del mod">
          <ac:chgData name="Tomas Kubica" userId="7424fb4c-5e9f-45cd-9f7d-453d45655e75" providerId="ADAL" clId="{88F60698-277F-4239-9060-181B06884D42}" dt="2019-06-03T03:50:37.234" v="18275" actId="478"/>
          <ac:picMkLst>
            <pc:docMk/>
            <pc:sldMk cId="3401982693" sldId="1625"/>
            <ac:picMk id="3" creationId="{93F0A266-38D1-46C6-B537-A231998B5185}"/>
          </ac:picMkLst>
        </pc:picChg>
        <pc:picChg chg="add del mod">
          <ac:chgData name="Tomas Kubica" userId="7424fb4c-5e9f-45cd-9f7d-453d45655e75" providerId="ADAL" clId="{88F60698-277F-4239-9060-181B06884D42}" dt="2019-06-03T03:50:38.141" v="18276" actId="478"/>
          <ac:picMkLst>
            <pc:docMk/>
            <pc:sldMk cId="3401982693" sldId="1625"/>
            <ac:picMk id="4" creationId="{94D739D7-DA57-41FB-B704-A079AE91AE5F}"/>
          </ac:picMkLst>
        </pc:picChg>
        <pc:picChg chg="add mod">
          <ac:chgData name="Tomas Kubica" userId="7424fb4c-5e9f-45cd-9f7d-453d45655e75" providerId="ADAL" clId="{88F60698-277F-4239-9060-181B06884D42}" dt="2019-06-03T03:50:51.453" v="18282" actId="1076"/>
          <ac:picMkLst>
            <pc:docMk/>
            <pc:sldMk cId="3401982693" sldId="1625"/>
            <ac:picMk id="15" creationId="{93D613BB-C992-4E56-8688-4564D442B047}"/>
          </ac:picMkLst>
        </pc:picChg>
        <pc:cxnChg chg="add mod ord">
          <ac:chgData name="Tomas Kubica" userId="7424fb4c-5e9f-45cd-9f7d-453d45655e75" providerId="ADAL" clId="{88F60698-277F-4239-9060-181B06884D42}" dt="2019-06-03T03:51:28.278" v="18287" actId="166"/>
          <ac:cxnSpMkLst>
            <pc:docMk/>
            <pc:sldMk cId="3401982693" sldId="1625"/>
            <ac:cxnSpMk id="6" creationId="{343FF5F4-7406-415B-BC30-00C3FEEE9938}"/>
          </ac:cxnSpMkLst>
        </pc:cxnChg>
        <pc:cxnChg chg="add del mod">
          <ac:chgData name="Tomas Kubica" userId="7424fb4c-5e9f-45cd-9f7d-453d45655e75" providerId="ADAL" clId="{88F60698-277F-4239-9060-181B06884D42}" dt="2019-06-03T03:50:41.123" v="18278" actId="478"/>
          <ac:cxnSpMkLst>
            <pc:docMk/>
            <pc:sldMk cId="3401982693" sldId="1625"/>
            <ac:cxnSpMk id="8" creationId="{716B5CB5-5F2C-4005-898C-DE19CA0D6CF2}"/>
          </ac:cxnSpMkLst>
        </pc:cxnChg>
        <pc:cxnChg chg="add mod">
          <ac:chgData name="Tomas Kubica" userId="7424fb4c-5e9f-45cd-9f7d-453d45655e75" providerId="ADAL" clId="{88F60698-277F-4239-9060-181B06884D42}" dt="2019-06-03T03:51:35.488" v="18289" actId="14100"/>
          <ac:cxnSpMkLst>
            <pc:docMk/>
            <pc:sldMk cId="3401982693" sldId="1625"/>
            <ac:cxnSpMk id="18" creationId="{0E548183-338F-4F33-8791-1D1204ABEB03}"/>
          </ac:cxnSpMkLst>
        </pc:cxnChg>
        <pc:cxnChg chg="add mod">
          <ac:chgData name="Tomas Kubica" userId="7424fb4c-5e9f-45cd-9f7d-453d45655e75" providerId="ADAL" clId="{88F60698-277F-4239-9060-181B06884D42}" dt="2019-06-03T03:51:42.946" v="18291" actId="14100"/>
          <ac:cxnSpMkLst>
            <pc:docMk/>
            <pc:sldMk cId="3401982693" sldId="1625"/>
            <ac:cxnSpMk id="20" creationId="{3404E11B-0167-46A8-AB4C-4159ACDE7CF4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2T19:23:18.867" v="17556" actId="1076"/>
        <pc:sldMkLst>
          <pc:docMk/>
          <pc:sldMk cId="1225716255" sldId="1626"/>
        </pc:sldMkLst>
        <pc:spChg chg="mod">
          <ac:chgData name="Tomas Kubica" userId="7424fb4c-5e9f-45cd-9f7d-453d45655e75" providerId="ADAL" clId="{88F60698-277F-4239-9060-181B06884D42}" dt="2019-06-02T19:18:18.983" v="17535" actId="6549"/>
          <ac:spMkLst>
            <pc:docMk/>
            <pc:sldMk cId="1225716255" sldId="1626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2T18:55:01.366" v="16772" actId="478"/>
          <ac:picMkLst>
            <pc:docMk/>
            <pc:sldMk cId="1225716255" sldId="1626"/>
            <ac:picMk id="3" creationId="{93F0A266-38D1-46C6-B537-A231998B5185}"/>
          </ac:picMkLst>
        </pc:picChg>
        <pc:picChg chg="del">
          <ac:chgData name="Tomas Kubica" userId="7424fb4c-5e9f-45cd-9f7d-453d45655e75" providerId="ADAL" clId="{88F60698-277F-4239-9060-181B06884D42}" dt="2019-06-02T18:55:02.278" v="16773" actId="478"/>
          <ac:picMkLst>
            <pc:docMk/>
            <pc:sldMk cId="1225716255" sldId="1626"/>
            <ac:picMk id="4" creationId="{94D739D7-DA57-41FB-B704-A079AE91AE5F}"/>
          </ac:picMkLst>
        </pc:picChg>
        <pc:picChg chg="add mod">
          <ac:chgData name="Tomas Kubica" userId="7424fb4c-5e9f-45cd-9f7d-453d45655e75" providerId="ADAL" clId="{88F60698-277F-4239-9060-181B06884D42}" dt="2019-06-02T19:20:29.972" v="17540" actId="1076"/>
          <ac:picMkLst>
            <pc:docMk/>
            <pc:sldMk cId="1225716255" sldId="1626"/>
            <ac:picMk id="5" creationId="{4CD7D1C9-A354-4AF1-84A5-832F694296AD}"/>
          </ac:picMkLst>
        </pc:picChg>
        <pc:picChg chg="add mod">
          <ac:chgData name="Tomas Kubica" userId="7424fb4c-5e9f-45cd-9f7d-453d45655e75" providerId="ADAL" clId="{88F60698-277F-4239-9060-181B06884D42}" dt="2019-06-02T19:20:35.463" v="17543" actId="1076"/>
          <ac:picMkLst>
            <pc:docMk/>
            <pc:sldMk cId="1225716255" sldId="1626"/>
            <ac:picMk id="11" creationId="{8BCC8CFA-BB54-4B30-B079-B8AC7C48CB50}"/>
          </ac:picMkLst>
        </pc:picChg>
        <pc:picChg chg="add mod">
          <ac:chgData name="Tomas Kubica" userId="7424fb4c-5e9f-45cd-9f7d-453d45655e75" providerId="ADAL" clId="{88F60698-277F-4239-9060-181B06884D42}" dt="2019-06-02T19:22:18.200" v="17552" actId="1076"/>
          <ac:picMkLst>
            <pc:docMk/>
            <pc:sldMk cId="1225716255" sldId="1626"/>
            <ac:picMk id="17" creationId="{CC9B4419-1669-46DC-BE06-B46B08DD425C}"/>
          </ac:picMkLst>
        </pc:picChg>
        <pc:picChg chg="add del">
          <ac:chgData name="Tomas Kubica" userId="7424fb4c-5e9f-45cd-9f7d-453d45655e75" providerId="ADAL" clId="{88F60698-277F-4239-9060-181B06884D42}" dt="2019-06-02T19:23:04.061" v="17554"/>
          <ac:picMkLst>
            <pc:docMk/>
            <pc:sldMk cId="1225716255" sldId="1626"/>
            <ac:picMk id="18" creationId="{FC612805-BAAD-4692-B1C2-D9F5EABC90BD}"/>
          </ac:picMkLst>
        </pc:picChg>
        <pc:picChg chg="add mod">
          <ac:chgData name="Tomas Kubica" userId="7424fb4c-5e9f-45cd-9f7d-453d45655e75" providerId="ADAL" clId="{88F60698-277F-4239-9060-181B06884D42}" dt="2019-06-02T19:23:18.867" v="17556" actId="1076"/>
          <ac:picMkLst>
            <pc:docMk/>
            <pc:sldMk cId="1225716255" sldId="1626"/>
            <ac:picMk id="20" creationId="{45673F70-77E6-42F0-856D-2B70F53AC863}"/>
          </ac:picMkLst>
        </pc:picChg>
        <pc:cxnChg chg="mod">
          <ac:chgData name="Tomas Kubica" userId="7424fb4c-5e9f-45cd-9f7d-453d45655e75" providerId="ADAL" clId="{88F60698-277F-4239-9060-181B06884D42}" dt="2019-06-02T19:20:43.651" v="17544" actId="14100"/>
          <ac:cxnSpMkLst>
            <pc:docMk/>
            <pc:sldMk cId="1225716255" sldId="1626"/>
            <ac:cxnSpMk id="6" creationId="{343FF5F4-7406-415B-BC30-00C3FEEE9938}"/>
          </ac:cxnSpMkLst>
        </pc:cxnChg>
        <pc:cxnChg chg="del">
          <ac:chgData name="Tomas Kubica" userId="7424fb4c-5e9f-45cd-9f7d-453d45655e75" providerId="ADAL" clId="{88F60698-277F-4239-9060-181B06884D42}" dt="2019-06-02T18:55:04.246" v="16774" actId="478"/>
          <ac:cxnSpMkLst>
            <pc:docMk/>
            <pc:sldMk cId="1225716255" sldId="1626"/>
            <ac:cxnSpMk id="8" creationId="{716B5CB5-5F2C-4005-898C-DE19CA0D6CF2}"/>
          </ac:cxnSpMkLst>
        </pc:cxnChg>
        <pc:cxnChg chg="add mod">
          <ac:chgData name="Tomas Kubica" userId="7424fb4c-5e9f-45cd-9f7d-453d45655e75" providerId="ADAL" clId="{88F60698-277F-4239-9060-181B06884D42}" dt="2019-06-02T19:20:48.439" v="17545" actId="14100"/>
          <ac:cxnSpMkLst>
            <pc:docMk/>
            <pc:sldMk cId="1225716255" sldId="1626"/>
            <ac:cxnSpMk id="10" creationId="{61E37DC3-1FCE-4FD6-BD2B-4D7859887632}"/>
          </ac:cxnSpMkLst>
        </pc:cxnChg>
        <pc:cxnChg chg="add mod">
          <ac:chgData name="Tomas Kubica" userId="7424fb4c-5e9f-45cd-9f7d-453d45655e75" providerId="ADAL" clId="{88F60698-277F-4239-9060-181B06884D42}" dt="2019-06-02T19:21:05.831" v="17548" actId="14100"/>
          <ac:cxnSpMkLst>
            <pc:docMk/>
            <pc:sldMk cId="1225716255" sldId="1626"/>
            <ac:cxnSpMk id="15" creationId="{B0E568F9-E9E0-45B1-8E33-28792282803A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03:47:01.640" v="18176" actId="14100"/>
        <pc:sldMkLst>
          <pc:docMk/>
          <pc:sldMk cId="529082244" sldId="1627"/>
        </pc:sldMkLst>
        <pc:spChg chg="mod">
          <ac:chgData name="Tomas Kubica" userId="7424fb4c-5e9f-45cd-9f7d-453d45655e75" providerId="ADAL" clId="{88F60698-277F-4239-9060-181B06884D42}" dt="2019-06-03T03:44:51.421" v="18159" actId="14100"/>
          <ac:spMkLst>
            <pc:docMk/>
            <pc:sldMk cId="529082244" sldId="1627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3:44:56.426" v="18161" actId="1076"/>
          <ac:picMkLst>
            <pc:docMk/>
            <pc:sldMk cId="529082244" sldId="1627"/>
            <ac:picMk id="3" creationId="{C3DE882A-1995-4B6D-9D82-9D7F236296B9}"/>
          </ac:picMkLst>
        </pc:picChg>
        <pc:picChg chg="del">
          <ac:chgData name="Tomas Kubica" userId="7424fb4c-5e9f-45cd-9f7d-453d45655e75" providerId="ADAL" clId="{88F60698-277F-4239-9060-181B06884D42}" dt="2019-06-02T19:31:05.222" v="17997" actId="478"/>
          <ac:picMkLst>
            <pc:docMk/>
            <pc:sldMk cId="529082244" sldId="1627"/>
            <ac:picMk id="4" creationId="{B38CD1D2-FF95-4F2D-8A26-8FC031985160}"/>
          </ac:picMkLst>
        </pc:picChg>
        <pc:picChg chg="add mod">
          <ac:chgData name="Tomas Kubica" userId="7424fb4c-5e9f-45cd-9f7d-453d45655e75" providerId="ADAL" clId="{88F60698-277F-4239-9060-181B06884D42}" dt="2019-06-03T03:44:57.827" v="18162" actId="1076"/>
          <ac:picMkLst>
            <pc:docMk/>
            <pc:sldMk cId="529082244" sldId="1627"/>
            <ac:picMk id="5" creationId="{2A69C55B-3631-4273-A4CA-5432EF93475A}"/>
          </ac:picMkLst>
        </pc:picChg>
        <pc:picChg chg="add mod">
          <ac:chgData name="Tomas Kubica" userId="7424fb4c-5e9f-45cd-9f7d-453d45655e75" providerId="ADAL" clId="{88F60698-277F-4239-9060-181B06884D42}" dt="2019-06-03T03:46:19.318" v="18170" actId="1076"/>
          <ac:picMkLst>
            <pc:docMk/>
            <pc:sldMk cId="529082244" sldId="1627"/>
            <ac:picMk id="10" creationId="{56FC05CA-7962-489F-941B-6A66CB627EC2}"/>
          </ac:picMkLst>
        </pc:picChg>
        <pc:picChg chg="add mod">
          <ac:chgData name="Tomas Kubica" userId="7424fb4c-5e9f-45cd-9f7d-453d45655e75" providerId="ADAL" clId="{88F60698-277F-4239-9060-181B06884D42}" dt="2019-06-03T03:46:55.597" v="18174" actId="1076"/>
          <ac:picMkLst>
            <pc:docMk/>
            <pc:sldMk cId="529082244" sldId="1627"/>
            <ac:picMk id="11" creationId="{8D5AF518-B948-4924-967E-1817846ABB7D}"/>
          </ac:picMkLst>
        </pc:picChg>
        <pc:cxnChg chg="add mod">
          <ac:chgData name="Tomas Kubica" userId="7424fb4c-5e9f-45cd-9f7d-453d45655e75" providerId="ADAL" clId="{88F60698-277F-4239-9060-181B06884D42}" dt="2019-06-03T03:45:06.631" v="18164" actId="13822"/>
          <ac:cxnSpMkLst>
            <pc:docMk/>
            <pc:sldMk cId="529082244" sldId="1627"/>
            <ac:cxnSpMk id="7" creationId="{CCFF75B7-ACFB-4541-99B3-9F1CBF9A7F67}"/>
          </ac:cxnSpMkLst>
        </pc:cxnChg>
        <pc:cxnChg chg="add mod">
          <ac:chgData name="Tomas Kubica" userId="7424fb4c-5e9f-45cd-9f7d-453d45655e75" providerId="ADAL" clId="{88F60698-277F-4239-9060-181B06884D42}" dt="2019-06-03T03:45:14.892" v="18166" actId="14100"/>
          <ac:cxnSpMkLst>
            <pc:docMk/>
            <pc:sldMk cId="529082244" sldId="1627"/>
            <ac:cxnSpMk id="9" creationId="{277AB24A-480D-4A7D-B0D3-B4E8740F5A29}"/>
          </ac:cxnSpMkLst>
        </pc:cxnChg>
        <pc:cxnChg chg="add mod">
          <ac:chgData name="Tomas Kubica" userId="7424fb4c-5e9f-45cd-9f7d-453d45655e75" providerId="ADAL" clId="{88F60698-277F-4239-9060-181B06884D42}" dt="2019-06-03T03:47:01.640" v="18176" actId="14100"/>
          <ac:cxnSpMkLst>
            <pc:docMk/>
            <pc:sldMk cId="529082244" sldId="1627"/>
            <ac:cxnSpMk id="13" creationId="{DA68DE34-4380-4CB9-9493-864475050437}"/>
          </ac:cxnSpMkLst>
        </pc:cxnChg>
      </pc:sldChg>
      <pc:sldChg chg="add">
        <pc:chgData name="Tomas Kubica" userId="7424fb4c-5e9f-45cd-9f7d-453d45655e75" providerId="ADAL" clId="{88F60698-277F-4239-9060-181B06884D42}" dt="2019-06-03T03:50:09.049" v="18178"/>
        <pc:sldMkLst>
          <pc:docMk/>
          <pc:sldMk cId="3395461892" sldId="1628"/>
        </pc:sldMkLst>
      </pc:sldChg>
      <pc:sldChg chg="delSp modSp add">
        <pc:chgData name="Tomas Kubica" userId="7424fb4c-5e9f-45cd-9f7d-453d45655e75" providerId="ADAL" clId="{88F60698-277F-4239-9060-181B06884D42}" dt="2019-06-03T04:41:10.296" v="22291" actId="20577"/>
        <pc:sldMkLst>
          <pc:docMk/>
          <pc:sldMk cId="2803159722" sldId="1629"/>
        </pc:sldMkLst>
        <pc:spChg chg="mod">
          <ac:chgData name="Tomas Kubica" userId="7424fb4c-5e9f-45cd-9f7d-453d45655e75" providerId="ADAL" clId="{88F60698-277F-4239-9060-181B06884D42}" dt="2019-06-03T03:57:12.004" v="18303" actId="20577"/>
          <ac:spMkLst>
            <pc:docMk/>
            <pc:sldMk cId="2803159722" sldId="1629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4:41:10.296" v="22291" actId="20577"/>
          <ac:spMkLst>
            <pc:docMk/>
            <pc:sldMk cId="2803159722" sldId="1629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04:01:24.341" v="19128" actId="478"/>
          <ac:picMkLst>
            <pc:docMk/>
            <pc:sldMk cId="2803159722" sldId="1629"/>
            <ac:picMk id="4" creationId="{B38CD1D2-FF95-4F2D-8A26-8FC031985160}"/>
          </ac:picMkLst>
        </pc:picChg>
      </pc:sldChg>
      <pc:sldChg chg="addSp delSp modSp add">
        <pc:chgData name="Tomas Kubica" userId="7424fb4c-5e9f-45cd-9f7d-453d45655e75" providerId="ADAL" clId="{88F60698-277F-4239-9060-181B06884D42}" dt="2019-06-03T04:08:20.708" v="19460" actId="478"/>
        <pc:sldMkLst>
          <pc:docMk/>
          <pc:sldMk cId="436915918" sldId="1630"/>
        </pc:sldMkLst>
        <pc:spChg chg="mod">
          <ac:chgData name="Tomas Kubica" userId="7424fb4c-5e9f-45cd-9f7d-453d45655e75" providerId="ADAL" clId="{88F60698-277F-4239-9060-181B06884D42}" dt="2019-06-03T04:04:57.538" v="19336" actId="20577"/>
          <ac:spMkLst>
            <pc:docMk/>
            <pc:sldMk cId="436915918" sldId="1630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4:05:02.030" v="19347" actId="20577"/>
          <ac:spMkLst>
            <pc:docMk/>
            <pc:sldMk cId="436915918" sldId="1630"/>
            <ac:spMk id="4" creationId="{59DA8EDE-CD62-41F6-BDBA-BB90D17DC0B1}"/>
          </ac:spMkLst>
        </pc:spChg>
        <pc:spChg chg="mod">
          <ac:chgData name="Tomas Kubica" userId="7424fb4c-5e9f-45cd-9f7d-453d45655e75" providerId="ADAL" clId="{88F60698-277F-4239-9060-181B06884D42}" dt="2019-06-03T04:08:11.872" v="19459" actId="20577"/>
          <ac:spMkLst>
            <pc:docMk/>
            <pc:sldMk cId="436915918" sldId="1630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6-03T04:05:59.323" v="19426" actId="478"/>
          <ac:spMkLst>
            <pc:docMk/>
            <pc:sldMk cId="436915918" sldId="1630"/>
            <ac:spMk id="7" creationId="{8137D336-6B0F-488F-9E21-6678C98DDBDB}"/>
          </ac:spMkLst>
        </pc:spChg>
        <pc:spChg chg="add mod">
          <ac:chgData name="Tomas Kubica" userId="7424fb4c-5e9f-45cd-9f7d-453d45655e75" providerId="ADAL" clId="{88F60698-277F-4239-9060-181B06884D42}" dt="2019-06-03T04:06:38.219" v="19436" actId="1076"/>
          <ac:spMkLst>
            <pc:docMk/>
            <pc:sldMk cId="436915918" sldId="1630"/>
            <ac:spMk id="9" creationId="{18D84F02-CD2B-49AC-BDFA-DE650CCEAAC9}"/>
          </ac:spMkLst>
        </pc:spChg>
        <pc:spChg chg="mod">
          <ac:chgData name="Tomas Kubica" userId="7424fb4c-5e9f-45cd-9f7d-453d45655e75" providerId="ADAL" clId="{88F60698-277F-4239-9060-181B06884D42}" dt="2019-06-03T04:05:07.770" v="19358" actId="20577"/>
          <ac:spMkLst>
            <pc:docMk/>
            <pc:sldMk cId="436915918" sldId="1630"/>
            <ac:spMk id="24" creationId="{E935F94F-EA6C-4711-8792-B38BD80EE76A}"/>
          </ac:spMkLst>
        </pc:spChg>
        <pc:spChg chg="mod">
          <ac:chgData name="Tomas Kubica" userId="7424fb4c-5e9f-45cd-9f7d-453d45655e75" providerId="ADAL" clId="{88F60698-277F-4239-9060-181B06884D42}" dt="2019-06-03T04:06:04.483" v="19432" actId="20577"/>
          <ac:spMkLst>
            <pc:docMk/>
            <pc:sldMk cId="436915918" sldId="1630"/>
            <ac:spMk id="25" creationId="{72369617-83C0-4233-9038-42848995F917}"/>
          </ac:spMkLst>
        </pc:spChg>
        <pc:spChg chg="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26" creationId="{F7106348-E48E-4811-94E2-7599CBAC46A7}"/>
          </ac:spMkLst>
        </pc:spChg>
        <pc:spChg chg="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29" creationId="{C9F27D00-9792-4331-BC57-2C1358084D59}"/>
          </ac:spMkLst>
        </pc:spChg>
        <pc:spChg chg="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30" creationId="{A269CC5D-0508-4559-B9F5-77B8DEAD7781}"/>
          </ac:spMkLst>
        </pc:spChg>
        <pc:spChg chg="add 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33" creationId="{5D6EB16E-C59F-4ECC-B8B2-BE747AA0CE7E}"/>
          </ac:spMkLst>
        </pc:spChg>
        <pc:spChg chg="add 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35" creationId="{240C4743-C22E-496D-8E74-CA58BC137E11}"/>
          </ac:spMkLst>
        </pc:spChg>
        <pc:cxnChg chg="add del mod">
          <ac:chgData name="Tomas Kubica" userId="7424fb4c-5e9f-45cd-9f7d-453d45655e75" providerId="ADAL" clId="{88F60698-277F-4239-9060-181B06884D42}" dt="2019-06-03T04:06:49.130" v="19438" actId="11529"/>
          <ac:cxnSpMkLst>
            <pc:docMk/>
            <pc:sldMk cId="436915918" sldId="1630"/>
            <ac:cxnSpMk id="11" creationId="{5619938D-BBA9-4D80-B740-210099207259}"/>
          </ac:cxnSpMkLst>
        </pc:cxnChg>
        <pc:cxnChg chg="add mod">
          <ac:chgData name="Tomas Kubica" userId="7424fb4c-5e9f-45cd-9f7d-453d45655e75" providerId="ADAL" clId="{88F60698-277F-4239-9060-181B06884D42}" dt="2019-06-03T04:06:58.250" v="19439" actId="11529"/>
          <ac:cxnSpMkLst>
            <pc:docMk/>
            <pc:sldMk cId="436915918" sldId="1630"/>
            <ac:cxnSpMk id="15" creationId="{D4056015-4C2C-470E-8649-01F7E0BAD1E3}"/>
          </ac:cxnSpMkLst>
        </pc:cxnChg>
        <pc:cxnChg chg="add del mod">
          <ac:chgData name="Tomas Kubica" userId="7424fb4c-5e9f-45cd-9f7d-453d45655e75" providerId="ADAL" clId="{88F60698-277F-4239-9060-181B06884D42}" dt="2019-06-03T04:08:20.708" v="19460" actId="478"/>
          <ac:cxnSpMkLst>
            <pc:docMk/>
            <pc:sldMk cId="436915918" sldId="1630"/>
            <ac:cxnSpMk id="34" creationId="{0E97B542-17F9-482B-B6D0-01440AB761C7}"/>
          </ac:cxnSpMkLst>
        </pc:cxnChg>
        <pc:cxnChg chg="add del mod">
          <ac:chgData name="Tomas Kubica" userId="7424fb4c-5e9f-45cd-9f7d-453d45655e75" providerId="ADAL" clId="{88F60698-277F-4239-9060-181B06884D42}" dt="2019-06-03T04:08:20.708" v="19460" actId="478"/>
          <ac:cxnSpMkLst>
            <pc:docMk/>
            <pc:sldMk cId="436915918" sldId="1630"/>
            <ac:cxnSpMk id="36" creationId="{F2F26322-10E9-4E20-B282-4EA8D4C1BC26}"/>
          </ac:cxnSpMkLst>
        </pc:cxnChg>
      </pc:sldChg>
      <pc:sldChg chg="add del">
        <pc:chgData name="Tomas Kubica" userId="7424fb4c-5e9f-45cd-9f7d-453d45655e75" providerId="ADAL" clId="{88F60698-277F-4239-9060-181B06884D42}" dt="2019-06-03T04:11:57.566" v="19751" actId="47"/>
        <pc:sldMkLst>
          <pc:docMk/>
          <pc:sldMk cId="2814141439" sldId="1631"/>
        </pc:sldMkLst>
      </pc:sldChg>
      <pc:sldChg chg="addSp delSp modSp add">
        <pc:chgData name="Tomas Kubica" userId="7424fb4c-5e9f-45cd-9f7d-453d45655e75" providerId="ADAL" clId="{88F60698-277F-4239-9060-181B06884D42}" dt="2019-06-03T04:09:30.710" v="19542" actId="478"/>
        <pc:sldMkLst>
          <pc:docMk/>
          <pc:sldMk cId="490397840" sldId="1632"/>
        </pc:sldMkLst>
        <pc:spChg chg="mod">
          <ac:chgData name="Tomas Kubica" userId="7424fb4c-5e9f-45cd-9f7d-453d45655e75" providerId="ADAL" clId="{88F60698-277F-4239-9060-181B06884D42}" dt="2019-06-03T04:09:03.990" v="19536" actId="6549"/>
          <ac:spMkLst>
            <pc:docMk/>
            <pc:sldMk cId="490397840" sldId="1632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6-03T04:09:30.710" v="19542" actId="478"/>
          <ac:spMkLst>
            <pc:docMk/>
            <pc:sldMk cId="490397840" sldId="1632"/>
            <ac:spMk id="29" creationId="{C9F27D00-9792-4331-BC57-2C1358084D59}"/>
          </ac:spMkLst>
        </pc:spChg>
        <pc:spChg chg="mod">
          <ac:chgData name="Tomas Kubica" userId="7424fb4c-5e9f-45cd-9f7d-453d45655e75" providerId="ADAL" clId="{88F60698-277F-4239-9060-181B06884D42}" dt="2019-06-03T04:09:13.354" v="19539" actId="20577"/>
          <ac:spMkLst>
            <pc:docMk/>
            <pc:sldMk cId="490397840" sldId="1632"/>
            <ac:spMk id="30" creationId="{A269CC5D-0508-4559-B9F5-77B8DEAD7781}"/>
          </ac:spMkLst>
        </pc:spChg>
        <pc:spChg chg="del">
          <ac:chgData name="Tomas Kubica" userId="7424fb4c-5e9f-45cd-9f7d-453d45655e75" providerId="ADAL" clId="{88F60698-277F-4239-9060-181B06884D42}" dt="2019-06-03T04:09:18.284" v="19540" actId="478"/>
          <ac:spMkLst>
            <pc:docMk/>
            <pc:sldMk cId="490397840" sldId="1632"/>
            <ac:spMk id="35" creationId="{240C4743-C22E-496D-8E74-CA58BC137E11}"/>
          </ac:spMkLst>
        </pc:spChg>
        <pc:spChg chg="add mod">
          <ac:chgData name="Tomas Kubica" userId="7424fb4c-5e9f-45cd-9f7d-453d45655e75" providerId="ADAL" clId="{88F60698-277F-4239-9060-181B06884D42}" dt="2019-06-03T04:09:10.498" v="19537" actId="571"/>
          <ac:spMkLst>
            <pc:docMk/>
            <pc:sldMk cId="490397840" sldId="1632"/>
            <ac:spMk id="37" creationId="{748999A7-E2AE-4907-8819-FCCE2038CEBB}"/>
          </ac:spMkLst>
        </pc:spChg>
        <pc:cxnChg chg="del mod">
          <ac:chgData name="Tomas Kubica" userId="7424fb4c-5e9f-45cd-9f7d-453d45655e75" providerId="ADAL" clId="{88F60698-277F-4239-9060-181B06884D42}" dt="2019-06-03T04:09:18.284" v="19540" actId="478"/>
          <ac:cxnSpMkLst>
            <pc:docMk/>
            <pc:sldMk cId="490397840" sldId="1632"/>
            <ac:cxnSpMk id="36" creationId="{F2F26322-10E9-4E20-B282-4EA8D4C1BC26}"/>
          </ac:cxnSpMkLst>
        </pc:cxnChg>
        <pc:cxnChg chg="add mod">
          <ac:chgData name="Tomas Kubica" userId="7424fb4c-5e9f-45cd-9f7d-453d45655e75" providerId="ADAL" clId="{88F60698-277F-4239-9060-181B06884D42}" dt="2019-06-03T04:09:10.498" v="19537" actId="571"/>
          <ac:cxnSpMkLst>
            <pc:docMk/>
            <pc:sldMk cId="490397840" sldId="1632"/>
            <ac:cxnSpMk id="38" creationId="{BCC3C9E8-4B00-472C-AFBF-CC0E9AE93371}"/>
          </ac:cxnSpMkLst>
        </pc:cxnChg>
      </pc:sldChg>
      <pc:sldChg chg="add del">
        <pc:chgData name="Tomas Kubica" userId="7424fb4c-5e9f-45cd-9f7d-453d45655e75" providerId="ADAL" clId="{88F60698-277F-4239-9060-181B06884D42}" dt="2019-06-03T04:11:57.566" v="19751" actId="47"/>
        <pc:sldMkLst>
          <pc:docMk/>
          <pc:sldMk cId="115138661" sldId="1633"/>
        </pc:sldMkLst>
      </pc:sldChg>
      <pc:sldChg chg="addSp modSp add">
        <pc:chgData name="Tomas Kubica" userId="7424fb4c-5e9f-45cd-9f7d-453d45655e75" providerId="ADAL" clId="{88F60698-277F-4239-9060-181B06884D42}" dt="2019-06-03T04:10:20.021" v="19619" actId="20577"/>
        <pc:sldMkLst>
          <pc:docMk/>
          <pc:sldMk cId="1540906807" sldId="1634"/>
        </pc:sldMkLst>
        <pc:spChg chg="mod">
          <ac:chgData name="Tomas Kubica" userId="7424fb4c-5e9f-45cd-9f7d-453d45655e75" providerId="ADAL" clId="{88F60698-277F-4239-9060-181B06884D42}" dt="2019-06-03T04:10:20.021" v="19619" actId="20577"/>
          <ac:spMkLst>
            <pc:docMk/>
            <pc:sldMk cId="1540906807" sldId="1634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6-03T04:09:43.159" v="19545" actId="6549"/>
          <ac:spMkLst>
            <pc:docMk/>
            <pc:sldMk cId="1540906807" sldId="1634"/>
            <ac:spMk id="29" creationId="{C9F27D00-9792-4331-BC57-2C1358084D59}"/>
          </ac:spMkLst>
        </pc:spChg>
        <pc:spChg chg="add">
          <ac:chgData name="Tomas Kubica" userId="7424fb4c-5e9f-45cd-9f7d-453d45655e75" providerId="ADAL" clId="{88F60698-277F-4239-9060-181B06884D42}" dt="2019-06-03T04:09:54.516" v="19546"/>
          <ac:spMkLst>
            <pc:docMk/>
            <pc:sldMk cId="1540906807" sldId="1634"/>
            <ac:spMk id="35" creationId="{28E6EE73-BC12-44BA-90CB-EB94906385AC}"/>
          </ac:spMkLst>
        </pc:spChg>
        <pc:cxnChg chg="mod">
          <ac:chgData name="Tomas Kubica" userId="7424fb4c-5e9f-45cd-9f7d-453d45655e75" providerId="ADAL" clId="{88F60698-277F-4239-9060-181B06884D42}" dt="2019-06-03T04:09:40.654" v="19543" actId="14100"/>
          <ac:cxnSpMkLst>
            <pc:docMk/>
            <pc:sldMk cId="1540906807" sldId="1634"/>
            <ac:cxnSpMk id="34" creationId="{0E97B542-17F9-482B-B6D0-01440AB761C7}"/>
          </ac:cxnSpMkLst>
        </pc:cxnChg>
      </pc:sldChg>
      <pc:sldChg chg="delSp modSp add">
        <pc:chgData name="Tomas Kubica" userId="7424fb4c-5e9f-45cd-9f7d-453d45655e75" providerId="ADAL" clId="{88F60698-277F-4239-9060-181B06884D42}" dt="2019-06-03T04:11:48.856" v="19750" actId="478"/>
        <pc:sldMkLst>
          <pc:docMk/>
          <pc:sldMk cId="2517934399" sldId="1635"/>
        </pc:sldMkLst>
        <pc:spChg chg="mod">
          <ac:chgData name="Tomas Kubica" userId="7424fb4c-5e9f-45cd-9f7d-453d45655e75" providerId="ADAL" clId="{88F60698-277F-4239-9060-181B06884D42}" dt="2019-06-03T04:11:38.756" v="19748" actId="20577"/>
          <ac:spMkLst>
            <pc:docMk/>
            <pc:sldMk cId="2517934399" sldId="1635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6-03T04:11:47.931" v="19749" actId="478"/>
          <ac:spMkLst>
            <pc:docMk/>
            <pc:sldMk cId="2517934399" sldId="1635"/>
            <ac:spMk id="30" creationId="{A269CC5D-0508-4559-B9F5-77B8DEAD7781}"/>
          </ac:spMkLst>
        </pc:spChg>
        <pc:cxnChg chg="del mod">
          <ac:chgData name="Tomas Kubica" userId="7424fb4c-5e9f-45cd-9f7d-453d45655e75" providerId="ADAL" clId="{88F60698-277F-4239-9060-181B06884D42}" dt="2019-06-03T04:11:48.856" v="19750" actId="478"/>
          <ac:cxnSpMkLst>
            <pc:docMk/>
            <pc:sldMk cId="2517934399" sldId="1635"/>
            <ac:cxnSpMk id="38" creationId="{BCC3C9E8-4B00-472C-AFBF-CC0E9AE93371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04:19:36.358" v="19938" actId="14100"/>
        <pc:sldMkLst>
          <pc:docMk/>
          <pc:sldMk cId="33445397" sldId="1636"/>
        </pc:sldMkLst>
        <pc:spChg chg="mod">
          <ac:chgData name="Tomas Kubica" userId="7424fb4c-5e9f-45cd-9f7d-453d45655e75" providerId="ADAL" clId="{88F60698-277F-4239-9060-181B06884D42}" dt="2019-06-03T04:19:16.091" v="19932" actId="20577"/>
          <ac:spMkLst>
            <pc:docMk/>
            <pc:sldMk cId="33445397" sldId="1636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4:18:42.668" v="19826" actId="1076"/>
          <ac:picMkLst>
            <pc:docMk/>
            <pc:sldMk cId="33445397" sldId="1636"/>
            <ac:picMk id="3" creationId="{89920C2D-D4EC-445A-9652-7C4084268725}"/>
          </ac:picMkLst>
        </pc:picChg>
        <pc:picChg chg="add del mod">
          <ac:chgData name="Tomas Kubica" userId="7424fb4c-5e9f-45cd-9f7d-453d45655e75" providerId="ADAL" clId="{88F60698-277F-4239-9060-181B06884D42}" dt="2019-06-03T04:18:33.959" v="19822" actId="478"/>
          <ac:picMkLst>
            <pc:docMk/>
            <pc:sldMk cId="33445397" sldId="1636"/>
            <ac:picMk id="4" creationId="{EF6EF5C7-8E59-4451-83B6-617A59745A65}"/>
          </ac:picMkLst>
        </pc:picChg>
        <pc:picChg chg="add mod">
          <ac:chgData name="Tomas Kubica" userId="7424fb4c-5e9f-45cd-9f7d-453d45655e75" providerId="ADAL" clId="{88F60698-277F-4239-9060-181B06884D42}" dt="2019-06-03T04:18:39.724" v="19825" actId="1076"/>
          <ac:picMkLst>
            <pc:docMk/>
            <pc:sldMk cId="33445397" sldId="1636"/>
            <ac:picMk id="5" creationId="{980C7CEC-C2DD-47C7-8A5A-331804B5A6FE}"/>
          </ac:picMkLst>
        </pc:picChg>
        <pc:cxnChg chg="add mod">
          <ac:chgData name="Tomas Kubica" userId="7424fb4c-5e9f-45cd-9f7d-453d45655e75" providerId="ADAL" clId="{88F60698-277F-4239-9060-181B06884D42}" dt="2019-06-03T04:19:24.140" v="19934" actId="13822"/>
          <ac:cxnSpMkLst>
            <pc:docMk/>
            <pc:sldMk cId="33445397" sldId="1636"/>
            <ac:cxnSpMk id="7" creationId="{0406347E-0F5D-4E3C-92D4-FF1479281FB2}"/>
          </ac:cxnSpMkLst>
        </pc:cxnChg>
        <pc:cxnChg chg="add mod">
          <ac:chgData name="Tomas Kubica" userId="7424fb4c-5e9f-45cd-9f7d-453d45655e75" providerId="ADAL" clId="{88F60698-277F-4239-9060-181B06884D42}" dt="2019-06-03T04:19:30.170" v="19936" actId="14100"/>
          <ac:cxnSpMkLst>
            <pc:docMk/>
            <pc:sldMk cId="33445397" sldId="1636"/>
            <ac:cxnSpMk id="9" creationId="{4474FD3E-1B25-4398-80AC-F404ACF82C16}"/>
          </ac:cxnSpMkLst>
        </pc:cxnChg>
        <pc:cxnChg chg="add mod">
          <ac:chgData name="Tomas Kubica" userId="7424fb4c-5e9f-45cd-9f7d-453d45655e75" providerId="ADAL" clId="{88F60698-277F-4239-9060-181B06884D42}" dt="2019-06-03T04:19:36.358" v="19938" actId="14100"/>
          <ac:cxnSpMkLst>
            <pc:docMk/>
            <pc:sldMk cId="33445397" sldId="1636"/>
            <ac:cxnSpMk id="11" creationId="{1218B942-EEAB-4A85-A78F-5C9F228ED2B7}"/>
          </ac:cxnSpMkLst>
        </pc:cxnChg>
      </pc:sldChg>
      <pc:sldChg chg="modSp add ord">
        <pc:chgData name="Tomas Kubica" userId="7424fb4c-5e9f-45cd-9f7d-453d45655e75" providerId="ADAL" clId="{88F60698-277F-4239-9060-181B06884D42}" dt="2019-06-03T07:34:03.446" v="22568"/>
        <pc:sldMkLst>
          <pc:docMk/>
          <pc:sldMk cId="4226187743" sldId="1637"/>
        </pc:sldMkLst>
        <pc:spChg chg="mod">
          <ac:chgData name="Tomas Kubica" userId="7424fb4c-5e9f-45cd-9f7d-453d45655e75" providerId="ADAL" clId="{88F60698-277F-4239-9060-181B06884D42}" dt="2019-06-03T04:30:18.374" v="21418" actId="6549"/>
          <ac:spMkLst>
            <pc:docMk/>
            <pc:sldMk cId="4226187743" sldId="1637"/>
            <ac:spMk id="19" creationId="{1CD21C6C-3F98-4636-9BA4-A3DDE93787F8}"/>
          </ac:spMkLst>
        </pc:spChg>
      </pc:sldChg>
      <pc:sldChg chg="delSp modSp add ord">
        <pc:chgData name="Tomas Kubica" userId="7424fb4c-5e9f-45cd-9f7d-453d45655e75" providerId="ADAL" clId="{88F60698-277F-4239-9060-181B06884D42}" dt="2019-06-03T04:37:30.372" v="22290" actId="20577"/>
        <pc:sldMkLst>
          <pc:docMk/>
          <pc:sldMk cId="2408551687" sldId="1638"/>
        </pc:sldMkLst>
        <pc:spChg chg="mod">
          <ac:chgData name="Tomas Kubica" userId="7424fb4c-5e9f-45cd-9f7d-453d45655e75" providerId="ADAL" clId="{88F60698-277F-4239-9060-181B06884D42}" dt="2019-06-03T04:37:30.372" v="22290" actId="20577"/>
          <ac:spMkLst>
            <pc:docMk/>
            <pc:sldMk cId="2408551687" sldId="1638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04:36:49.230" v="22190" actId="478"/>
          <ac:picMkLst>
            <pc:docMk/>
            <pc:sldMk cId="2408551687" sldId="1638"/>
            <ac:picMk id="4" creationId="{B38CD1D2-FF95-4F2D-8A26-8FC031985160}"/>
          </ac:picMkLst>
        </pc:picChg>
      </pc:sldChg>
      <pc:sldChg chg="addSp delSp modSp add">
        <pc:chgData name="Tomas Kubica" userId="7424fb4c-5e9f-45cd-9f7d-453d45655e75" providerId="ADAL" clId="{88F60698-277F-4239-9060-181B06884D42}" dt="2019-06-03T07:55:48.607" v="23803" actId="20577"/>
        <pc:sldMkLst>
          <pc:docMk/>
          <pc:sldMk cId="1704899196" sldId="1639"/>
        </pc:sldMkLst>
        <pc:spChg chg="mod">
          <ac:chgData name="Tomas Kubica" userId="7424fb4c-5e9f-45cd-9f7d-453d45655e75" providerId="ADAL" clId="{88F60698-277F-4239-9060-181B06884D42}" dt="2019-06-03T06:53:14.618" v="22301" actId="20577"/>
          <ac:spMkLst>
            <pc:docMk/>
            <pc:sldMk cId="1704899196" sldId="1639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7:55:48.607" v="23803" actId="20577"/>
          <ac:spMkLst>
            <pc:docMk/>
            <pc:sldMk cId="1704899196" sldId="1639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6:59:50.961" v="22471" actId="1076"/>
          <ac:picMkLst>
            <pc:docMk/>
            <pc:sldMk cId="1704899196" sldId="1639"/>
            <ac:picMk id="3" creationId="{CD8B6572-333F-4538-A320-509A1464CDB8}"/>
          </ac:picMkLst>
        </pc:picChg>
        <pc:cxnChg chg="add mod">
          <ac:chgData name="Tomas Kubica" userId="7424fb4c-5e9f-45cd-9f7d-453d45655e75" providerId="ADAL" clId="{88F60698-277F-4239-9060-181B06884D42}" dt="2019-06-03T07:47:02.167" v="22863" actId="13822"/>
          <ac:cxnSpMkLst>
            <pc:docMk/>
            <pc:sldMk cId="1704899196" sldId="1639"/>
            <ac:cxnSpMk id="5" creationId="{B20072EB-4101-468D-B500-779223A3C0FB}"/>
          </ac:cxnSpMkLst>
        </pc:cxnChg>
        <pc:cxnChg chg="add del mod">
          <ac:chgData name="Tomas Kubica" userId="7424fb4c-5e9f-45cd-9f7d-453d45655e75" providerId="ADAL" clId="{88F60698-277F-4239-9060-181B06884D42}" dt="2019-06-03T07:47:37.508" v="22866" actId="478"/>
          <ac:cxnSpMkLst>
            <pc:docMk/>
            <pc:sldMk cId="1704899196" sldId="1639"/>
            <ac:cxnSpMk id="7" creationId="{DA705DD4-6955-423F-94B9-B5822516C591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07:48:01.944" v="22870" actId="14100"/>
        <pc:sldMkLst>
          <pc:docMk/>
          <pc:sldMk cId="1552419597" sldId="1640"/>
        </pc:sldMkLst>
        <pc:spChg chg="mod">
          <ac:chgData name="Tomas Kubica" userId="7424fb4c-5e9f-45cd-9f7d-453d45655e75" providerId="ADAL" clId="{88F60698-277F-4239-9060-181B06884D42}" dt="2019-06-03T07:46:49.847" v="22861" actId="20577"/>
          <ac:spMkLst>
            <pc:docMk/>
            <pc:sldMk cId="1552419597" sldId="1640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07:45:47.081" v="22571" actId="478"/>
          <ac:picMkLst>
            <pc:docMk/>
            <pc:sldMk cId="1552419597" sldId="1640"/>
            <ac:picMk id="3" creationId="{CD8B6572-333F-4538-A320-509A1464CDB8}"/>
          </ac:picMkLst>
        </pc:picChg>
        <pc:picChg chg="add mod">
          <ac:chgData name="Tomas Kubica" userId="7424fb4c-5e9f-45cd-9f7d-453d45655e75" providerId="ADAL" clId="{88F60698-277F-4239-9060-181B06884D42}" dt="2019-06-03T07:45:52.205" v="22575" actId="1076"/>
          <ac:picMkLst>
            <pc:docMk/>
            <pc:sldMk cId="1552419597" sldId="1640"/>
            <ac:picMk id="4" creationId="{C3B0CBDC-D9D3-41DB-9CB1-3F8154707F88}"/>
          </ac:picMkLst>
        </pc:picChg>
        <pc:cxnChg chg="add mod">
          <ac:chgData name="Tomas Kubica" userId="7424fb4c-5e9f-45cd-9f7d-453d45655e75" providerId="ADAL" clId="{88F60698-277F-4239-9060-181B06884D42}" dt="2019-06-03T07:47:55.461" v="22868" actId="13822"/>
          <ac:cxnSpMkLst>
            <pc:docMk/>
            <pc:sldMk cId="1552419597" sldId="1640"/>
            <ac:cxnSpMk id="6" creationId="{D9E2CAAE-B0C8-449C-919E-3DFCEA57E599}"/>
          </ac:cxnSpMkLst>
        </pc:cxnChg>
        <pc:cxnChg chg="add mod">
          <ac:chgData name="Tomas Kubica" userId="7424fb4c-5e9f-45cd-9f7d-453d45655e75" providerId="ADAL" clId="{88F60698-277F-4239-9060-181B06884D42}" dt="2019-06-03T07:48:01.944" v="22870" actId="14100"/>
          <ac:cxnSpMkLst>
            <pc:docMk/>
            <pc:sldMk cId="1552419597" sldId="1640"/>
            <ac:cxnSpMk id="8" creationId="{6B73BF0E-5A3C-4FC0-91AA-45DC9F7D0D29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07:51:22.395" v="23468" actId="14100"/>
        <pc:sldMkLst>
          <pc:docMk/>
          <pc:sldMk cId="312606267" sldId="1641"/>
        </pc:sldMkLst>
        <pc:spChg chg="mod">
          <ac:chgData name="Tomas Kubica" userId="7424fb4c-5e9f-45cd-9f7d-453d45655e75" providerId="ADAL" clId="{88F60698-277F-4239-9060-181B06884D42}" dt="2019-06-03T07:50:07.175" v="23449" actId="20577"/>
          <ac:spMkLst>
            <pc:docMk/>
            <pc:sldMk cId="312606267" sldId="1641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7:50:55.240" v="23460" actId="1076"/>
          <ac:picMkLst>
            <pc:docMk/>
            <pc:sldMk cId="312606267" sldId="1641"/>
            <ac:picMk id="3" creationId="{FD9BBBE1-80CA-4601-A4F4-79E00A4FBD6C}"/>
          </ac:picMkLst>
        </pc:picChg>
        <pc:picChg chg="del">
          <ac:chgData name="Tomas Kubica" userId="7424fb4c-5e9f-45cd-9f7d-453d45655e75" providerId="ADAL" clId="{88F60698-277F-4239-9060-181B06884D42}" dt="2019-06-03T07:50:09.484" v="23450" actId="478"/>
          <ac:picMkLst>
            <pc:docMk/>
            <pc:sldMk cId="312606267" sldId="1641"/>
            <ac:picMk id="4" creationId="{C3B0CBDC-D9D3-41DB-9CB1-3F8154707F88}"/>
          </ac:picMkLst>
        </pc:picChg>
        <pc:cxnChg chg="del mod">
          <ac:chgData name="Tomas Kubica" userId="7424fb4c-5e9f-45cd-9f7d-453d45655e75" providerId="ADAL" clId="{88F60698-277F-4239-9060-181B06884D42}" dt="2019-06-03T07:50:46.941" v="23456" actId="478"/>
          <ac:cxnSpMkLst>
            <pc:docMk/>
            <pc:sldMk cId="312606267" sldId="1641"/>
            <ac:cxnSpMk id="6" creationId="{D9E2CAAE-B0C8-449C-919E-3DFCEA57E599}"/>
          </ac:cxnSpMkLst>
        </pc:cxnChg>
        <pc:cxnChg chg="add mod">
          <ac:chgData name="Tomas Kubica" userId="7424fb4c-5e9f-45cd-9f7d-453d45655e75" providerId="ADAL" clId="{88F60698-277F-4239-9060-181B06884D42}" dt="2019-06-03T07:51:05.354" v="23462" actId="13822"/>
          <ac:cxnSpMkLst>
            <pc:docMk/>
            <pc:sldMk cId="312606267" sldId="1641"/>
            <ac:cxnSpMk id="7" creationId="{EB95CAD4-20E7-48E9-A4E3-5549F696AB2F}"/>
          </ac:cxnSpMkLst>
        </pc:cxnChg>
        <pc:cxnChg chg="del">
          <ac:chgData name="Tomas Kubica" userId="7424fb4c-5e9f-45cd-9f7d-453d45655e75" providerId="ADAL" clId="{88F60698-277F-4239-9060-181B06884D42}" dt="2019-06-03T07:50:31.590" v="23453" actId="478"/>
          <ac:cxnSpMkLst>
            <pc:docMk/>
            <pc:sldMk cId="312606267" sldId="1641"/>
            <ac:cxnSpMk id="8" creationId="{6B73BF0E-5A3C-4FC0-91AA-45DC9F7D0D29}"/>
          </ac:cxnSpMkLst>
        </pc:cxnChg>
        <pc:cxnChg chg="add mod">
          <ac:chgData name="Tomas Kubica" userId="7424fb4c-5e9f-45cd-9f7d-453d45655e75" providerId="ADAL" clId="{88F60698-277F-4239-9060-181B06884D42}" dt="2019-06-03T07:51:13.085" v="23464" actId="14100"/>
          <ac:cxnSpMkLst>
            <pc:docMk/>
            <pc:sldMk cId="312606267" sldId="1641"/>
            <ac:cxnSpMk id="10" creationId="{94B187CC-7BA4-4892-AC18-5DCC9A64A91A}"/>
          </ac:cxnSpMkLst>
        </pc:cxnChg>
        <pc:cxnChg chg="add mod">
          <ac:chgData name="Tomas Kubica" userId="7424fb4c-5e9f-45cd-9f7d-453d45655e75" providerId="ADAL" clId="{88F60698-277F-4239-9060-181B06884D42}" dt="2019-06-03T07:51:18.310" v="23466" actId="14100"/>
          <ac:cxnSpMkLst>
            <pc:docMk/>
            <pc:sldMk cId="312606267" sldId="1641"/>
            <ac:cxnSpMk id="12" creationId="{4D51292A-43DC-4401-B60E-F87216B742AE}"/>
          </ac:cxnSpMkLst>
        </pc:cxnChg>
        <pc:cxnChg chg="add mod">
          <ac:chgData name="Tomas Kubica" userId="7424fb4c-5e9f-45cd-9f7d-453d45655e75" providerId="ADAL" clId="{88F60698-277F-4239-9060-181B06884D42}" dt="2019-06-03T07:51:22.395" v="23468" actId="14100"/>
          <ac:cxnSpMkLst>
            <pc:docMk/>
            <pc:sldMk cId="312606267" sldId="1641"/>
            <ac:cxnSpMk id="14" creationId="{CCC6645C-CAD4-4E31-BB18-E08E2FE0FFE0}"/>
          </ac:cxnSpMkLst>
        </pc:cxnChg>
      </pc:sldChg>
      <pc:sldChg chg="addSp modSp add">
        <pc:chgData name="Tomas Kubica" userId="7424fb4c-5e9f-45cd-9f7d-453d45655e75" providerId="ADAL" clId="{88F60698-277F-4239-9060-181B06884D42}" dt="2019-06-03T08:20:37.077" v="24585" actId="14100"/>
        <pc:sldMkLst>
          <pc:docMk/>
          <pc:sldMk cId="2648462063" sldId="1642"/>
        </pc:sldMkLst>
        <pc:spChg chg="mod">
          <ac:chgData name="Tomas Kubica" userId="7424fb4c-5e9f-45cd-9f7d-453d45655e75" providerId="ADAL" clId="{88F60698-277F-4239-9060-181B06884D42}" dt="2019-06-03T08:15:15.236" v="23811" actId="20577"/>
          <ac:spMkLst>
            <pc:docMk/>
            <pc:sldMk cId="2648462063" sldId="1642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8:19:10.856" v="24571" actId="20577"/>
          <ac:spMkLst>
            <pc:docMk/>
            <pc:sldMk cId="2648462063" sldId="1642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8:19:17.048" v="24573" actId="1076"/>
          <ac:picMkLst>
            <pc:docMk/>
            <pc:sldMk cId="2648462063" sldId="1642"/>
            <ac:picMk id="3" creationId="{A79CB1C9-DF69-49F4-A812-4ECF9870168B}"/>
          </ac:picMkLst>
        </pc:picChg>
        <pc:cxnChg chg="add mod">
          <ac:chgData name="Tomas Kubica" userId="7424fb4c-5e9f-45cd-9f7d-453d45655e75" providerId="ADAL" clId="{88F60698-277F-4239-9060-181B06884D42}" dt="2019-06-03T08:19:34.470" v="24575" actId="13822"/>
          <ac:cxnSpMkLst>
            <pc:docMk/>
            <pc:sldMk cId="2648462063" sldId="1642"/>
            <ac:cxnSpMk id="5" creationId="{590F4E29-BCAA-4C31-9CB8-1BF9F0194B65}"/>
          </ac:cxnSpMkLst>
        </pc:cxnChg>
        <pc:cxnChg chg="add mod">
          <ac:chgData name="Tomas Kubica" userId="7424fb4c-5e9f-45cd-9f7d-453d45655e75" providerId="ADAL" clId="{88F60698-277F-4239-9060-181B06884D42}" dt="2019-06-03T08:19:42.800" v="24577" actId="14100"/>
          <ac:cxnSpMkLst>
            <pc:docMk/>
            <pc:sldMk cId="2648462063" sldId="1642"/>
            <ac:cxnSpMk id="7" creationId="{D5C133D3-0944-41B0-B66D-F46268599C84}"/>
          </ac:cxnSpMkLst>
        </pc:cxnChg>
        <pc:cxnChg chg="add mod">
          <ac:chgData name="Tomas Kubica" userId="7424fb4c-5e9f-45cd-9f7d-453d45655e75" providerId="ADAL" clId="{88F60698-277F-4239-9060-181B06884D42}" dt="2019-06-03T08:19:54.631" v="24579" actId="14100"/>
          <ac:cxnSpMkLst>
            <pc:docMk/>
            <pc:sldMk cId="2648462063" sldId="1642"/>
            <ac:cxnSpMk id="9" creationId="{28861225-567E-486F-BC47-96D08F15A245}"/>
          </ac:cxnSpMkLst>
        </pc:cxnChg>
        <pc:cxnChg chg="add mod">
          <ac:chgData name="Tomas Kubica" userId="7424fb4c-5e9f-45cd-9f7d-453d45655e75" providerId="ADAL" clId="{88F60698-277F-4239-9060-181B06884D42}" dt="2019-06-03T08:20:01.273" v="24581" actId="14100"/>
          <ac:cxnSpMkLst>
            <pc:docMk/>
            <pc:sldMk cId="2648462063" sldId="1642"/>
            <ac:cxnSpMk id="11" creationId="{067F3555-3F00-425E-BBA0-47036BDB818A}"/>
          </ac:cxnSpMkLst>
        </pc:cxnChg>
        <pc:cxnChg chg="add mod">
          <ac:chgData name="Tomas Kubica" userId="7424fb4c-5e9f-45cd-9f7d-453d45655e75" providerId="ADAL" clId="{88F60698-277F-4239-9060-181B06884D42}" dt="2019-06-03T08:20:06.335" v="24583" actId="14100"/>
          <ac:cxnSpMkLst>
            <pc:docMk/>
            <pc:sldMk cId="2648462063" sldId="1642"/>
            <ac:cxnSpMk id="13" creationId="{1DD6F850-A06E-460C-B498-3D1CA212615B}"/>
          </ac:cxnSpMkLst>
        </pc:cxnChg>
        <pc:cxnChg chg="add mod">
          <ac:chgData name="Tomas Kubica" userId="7424fb4c-5e9f-45cd-9f7d-453d45655e75" providerId="ADAL" clId="{88F60698-277F-4239-9060-181B06884D42}" dt="2019-06-03T08:20:37.077" v="24585" actId="14100"/>
          <ac:cxnSpMkLst>
            <pc:docMk/>
            <pc:sldMk cId="2648462063" sldId="1642"/>
            <ac:cxnSpMk id="15" creationId="{B1AC1047-6C8A-4F6C-A0B6-DA63492ABA12}"/>
          </ac:cxnSpMkLst>
        </pc:cxnChg>
      </pc:sldChg>
      <pc:sldChg chg="modSp add">
        <pc:chgData name="Tomas Kubica" userId="7424fb4c-5e9f-45cd-9f7d-453d45655e75" providerId="ADAL" clId="{88F60698-277F-4239-9060-181B06884D42}" dt="2019-06-03T08:21:43.845" v="24606" actId="20577"/>
        <pc:sldMkLst>
          <pc:docMk/>
          <pc:sldMk cId="2549617473" sldId="1643"/>
        </pc:sldMkLst>
        <pc:spChg chg="mod">
          <ac:chgData name="Tomas Kubica" userId="7424fb4c-5e9f-45cd-9f7d-453d45655e75" providerId="ADAL" clId="{88F60698-277F-4239-9060-181B06884D42}" dt="2019-06-03T08:21:43.845" v="24606" actId="20577"/>
          <ac:spMkLst>
            <pc:docMk/>
            <pc:sldMk cId="2549617473" sldId="1643"/>
            <ac:spMk id="2" creationId="{146D2A42-BDC7-4404-8757-B736AFAF2771}"/>
          </ac:spMkLst>
        </pc:spChg>
      </pc:sldChg>
      <pc:sldChg chg="modSp add">
        <pc:chgData name="Tomas Kubica" userId="7424fb4c-5e9f-45cd-9f7d-453d45655e75" providerId="ADAL" clId="{88F60698-277F-4239-9060-181B06884D42}" dt="2019-06-03T08:21:54.783" v="24641" actId="20577"/>
        <pc:sldMkLst>
          <pc:docMk/>
          <pc:sldMk cId="3357391429" sldId="1644"/>
        </pc:sldMkLst>
        <pc:spChg chg="mod">
          <ac:chgData name="Tomas Kubica" userId="7424fb4c-5e9f-45cd-9f7d-453d45655e75" providerId="ADAL" clId="{88F60698-277F-4239-9060-181B06884D42}" dt="2019-06-03T08:21:54.783" v="24641" actId="20577"/>
          <ac:spMkLst>
            <pc:docMk/>
            <pc:sldMk cId="3357391429" sldId="1644"/>
            <ac:spMk id="2" creationId="{146D2A42-BDC7-4404-8757-B736AFAF2771}"/>
          </ac:spMkLst>
        </pc:spChg>
      </pc:sldChg>
      <pc:sldChg chg="modSp add">
        <pc:chgData name="Tomas Kubica" userId="7424fb4c-5e9f-45cd-9f7d-453d45655e75" providerId="ADAL" clId="{88F60698-277F-4239-9060-181B06884D42}" dt="2019-06-03T08:22:12.062" v="24671" actId="20577"/>
        <pc:sldMkLst>
          <pc:docMk/>
          <pc:sldMk cId="3091635419" sldId="1645"/>
        </pc:sldMkLst>
        <pc:spChg chg="mod">
          <ac:chgData name="Tomas Kubica" userId="7424fb4c-5e9f-45cd-9f7d-453d45655e75" providerId="ADAL" clId="{88F60698-277F-4239-9060-181B06884D42}" dt="2019-06-03T08:22:12.062" v="24671" actId="20577"/>
          <ac:spMkLst>
            <pc:docMk/>
            <pc:sldMk cId="3091635419" sldId="1645"/>
            <ac:spMk id="2" creationId="{146D2A42-BDC7-4404-8757-B736AFAF2771}"/>
          </ac:spMkLst>
        </pc:spChg>
      </pc:sldChg>
      <pc:sldChg chg="addSp delSp modSp add">
        <pc:chgData name="Tomas Kubica" userId="7424fb4c-5e9f-45cd-9f7d-453d45655e75" providerId="ADAL" clId="{88F60698-277F-4239-9060-181B06884D42}" dt="2019-06-21T03:34:53.775" v="30995" actId="1036"/>
        <pc:sldMkLst>
          <pc:docMk/>
          <pc:sldMk cId="151720530" sldId="1646"/>
        </pc:sldMkLst>
        <pc:spChg chg="mod">
          <ac:chgData name="Tomas Kubica" userId="7424fb4c-5e9f-45cd-9f7d-453d45655e75" providerId="ADAL" clId="{88F60698-277F-4239-9060-181B06884D42}" dt="2019-06-03T11:43:22.715" v="24696" actId="20577"/>
          <ac:spMkLst>
            <pc:docMk/>
            <pc:sldMk cId="151720530" sldId="1646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21T03:34:53.775" v="30995" actId="1036"/>
          <ac:spMkLst>
            <pc:docMk/>
            <pc:sldMk cId="151720530" sldId="1646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1:43:24.997" v="24697" actId="478"/>
          <ac:picMkLst>
            <pc:docMk/>
            <pc:sldMk cId="151720530" sldId="1646"/>
            <ac:picMk id="3" creationId="{CD8B6572-333F-4538-A320-509A1464CDB8}"/>
          </ac:picMkLst>
        </pc:picChg>
        <pc:picChg chg="add del mod">
          <ac:chgData name="Tomas Kubica" userId="7424fb4c-5e9f-45cd-9f7d-453d45655e75" providerId="ADAL" clId="{88F60698-277F-4239-9060-181B06884D42}" dt="2019-06-03T12:13:39.107" v="25902" actId="478"/>
          <ac:picMkLst>
            <pc:docMk/>
            <pc:sldMk cId="151720530" sldId="1646"/>
            <ac:picMk id="4" creationId="{ADE65116-412B-4D15-B172-86EF197A1E3E}"/>
          </ac:picMkLst>
        </pc:picChg>
        <pc:picChg chg="add mod ord">
          <ac:chgData name="Tomas Kubica" userId="7424fb4c-5e9f-45cd-9f7d-453d45655e75" providerId="ADAL" clId="{88F60698-277F-4239-9060-181B06884D42}" dt="2019-06-03T12:13:47.321" v="25906" actId="167"/>
          <ac:picMkLst>
            <pc:docMk/>
            <pc:sldMk cId="151720530" sldId="1646"/>
            <ac:picMk id="12" creationId="{9AFC19CF-04F8-4B3D-BB6F-BE7CCE1C68D8}"/>
          </ac:picMkLst>
        </pc:picChg>
        <pc:cxnChg chg="del">
          <ac:chgData name="Tomas Kubica" userId="7424fb4c-5e9f-45cd-9f7d-453d45655e75" providerId="ADAL" clId="{88F60698-277F-4239-9060-181B06884D42}" dt="2019-06-03T11:43:26.035" v="24698" actId="478"/>
          <ac:cxnSpMkLst>
            <pc:docMk/>
            <pc:sldMk cId="151720530" sldId="1646"/>
            <ac:cxnSpMk id="5" creationId="{B20072EB-4101-468D-B500-779223A3C0FB}"/>
          </ac:cxnSpMkLst>
        </pc:cxnChg>
        <pc:cxnChg chg="add mod">
          <ac:chgData name="Tomas Kubica" userId="7424fb4c-5e9f-45cd-9f7d-453d45655e75" providerId="ADAL" clId="{88F60698-277F-4239-9060-181B06884D42}" dt="2019-06-03T12:22:16.838" v="26262" actId="1076"/>
          <ac:cxnSpMkLst>
            <pc:docMk/>
            <pc:sldMk cId="151720530" sldId="1646"/>
            <ac:cxnSpMk id="7" creationId="{74EDEA73-F7D8-4236-BD70-8429A2A36CCA}"/>
          </ac:cxnSpMkLst>
        </pc:cxnChg>
        <pc:cxnChg chg="add mod">
          <ac:chgData name="Tomas Kubica" userId="7424fb4c-5e9f-45cd-9f7d-453d45655e75" providerId="ADAL" clId="{88F60698-277F-4239-9060-181B06884D42}" dt="2019-06-03T12:15:30.128" v="25908" actId="14100"/>
          <ac:cxnSpMkLst>
            <pc:docMk/>
            <pc:sldMk cId="151720530" sldId="1646"/>
            <ac:cxnSpMk id="9" creationId="{29D890F9-D180-43DA-9BC8-0DF4C896B6D9}"/>
          </ac:cxnSpMkLst>
        </pc:cxnChg>
        <pc:cxnChg chg="add mod">
          <ac:chgData name="Tomas Kubica" userId="7424fb4c-5e9f-45cd-9f7d-453d45655e75" providerId="ADAL" clId="{88F60698-277F-4239-9060-181B06884D42}" dt="2019-06-03T12:15:34.921" v="25910" actId="14100"/>
          <ac:cxnSpMkLst>
            <pc:docMk/>
            <pc:sldMk cId="151720530" sldId="1646"/>
            <ac:cxnSpMk id="11" creationId="{8F4D2F81-6C2A-42A9-B56F-0FCEEE3ED359}"/>
          </ac:cxnSpMkLst>
        </pc:cxnChg>
        <pc:cxnChg chg="add mod">
          <ac:chgData name="Tomas Kubica" userId="7424fb4c-5e9f-45cd-9f7d-453d45655e75" providerId="ADAL" clId="{88F60698-277F-4239-9060-181B06884D42}" dt="2019-06-03T12:16:00.874" v="25971" actId="14100"/>
          <ac:cxnSpMkLst>
            <pc:docMk/>
            <pc:sldMk cId="151720530" sldId="1646"/>
            <ac:cxnSpMk id="17" creationId="{FA75460D-67E9-4A89-AF95-830348061272}"/>
          </ac:cxnSpMkLst>
        </pc:cxnChg>
        <pc:cxnChg chg="add mod">
          <ac:chgData name="Tomas Kubica" userId="7424fb4c-5e9f-45cd-9f7d-453d45655e75" providerId="ADAL" clId="{88F60698-277F-4239-9060-181B06884D42}" dt="2019-06-03T12:16:28.191" v="26017" actId="14100"/>
          <ac:cxnSpMkLst>
            <pc:docMk/>
            <pc:sldMk cId="151720530" sldId="1646"/>
            <ac:cxnSpMk id="20" creationId="{D1F71D54-1419-4A98-A82E-04A42A109CBD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1:54:02.084" v="25901" actId="14100"/>
        <pc:sldMkLst>
          <pc:docMk/>
          <pc:sldMk cId="1733359024" sldId="1647"/>
        </pc:sldMkLst>
        <pc:spChg chg="mod">
          <ac:chgData name="Tomas Kubica" userId="7424fb4c-5e9f-45cd-9f7d-453d45655e75" providerId="ADAL" clId="{88F60698-277F-4239-9060-181B06884D42}" dt="2019-06-03T11:53:30.997" v="25894" actId="20577"/>
          <ac:spMkLst>
            <pc:docMk/>
            <pc:sldMk cId="1733359024" sldId="1647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11:53:36.875" v="25895" actId="1076"/>
          <ac:picMkLst>
            <pc:docMk/>
            <pc:sldMk cId="1733359024" sldId="1647"/>
            <ac:picMk id="3" creationId="{EBDAD13B-E0DD-4CD6-9D6E-A58E1026F4B3}"/>
          </ac:picMkLst>
        </pc:picChg>
        <pc:picChg chg="del">
          <ac:chgData name="Tomas Kubica" userId="7424fb4c-5e9f-45cd-9f7d-453d45655e75" providerId="ADAL" clId="{88F60698-277F-4239-9060-181B06884D42}" dt="2019-06-03T11:51:04.338" v="25473" actId="478"/>
          <ac:picMkLst>
            <pc:docMk/>
            <pc:sldMk cId="1733359024" sldId="1647"/>
            <ac:picMk id="4" creationId="{ADE65116-412B-4D15-B172-86EF197A1E3E}"/>
          </ac:picMkLst>
        </pc:picChg>
        <pc:picChg chg="add mod">
          <ac:chgData name="Tomas Kubica" userId="7424fb4c-5e9f-45cd-9f7d-453d45655e75" providerId="ADAL" clId="{88F60698-277F-4239-9060-181B06884D42}" dt="2019-06-03T11:51:26.867" v="25477" actId="1076"/>
          <ac:picMkLst>
            <pc:docMk/>
            <pc:sldMk cId="1733359024" sldId="1647"/>
            <ac:picMk id="5" creationId="{DC60F3E5-5F7E-48FC-B65E-C3293D06FC94}"/>
          </ac:picMkLst>
        </pc:picChg>
        <pc:cxnChg chg="del">
          <ac:chgData name="Tomas Kubica" userId="7424fb4c-5e9f-45cd-9f7d-453d45655e75" providerId="ADAL" clId="{88F60698-277F-4239-9060-181B06884D42}" dt="2019-06-03T11:51:03.834" v="25472" actId="478"/>
          <ac:cxnSpMkLst>
            <pc:docMk/>
            <pc:sldMk cId="1733359024" sldId="1647"/>
            <ac:cxnSpMk id="7" creationId="{74EDEA73-F7D8-4236-BD70-8429A2A36CCA}"/>
          </ac:cxnSpMkLst>
        </pc:cxnChg>
        <pc:cxnChg chg="add mod">
          <ac:chgData name="Tomas Kubica" userId="7424fb4c-5e9f-45cd-9f7d-453d45655e75" providerId="ADAL" clId="{88F60698-277F-4239-9060-181B06884D42}" dt="2019-06-03T11:53:47.383" v="25897" actId="13822"/>
          <ac:cxnSpMkLst>
            <pc:docMk/>
            <pc:sldMk cId="1733359024" sldId="1647"/>
            <ac:cxnSpMk id="8" creationId="{7D30D574-CF61-4567-86B4-B62E9B46976F}"/>
          </ac:cxnSpMkLst>
        </pc:cxnChg>
        <pc:cxnChg chg="del">
          <ac:chgData name="Tomas Kubica" userId="7424fb4c-5e9f-45cd-9f7d-453d45655e75" providerId="ADAL" clId="{88F60698-277F-4239-9060-181B06884D42}" dt="2019-06-03T11:51:03.025" v="25471" actId="478"/>
          <ac:cxnSpMkLst>
            <pc:docMk/>
            <pc:sldMk cId="1733359024" sldId="1647"/>
            <ac:cxnSpMk id="9" creationId="{29D890F9-D180-43DA-9BC8-0DF4C896B6D9}"/>
          </ac:cxnSpMkLst>
        </pc:cxnChg>
        <pc:cxnChg chg="del">
          <ac:chgData name="Tomas Kubica" userId="7424fb4c-5e9f-45cd-9f7d-453d45655e75" providerId="ADAL" clId="{88F60698-277F-4239-9060-181B06884D42}" dt="2019-06-03T11:51:02.338" v="25470" actId="478"/>
          <ac:cxnSpMkLst>
            <pc:docMk/>
            <pc:sldMk cId="1733359024" sldId="1647"/>
            <ac:cxnSpMk id="11" creationId="{8F4D2F81-6C2A-42A9-B56F-0FCEEE3ED359}"/>
          </ac:cxnSpMkLst>
        </pc:cxnChg>
        <pc:cxnChg chg="add mod">
          <ac:chgData name="Tomas Kubica" userId="7424fb4c-5e9f-45cd-9f7d-453d45655e75" providerId="ADAL" clId="{88F60698-277F-4239-9060-181B06884D42}" dt="2019-06-03T11:53:55.160" v="25899" actId="14100"/>
          <ac:cxnSpMkLst>
            <pc:docMk/>
            <pc:sldMk cId="1733359024" sldId="1647"/>
            <ac:cxnSpMk id="12" creationId="{33C6FDEF-A555-4B91-BEAE-377FBC234864}"/>
          </ac:cxnSpMkLst>
        </pc:cxnChg>
        <pc:cxnChg chg="add mod">
          <ac:chgData name="Tomas Kubica" userId="7424fb4c-5e9f-45cd-9f7d-453d45655e75" providerId="ADAL" clId="{88F60698-277F-4239-9060-181B06884D42}" dt="2019-06-03T11:54:02.084" v="25901" actId="14100"/>
          <ac:cxnSpMkLst>
            <pc:docMk/>
            <pc:sldMk cId="1733359024" sldId="1647"/>
            <ac:cxnSpMk id="14" creationId="{4B97EA06-F413-4E4B-9760-25981C402CDA}"/>
          </ac:cxnSpMkLst>
        </pc:cxnChg>
      </pc:sldChg>
      <pc:sldChg chg="addSp delSp modSp add del">
        <pc:chgData name="Tomas Kubica" userId="7424fb4c-5e9f-45cd-9f7d-453d45655e75" providerId="ADAL" clId="{88F60698-277F-4239-9060-181B06884D42}" dt="2019-06-03T13:14:45.604" v="26877" actId="47"/>
        <pc:sldMkLst>
          <pc:docMk/>
          <pc:sldMk cId="745452869" sldId="1648"/>
        </pc:sldMkLst>
        <pc:spChg chg="mod">
          <ac:chgData name="Tomas Kubica" userId="7424fb4c-5e9f-45cd-9f7d-453d45655e75" providerId="ADAL" clId="{88F60698-277F-4239-9060-181B06884D42}" dt="2019-06-03T12:30:04.815" v="26278" actId="20577"/>
          <ac:spMkLst>
            <pc:docMk/>
            <pc:sldMk cId="745452869" sldId="1648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12:34:08.958" v="26872" actId="20577"/>
          <ac:spMkLst>
            <pc:docMk/>
            <pc:sldMk cId="745452869" sldId="1648"/>
            <ac:spMk id="19" creationId="{1CD21C6C-3F98-4636-9BA4-A3DDE93787F8}"/>
          </ac:spMkLst>
        </pc:spChg>
        <pc:picChg chg="del mod">
          <ac:chgData name="Tomas Kubica" userId="7424fb4c-5e9f-45cd-9f7d-453d45655e75" providerId="ADAL" clId="{88F60698-277F-4239-9060-181B06884D42}" dt="2019-06-03T12:20:17.814" v="26233" actId="478"/>
          <ac:picMkLst>
            <pc:docMk/>
            <pc:sldMk cId="745452869" sldId="1648"/>
            <ac:picMk id="3" creationId="{EBDAD13B-E0DD-4CD6-9D6E-A58E1026F4B3}"/>
          </ac:picMkLst>
        </pc:picChg>
        <pc:picChg chg="del">
          <ac:chgData name="Tomas Kubica" userId="7424fb4c-5e9f-45cd-9f7d-453d45655e75" providerId="ADAL" clId="{88F60698-277F-4239-9060-181B06884D42}" dt="2019-06-03T12:20:16.571" v="26231" actId="478"/>
          <ac:picMkLst>
            <pc:docMk/>
            <pc:sldMk cId="745452869" sldId="1648"/>
            <ac:picMk id="5" creationId="{DC60F3E5-5F7E-48FC-B65E-C3293D06FC94}"/>
          </ac:picMkLst>
        </pc:picChg>
        <pc:picChg chg="add mod">
          <ac:chgData name="Tomas Kubica" userId="7424fb4c-5e9f-45cd-9f7d-453d45655e75" providerId="ADAL" clId="{88F60698-277F-4239-9060-181B06884D42}" dt="2019-06-03T12:30:14.813" v="26282" actId="1076"/>
          <ac:picMkLst>
            <pc:docMk/>
            <pc:sldMk cId="745452869" sldId="1648"/>
            <ac:picMk id="6" creationId="{BC3F5B1A-4CDF-448B-8A12-8CE5FBA12D30}"/>
          </ac:picMkLst>
        </pc:picChg>
        <pc:picChg chg="add del mod ord">
          <ac:chgData name="Tomas Kubica" userId="7424fb4c-5e9f-45cd-9f7d-453d45655e75" providerId="ADAL" clId="{88F60698-277F-4239-9060-181B06884D42}" dt="2019-06-03T12:30:08.808" v="26279" actId="478"/>
          <ac:picMkLst>
            <pc:docMk/>
            <pc:sldMk cId="745452869" sldId="1648"/>
            <ac:picMk id="9" creationId="{352F6549-3AA9-45FB-A6A2-4B6E15AAF9C9}"/>
          </ac:picMkLst>
        </pc:picChg>
        <pc:cxnChg chg="del">
          <ac:chgData name="Tomas Kubica" userId="7424fb4c-5e9f-45cd-9f7d-453d45655e75" providerId="ADAL" clId="{88F60698-277F-4239-9060-181B06884D42}" dt="2019-06-03T12:20:19.246" v="26235" actId="478"/>
          <ac:cxnSpMkLst>
            <pc:docMk/>
            <pc:sldMk cId="745452869" sldId="1648"/>
            <ac:cxnSpMk id="8" creationId="{7D30D574-CF61-4567-86B4-B62E9B46976F}"/>
          </ac:cxnSpMkLst>
        </pc:cxnChg>
        <pc:cxnChg chg="add mod">
          <ac:chgData name="Tomas Kubica" userId="7424fb4c-5e9f-45cd-9f7d-453d45655e75" providerId="ADAL" clId="{88F60698-277F-4239-9060-181B06884D42}" dt="2019-06-03T12:34:22.354" v="26874" actId="13822"/>
          <ac:cxnSpMkLst>
            <pc:docMk/>
            <pc:sldMk cId="745452869" sldId="1648"/>
            <ac:cxnSpMk id="10" creationId="{6142F204-5C9D-4669-A96C-8994231B09AC}"/>
          </ac:cxnSpMkLst>
        </pc:cxnChg>
        <pc:cxnChg chg="del">
          <ac:chgData name="Tomas Kubica" userId="7424fb4c-5e9f-45cd-9f7d-453d45655e75" providerId="ADAL" clId="{88F60698-277F-4239-9060-181B06884D42}" dt="2019-06-03T12:20:18.702" v="26234" actId="478"/>
          <ac:cxnSpMkLst>
            <pc:docMk/>
            <pc:sldMk cId="745452869" sldId="1648"/>
            <ac:cxnSpMk id="12" creationId="{33C6FDEF-A555-4B91-BEAE-377FBC234864}"/>
          </ac:cxnSpMkLst>
        </pc:cxnChg>
        <pc:cxnChg chg="del mod">
          <ac:chgData name="Tomas Kubica" userId="7424fb4c-5e9f-45cd-9f7d-453d45655e75" providerId="ADAL" clId="{88F60698-277F-4239-9060-181B06884D42}" dt="2019-06-03T12:30:09.941" v="26280" actId="478"/>
          <ac:cxnSpMkLst>
            <pc:docMk/>
            <pc:sldMk cId="745452869" sldId="1648"/>
            <ac:cxnSpMk id="14" creationId="{4B97EA06-F413-4E4B-9760-25981C402CDA}"/>
          </ac:cxnSpMkLst>
        </pc:cxnChg>
        <pc:cxnChg chg="add mod">
          <ac:chgData name="Tomas Kubica" userId="7424fb4c-5e9f-45cd-9f7d-453d45655e75" providerId="ADAL" clId="{88F60698-277F-4239-9060-181B06884D42}" dt="2019-06-03T12:34:28.092" v="26876" actId="14100"/>
          <ac:cxnSpMkLst>
            <pc:docMk/>
            <pc:sldMk cId="745452869" sldId="1648"/>
            <ac:cxnSpMk id="15" creationId="{6A9930B7-27EA-4A57-A707-1B60B6D2D8D3}"/>
          </ac:cxnSpMkLst>
        </pc:cxnChg>
      </pc:sldChg>
      <pc:sldChg chg="add">
        <pc:chgData name="Tomas Kubica" userId="7424fb4c-5e9f-45cd-9f7d-453d45655e75" providerId="ADAL" clId="{88F60698-277F-4239-9060-181B06884D42}" dt="2019-06-03T12:29:58.619" v="26264"/>
        <pc:sldMkLst>
          <pc:docMk/>
          <pc:sldMk cId="715603887" sldId="1649"/>
        </pc:sldMkLst>
      </pc:sldChg>
      <pc:sldChg chg="addSp delSp modSp add">
        <pc:chgData name="Tomas Kubica" userId="7424fb4c-5e9f-45cd-9f7d-453d45655e75" providerId="ADAL" clId="{88F60698-277F-4239-9060-181B06884D42}" dt="2019-06-03T16:26:53.498" v="27475" actId="14100"/>
        <pc:sldMkLst>
          <pc:docMk/>
          <pc:sldMk cId="3534915852" sldId="1650"/>
        </pc:sldMkLst>
        <pc:spChg chg="mod">
          <ac:chgData name="Tomas Kubica" userId="7424fb4c-5e9f-45cd-9f7d-453d45655e75" providerId="ADAL" clId="{88F60698-277F-4239-9060-181B06884D42}" dt="2019-06-03T16:14:37.310" v="26882" actId="20577"/>
          <ac:spMkLst>
            <pc:docMk/>
            <pc:sldMk cId="3534915852" sldId="1650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16:25:54.339" v="27466" actId="20577"/>
          <ac:spMkLst>
            <pc:docMk/>
            <pc:sldMk cId="3534915852" sldId="1650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16:17:43.477" v="27014" actId="1076"/>
          <ac:picMkLst>
            <pc:docMk/>
            <pc:sldMk cId="3534915852" sldId="1650"/>
            <ac:picMk id="3" creationId="{2B96B993-84B3-43C2-8E65-8CD96E39DC3F}"/>
          </ac:picMkLst>
        </pc:picChg>
        <pc:picChg chg="del">
          <ac:chgData name="Tomas Kubica" userId="7424fb4c-5e9f-45cd-9f7d-453d45655e75" providerId="ADAL" clId="{88F60698-277F-4239-9060-181B06884D42}" dt="2019-06-03T16:14:41.033" v="26884" actId="478"/>
          <ac:picMkLst>
            <pc:docMk/>
            <pc:sldMk cId="3534915852" sldId="1650"/>
            <ac:picMk id="9" creationId="{352F6549-3AA9-45FB-A6A2-4B6E15AAF9C9}"/>
          </ac:picMkLst>
        </pc:picChg>
        <pc:cxnChg chg="add mod">
          <ac:chgData name="Tomas Kubica" userId="7424fb4c-5e9f-45cd-9f7d-453d45655e75" providerId="ADAL" clId="{88F60698-277F-4239-9060-181B06884D42}" dt="2019-06-03T16:26:15.939" v="27468" actId="13822"/>
          <ac:cxnSpMkLst>
            <pc:docMk/>
            <pc:sldMk cId="3534915852" sldId="1650"/>
            <ac:cxnSpMk id="5" creationId="{02205674-D716-41CB-A6B1-C8249A89078C}"/>
          </ac:cxnSpMkLst>
        </pc:cxnChg>
        <pc:cxnChg chg="add mod">
          <ac:chgData name="Tomas Kubica" userId="7424fb4c-5e9f-45cd-9f7d-453d45655e75" providerId="ADAL" clId="{88F60698-277F-4239-9060-181B06884D42}" dt="2019-06-03T16:26:34.551" v="27471" actId="14100"/>
          <ac:cxnSpMkLst>
            <pc:docMk/>
            <pc:sldMk cId="3534915852" sldId="1650"/>
            <ac:cxnSpMk id="10" creationId="{64191E87-F0F9-46BE-972D-9BF245EFC9FB}"/>
          </ac:cxnSpMkLst>
        </pc:cxnChg>
        <pc:cxnChg chg="add mod">
          <ac:chgData name="Tomas Kubica" userId="7424fb4c-5e9f-45cd-9f7d-453d45655e75" providerId="ADAL" clId="{88F60698-277F-4239-9060-181B06884D42}" dt="2019-06-03T16:26:43.086" v="27473" actId="14100"/>
          <ac:cxnSpMkLst>
            <pc:docMk/>
            <pc:sldMk cId="3534915852" sldId="1650"/>
            <ac:cxnSpMk id="11" creationId="{977A519D-D62F-401F-AF5F-70371AD779B5}"/>
          </ac:cxnSpMkLst>
        </pc:cxnChg>
        <pc:cxnChg chg="add mod">
          <ac:chgData name="Tomas Kubica" userId="7424fb4c-5e9f-45cd-9f7d-453d45655e75" providerId="ADAL" clId="{88F60698-277F-4239-9060-181B06884D42}" dt="2019-06-03T16:26:53.498" v="27475" actId="14100"/>
          <ac:cxnSpMkLst>
            <pc:docMk/>
            <pc:sldMk cId="3534915852" sldId="1650"/>
            <ac:cxnSpMk id="13" creationId="{60797B35-B84B-4741-8F78-38B36CF961A4}"/>
          </ac:cxnSpMkLst>
        </pc:cxnChg>
        <pc:cxnChg chg="del">
          <ac:chgData name="Tomas Kubica" userId="7424fb4c-5e9f-45cd-9f7d-453d45655e75" providerId="ADAL" clId="{88F60698-277F-4239-9060-181B06884D42}" dt="2019-06-03T16:14:39.646" v="26883" actId="478"/>
          <ac:cxnSpMkLst>
            <pc:docMk/>
            <pc:sldMk cId="3534915852" sldId="1650"/>
            <ac:cxnSpMk id="14" creationId="{4B97EA06-F413-4E4B-9760-25981C402CDA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6:29:16.411" v="27552" actId="14100"/>
        <pc:sldMkLst>
          <pc:docMk/>
          <pc:sldMk cId="1642199809" sldId="1651"/>
        </pc:sldMkLst>
        <pc:spChg chg="mod">
          <ac:chgData name="Tomas Kubica" userId="7424fb4c-5e9f-45cd-9f7d-453d45655e75" providerId="ADAL" clId="{88F60698-277F-4239-9060-181B06884D42}" dt="2019-06-03T16:28:17.939" v="27542" actId="20577"/>
          <ac:spMkLst>
            <pc:docMk/>
            <pc:sldMk cId="1642199809" sldId="1651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6:28:20.290" v="27543" actId="478"/>
          <ac:picMkLst>
            <pc:docMk/>
            <pc:sldMk cId="1642199809" sldId="1651"/>
            <ac:picMk id="3" creationId="{2B96B993-84B3-43C2-8E65-8CD96E39DC3F}"/>
          </ac:picMkLst>
        </pc:picChg>
        <pc:picChg chg="add mod ord">
          <ac:chgData name="Tomas Kubica" userId="7424fb4c-5e9f-45cd-9f7d-453d45655e75" providerId="ADAL" clId="{88F60698-277F-4239-9060-181B06884D42}" dt="2019-06-03T16:29:07.319" v="27550" actId="167"/>
          <ac:picMkLst>
            <pc:docMk/>
            <pc:sldMk cId="1642199809" sldId="1651"/>
            <ac:picMk id="4" creationId="{408D8D6D-D122-4C80-B287-DD7C460497E8}"/>
          </ac:picMkLst>
        </pc:picChg>
        <pc:cxnChg chg="mod">
          <ac:chgData name="Tomas Kubica" userId="7424fb4c-5e9f-45cd-9f7d-453d45655e75" providerId="ADAL" clId="{88F60698-277F-4239-9060-181B06884D42}" dt="2019-06-03T16:29:16.411" v="27552" actId="14100"/>
          <ac:cxnSpMkLst>
            <pc:docMk/>
            <pc:sldMk cId="1642199809" sldId="1651"/>
            <ac:cxnSpMk id="5" creationId="{02205674-D716-41CB-A6B1-C8249A89078C}"/>
          </ac:cxnSpMkLst>
        </pc:cxnChg>
        <pc:cxnChg chg="del">
          <ac:chgData name="Tomas Kubica" userId="7424fb4c-5e9f-45cd-9f7d-453d45655e75" providerId="ADAL" clId="{88F60698-277F-4239-9060-181B06884D42}" dt="2019-06-03T16:29:03.249" v="27549" actId="478"/>
          <ac:cxnSpMkLst>
            <pc:docMk/>
            <pc:sldMk cId="1642199809" sldId="1651"/>
            <ac:cxnSpMk id="10" creationId="{64191E87-F0F9-46BE-972D-9BF245EFC9FB}"/>
          </ac:cxnSpMkLst>
        </pc:cxnChg>
        <pc:cxnChg chg="del">
          <ac:chgData name="Tomas Kubica" userId="7424fb4c-5e9f-45cd-9f7d-453d45655e75" providerId="ADAL" clId="{88F60698-277F-4239-9060-181B06884D42}" dt="2019-06-03T16:29:01.570" v="27548" actId="478"/>
          <ac:cxnSpMkLst>
            <pc:docMk/>
            <pc:sldMk cId="1642199809" sldId="1651"/>
            <ac:cxnSpMk id="11" creationId="{977A519D-D62F-401F-AF5F-70371AD779B5}"/>
          </ac:cxnSpMkLst>
        </pc:cxnChg>
        <pc:cxnChg chg="del">
          <ac:chgData name="Tomas Kubica" userId="7424fb4c-5e9f-45cd-9f7d-453d45655e75" providerId="ADAL" clId="{88F60698-277F-4239-9060-181B06884D42}" dt="2019-06-03T16:28:59.306" v="27547" actId="478"/>
          <ac:cxnSpMkLst>
            <pc:docMk/>
            <pc:sldMk cId="1642199809" sldId="1651"/>
            <ac:cxnSpMk id="13" creationId="{60797B35-B84B-4741-8F78-38B36CF961A4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6:32:53.885" v="27804" actId="20577"/>
        <pc:sldMkLst>
          <pc:docMk/>
          <pc:sldMk cId="3196577558" sldId="1652"/>
        </pc:sldMkLst>
        <pc:spChg chg="mod">
          <ac:chgData name="Tomas Kubica" userId="7424fb4c-5e9f-45cd-9f7d-453d45655e75" providerId="ADAL" clId="{88F60698-277F-4239-9060-181B06884D42}" dt="2019-06-03T16:32:53.885" v="27804" actId="20577"/>
          <ac:spMkLst>
            <pc:docMk/>
            <pc:sldMk cId="3196577558" sldId="1652"/>
            <ac:spMk id="19" creationId="{1CD21C6C-3F98-4636-9BA4-A3DDE93787F8}"/>
          </ac:spMkLst>
        </pc:spChg>
        <pc:picChg chg="add mod ord">
          <ac:chgData name="Tomas Kubica" userId="7424fb4c-5e9f-45cd-9f7d-453d45655e75" providerId="ADAL" clId="{88F60698-277F-4239-9060-181B06884D42}" dt="2019-06-03T16:30:53.099" v="27680" actId="167"/>
          <ac:picMkLst>
            <pc:docMk/>
            <pc:sldMk cId="3196577558" sldId="1652"/>
            <ac:picMk id="3" creationId="{760BF552-0C5E-43C9-83BC-E58368896620}"/>
          </ac:picMkLst>
        </pc:picChg>
        <pc:picChg chg="del">
          <ac:chgData name="Tomas Kubica" userId="7424fb4c-5e9f-45cd-9f7d-453d45655e75" providerId="ADAL" clId="{88F60698-277F-4239-9060-181B06884D42}" dt="2019-06-03T16:30:07.890" v="27675" actId="478"/>
          <ac:picMkLst>
            <pc:docMk/>
            <pc:sldMk cId="3196577558" sldId="1652"/>
            <ac:picMk id="4" creationId="{408D8D6D-D122-4C80-B287-DD7C460497E8}"/>
          </ac:picMkLst>
        </pc:picChg>
        <pc:picChg chg="add mod">
          <ac:chgData name="Tomas Kubica" userId="7424fb4c-5e9f-45cd-9f7d-453d45655e75" providerId="ADAL" clId="{88F60698-277F-4239-9060-181B06884D42}" dt="2019-06-03T16:32:10.331" v="27800" actId="1076"/>
          <ac:picMkLst>
            <pc:docMk/>
            <pc:sldMk cId="3196577558" sldId="1652"/>
            <ac:picMk id="7" creationId="{CFEF8A4D-B45B-493C-A3A5-06F2369D3CF8}"/>
          </ac:picMkLst>
        </pc:picChg>
        <pc:cxnChg chg="mod">
          <ac:chgData name="Tomas Kubica" userId="7424fb4c-5e9f-45cd-9f7d-453d45655e75" providerId="ADAL" clId="{88F60698-277F-4239-9060-181B06884D42}" dt="2019-06-03T16:30:46.412" v="27679" actId="14100"/>
          <ac:cxnSpMkLst>
            <pc:docMk/>
            <pc:sldMk cId="3196577558" sldId="1652"/>
            <ac:cxnSpMk id="5" creationId="{02205674-D716-41CB-A6B1-C8249A89078C}"/>
          </ac:cxnSpMkLst>
        </pc:cxnChg>
        <pc:cxnChg chg="add mod">
          <ac:chgData name="Tomas Kubica" userId="7424fb4c-5e9f-45cd-9f7d-453d45655e75" providerId="ADAL" clId="{88F60698-277F-4239-9060-181B06884D42}" dt="2019-06-03T16:32:24.083" v="27802" actId="14100"/>
          <ac:cxnSpMkLst>
            <pc:docMk/>
            <pc:sldMk cId="3196577558" sldId="1652"/>
            <ac:cxnSpMk id="9" creationId="{498AF117-D93B-45ED-B4FF-5FBBB3809264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7:22:42.164" v="30846" actId="20577"/>
        <pc:sldMkLst>
          <pc:docMk/>
          <pc:sldMk cId="2739105141" sldId="1653"/>
        </pc:sldMkLst>
        <pc:spChg chg="mod">
          <ac:chgData name="Tomas Kubica" userId="7424fb4c-5e9f-45cd-9f7d-453d45655e75" providerId="ADAL" clId="{88F60698-277F-4239-9060-181B06884D42}" dt="2019-06-03T17:22:42.164" v="30846" actId="20577"/>
          <ac:spMkLst>
            <pc:docMk/>
            <pc:sldMk cId="2739105141" sldId="1653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6:36:42.017" v="27807" actId="478"/>
          <ac:picMkLst>
            <pc:docMk/>
            <pc:sldMk cId="2739105141" sldId="1653"/>
            <ac:picMk id="3" creationId="{760BF552-0C5E-43C9-83BC-E58368896620}"/>
          </ac:picMkLst>
        </pc:picChg>
        <pc:picChg chg="add mod">
          <ac:chgData name="Tomas Kubica" userId="7424fb4c-5e9f-45cd-9f7d-453d45655e75" providerId="ADAL" clId="{88F60698-277F-4239-9060-181B06884D42}" dt="2019-06-03T16:52:21.689" v="28506" actId="1076"/>
          <ac:picMkLst>
            <pc:docMk/>
            <pc:sldMk cId="2739105141" sldId="1653"/>
            <ac:picMk id="4" creationId="{131F1B11-75EF-43BF-B1DA-16C72F27BB76}"/>
          </ac:picMkLst>
        </pc:picChg>
        <pc:picChg chg="add del">
          <ac:chgData name="Tomas Kubica" userId="7424fb4c-5e9f-45cd-9f7d-453d45655e75" providerId="ADAL" clId="{88F60698-277F-4239-9060-181B06884D42}" dt="2019-06-03T17:02:41.898" v="28508"/>
          <ac:picMkLst>
            <pc:docMk/>
            <pc:sldMk cId="2739105141" sldId="1653"/>
            <ac:picMk id="6" creationId="{CA5B2C30-DE08-41E9-8AE5-D3584F84B932}"/>
          </ac:picMkLst>
        </pc:picChg>
        <pc:picChg chg="del">
          <ac:chgData name="Tomas Kubica" userId="7424fb4c-5e9f-45cd-9f7d-453d45655e75" providerId="ADAL" clId="{88F60698-277F-4239-9060-181B06884D42}" dt="2019-06-03T16:36:40.169" v="27806" actId="478"/>
          <ac:picMkLst>
            <pc:docMk/>
            <pc:sldMk cId="2739105141" sldId="1653"/>
            <ac:picMk id="7" creationId="{CFEF8A4D-B45B-493C-A3A5-06F2369D3CF8}"/>
          </ac:picMkLst>
        </pc:picChg>
        <pc:cxnChg chg="del">
          <ac:chgData name="Tomas Kubica" userId="7424fb4c-5e9f-45cd-9f7d-453d45655e75" providerId="ADAL" clId="{88F60698-277F-4239-9060-181B06884D42}" dt="2019-06-03T16:36:43.426" v="27808" actId="478"/>
          <ac:cxnSpMkLst>
            <pc:docMk/>
            <pc:sldMk cId="2739105141" sldId="1653"/>
            <ac:cxnSpMk id="5" creationId="{02205674-D716-41CB-A6B1-C8249A89078C}"/>
          </ac:cxnSpMkLst>
        </pc:cxnChg>
        <pc:cxnChg chg="del">
          <ac:chgData name="Tomas Kubica" userId="7424fb4c-5e9f-45cd-9f7d-453d45655e75" providerId="ADAL" clId="{88F60698-277F-4239-9060-181B06884D42}" dt="2019-06-03T16:36:46.140" v="27809" actId="478"/>
          <ac:cxnSpMkLst>
            <pc:docMk/>
            <pc:sldMk cId="2739105141" sldId="1653"/>
            <ac:cxnSpMk id="9" creationId="{498AF117-D93B-45ED-B4FF-5FBBB3809264}"/>
          </ac:cxnSpMkLst>
        </pc:cxnChg>
      </pc:sldChg>
      <pc:sldChg chg="delSp modSp add">
        <pc:chgData name="Tomas Kubica" userId="7424fb4c-5e9f-45cd-9f7d-453d45655e75" providerId="ADAL" clId="{88F60698-277F-4239-9060-181B06884D42}" dt="2019-06-03T17:06:45.173" v="29525" actId="14100"/>
        <pc:sldMkLst>
          <pc:docMk/>
          <pc:sldMk cId="2788835072" sldId="1654"/>
        </pc:sldMkLst>
        <pc:spChg chg="mod">
          <ac:chgData name="Tomas Kubica" userId="7424fb4c-5e9f-45cd-9f7d-453d45655e75" providerId="ADAL" clId="{88F60698-277F-4239-9060-181B06884D42}" dt="2019-06-03T17:02:54.360" v="28543" actId="20577"/>
          <ac:spMkLst>
            <pc:docMk/>
            <pc:sldMk cId="2788835072" sldId="1654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17:06:45.173" v="29525" actId="14100"/>
          <ac:spMkLst>
            <pc:docMk/>
            <pc:sldMk cId="2788835072" sldId="1654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7:02:56.455" v="28544" actId="478"/>
          <ac:picMkLst>
            <pc:docMk/>
            <pc:sldMk cId="2788835072" sldId="1654"/>
            <ac:picMk id="4" creationId="{131F1B11-75EF-43BF-B1DA-16C72F27BB76}"/>
          </ac:picMkLst>
        </pc:picChg>
      </pc:sldChg>
      <pc:sldChg chg="addSp modSp add">
        <pc:chgData name="Tomas Kubica" userId="7424fb4c-5e9f-45cd-9f7d-453d45655e75" providerId="ADAL" clId="{88F60698-277F-4239-9060-181B06884D42}" dt="2019-06-03T17:12:51.988" v="30098" actId="14100"/>
        <pc:sldMkLst>
          <pc:docMk/>
          <pc:sldMk cId="3601586172" sldId="1655"/>
        </pc:sldMkLst>
        <pc:spChg chg="mod">
          <ac:chgData name="Tomas Kubica" userId="7424fb4c-5e9f-45cd-9f7d-453d45655e75" providerId="ADAL" clId="{88F60698-277F-4239-9060-181B06884D42}" dt="2019-06-03T17:12:02.019" v="30090" actId="20577"/>
          <ac:spMkLst>
            <pc:docMk/>
            <pc:sldMk cId="3601586172" sldId="1655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17:07:51.565" v="29530" actId="1076"/>
          <ac:picMkLst>
            <pc:docMk/>
            <pc:sldMk cId="3601586172" sldId="1655"/>
            <ac:picMk id="3" creationId="{2CE5B473-087A-4F5F-976A-8B46ABC20466}"/>
          </ac:picMkLst>
        </pc:picChg>
        <pc:cxnChg chg="add mod">
          <ac:chgData name="Tomas Kubica" userId="7424fb4c-5e9f-45cd-9f7d-453d45655e75" providerId="ADAL" clId="{88F60698-277F-4239-9060-181B06884D42}" dt="2019-06-03T17:12:29.901" v="30093" actId="13822"/>
          <ac:cxnSpMkLst>
            <pc:docMk/>
            <pc:sldMk cId="3601586172" sldId="1655"/>
            <ac:cxnSpMk id="5" creationId="{B379E789-5A44-4FDC-B37B-CE6080A00810}"/>
          </ac:cxnSpMkLst>
        </pc:cxnChg>
        <pc:cxnChg chg="add mod">
          <ac:chgData name="Tomas Kubica" userId="7424fb4c-5e9f-45cd-9f7d-453d45655e75" providerId="ADAL" clId="{88F60698-277F-4239-9060-181B06884D42}" dt="2019-06-03T17:12:39.753" v="30095" actId="14100"/>
          <ac:cxnSpMkLst>
            <pc:docMk/>
            <pc:sldMk cId="3601586172" sldId="1655"/>
            <ac:cxnSpMk id="7" creationId="{C22DA33A-9984-4997-B054-B344E6297F50}"/>
          </ac:cxnSpMkLst>
        </pc:cxnChg>
        <pc:cxnChg chg="add mod">
          <ac:chgData name="Tomas Kubica" userId="7424fb4c-5e9f-45cd-9f7d-453d45655e75" providerId="ADAL" clId="{88F60698-277F-4239-9060-181B06884D42}" dt="2019-06-03T17:12:51.988" v="30098" actId="14100"/>
          <ac:cxnSpMkLst>
            <pc:docMk/>
            <pc:sldMk cId="3601586172" sldId="1655"/>
            <ac:cxnSpMk id="9" creationId="{F1F5E0A8-CD39-40E4-B0E6-F0F4B8DD7895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7:17:55.586" v="30593" actId="14100"/>
        <pc:sldMkLst>
          <pc:docMk/>
          <pc:sldMk cId="2014755727" sldId="1656"/>
        </pc:sldMkLst>
        <pc:spChg chg="mod">
          <ac:chgData name="Tomas Kubica" userId="7424fb4c-5e9f-45cd-9f7d-453d45655e75" providerId="ADAL" clId="{88F60698-277F-4239-9060-181B06884D42}" dt="2019-06-03T17:17:33.701" v="30589" actId="20577"/>
          <ac:spMkLst>
            <pc:docMk/>
            <pc:sldMk cId="2014755727" sldId="1656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7:13:07.879" v="30099" actId="478"/>
          <ac:picMkLst>
            <pc:docMk/>
            <pc:sldMk cId="2014755727" sldId="1656"/>
            <ac:picMk id="3" creationId="{2CE5B473-087A-4F5F-976A-8B46ABC20466}"/>
          </ac:picMkLst>
        </pc:picChg>
        <pc:picChg chg="add mod">
          <ac:chgData name="Tomas Kubica" userId="7424fb4c-5e9f-45cd-9f7d-453d45655e75" providerId="ADAL" clId="{88F60698-277F-4239-9060-181B06884D42}" dt="2019-06-03T17:16:37.064" v="30378" actId="14100"/>
          <ac:picMkLst>
            <pc:docMk/>
            <pc:sldMk cId="2014755727" sldId="1656"/>
            <ac:picMk id="4" creationId="{065E87FD-E845-4A90-A90F-872B25AF81DD}"/>
          </ac:picMkLst>
        </pc:picChg>
        <pc:picChg chg="add mod">
          <ac:chgData name="Tomas Kubica" userId="7424fb4c-5e9f-45cd-9f7d-453d45655e75" providerId="ADAL" clId="{88F60698-277F-4239-9060-181B06884D42}" dt="2019-06-03T17:16:41.118" v="30379" actId="1076"/>
          <ac:picMkLst>
            <pc:docMk/>
            <pc:sldMk cId="2014755727" sldId="1656"/>
            <ac:picMk id="5" creationId="{1470AABB-971D-4125-A096-39C843BA3CEA}"/>
          </ac:picMkLst>
        </pc:picChg>
        <pc:cxnChg chg="add mod">
          <ac:chgData name="Tomas Kubica" userId="7424fb4c-5e9f-45cd-9f7d-453d45655e75" providerId="ADAL" clId="{88F60698-277F-4239-9060-181B06884D42}" dt="2019-06-03T17:17:46.369" v="30591" actId="13822"/>
          <ac:cxnSpMkLst>
            <pc:docMk/>
            <pc:sldMk cId="2014755727" sldId="1656"/>
            <ac:cxnSpMk id="7" creationId="{542CACB5-C18F-40CE-9B59-06A738A8D434}"/>
          </ac:cxnSpMkLst>
        </pc:cxnChg>
        <pc:cxnChg chg="add mod">
          <ac:chgData name="Tomas Kubica" userId="7424fb4c-5e9f-45cd-9f7d-453d45655e75" providerId="ADAL" clId="{88F60698-277F-4239-9060-181B06884D42}" dt="2019-06-03T17:17:55.586" v="30593" actId="14100"/>
          <ac:cxnSpMkLst>
            <pc:docMk/>
            <pc:sldMk cId="2014755727" sldId="1656"/>
            <ac:cxnSpMk id="9" creationId="{B6B7AA54-9E8F-4A4B-8241-26D7A6525772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7:21:03.386" v="30841" actId="14100"/>
        <pc:sldMkLst>
          <pc:docMk/>
          <pc:sldMk cId="2328050191" sldId="1657"/>
        </pc:sldMkLst>
        <pc:spChg chg="mod">
          <ac:chgData name="Tomas Kubica" userId="7424fb4c-5e9f-45cd-9f7d-453d45655e75" providerId="ADAL" clId="{88F60698-277F-4239-9060-181B06884D42}" dt="2019-06-03T17:20:18.627" v="30833" actId="20577"/>
          <ac:spMkLst>
            <pc:docMk/>
            <pc:sldMk cId="2328050191" sldId="1657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17:19:14.528" v="30600" actId="1076"/>
          <ac:picMkLst>
            <pc:docMk/>
            <pc:sldMk cId="2328050191" sldId="1657"/>
            <ac:picMk id="3" creationId="{124284EE-1227-47AD-BF9E-14B333F44104}"/>
          </ac:picMkLst>
        </pc:picChg>
        <pc:picChg chg="del">
          <ac:chgData name="Tomas Kubica" userId="7424fb4c-5e9f-45cd-9f7d-453d45655e75" providerId="ADAL" clId="{88F60698-277F-4239-9060-181B06884D42}" dt="2019-06-03T17:19:06.827" v="30596" actId="478"/>
          <ac:picMkLst>
            <pc:docMk/>
            <pc:sldMk cId="2328050191" sldId="1657"/>
            <ac:picMk id="4" creationId="{065E87FD-E845-4A90-A90F-872B25AF81DD}"/>
          </ac:picMkLst>
        </pc:picChg>
        <pc:picChg chg="del">
          <ac:chgData name="Tomas Kubica" userId="7424fb4c-5e9f-45cd-9f7d-453d45655e75" providerId="ADAL" clId="{88F60698-277F-4239-9060-181B06884D42}" dt="2019-06-03T17:19:05.478" v="30595" actId="478"/>
          <ac:picMkLst>
            <pc:docMk/>
            <pc:sldMk cId="2328050191" sldId="1657"/>
            <ac:picMk id="5" creationId="{1470AABB-971D-4125-A096-39C843BA3CEA}"/>
          </ac:picMkLst>
        </pc:picChg>
        <pc:cxnChg chg="del">
          <ac:chgData name="Tomas Kubica" userId="7424fb4c-5e9f-45cd-9f7d-453d45655e75" providerId="ADAL" clId="{88F60698-277F-4239-9060-181B06884D42}" dt="2019-06-03T17:19:08.885" v="30597" actId="478"/>
          <ac:cxnSpMkLst>
            <pc:docMk/>
            <pc:sldMk cId="2328050191" sldId="1657"/>
            <ac:cxnSpMk id="7" creationId="{542CACB5-C18F-40CE-9B59-06A738A8D434}"/>
          </ac:cxnSpMkLst>
        </pc:cxnChg>
        <pc:cxnChg chg="add mod">
          <ac:chgData name="Tomas Kubica" userId="7424fb4c-5e9f-45cd-9f7d-453d45655e75" providerId="ADAL" clId="{88F60698-277F-4239-9060-181B06884D42}" dt="2019-06-03T17:20:32.278" v="30835" actId="13822"/>
          <ac:cxnSpMkLst>
            <pc:docMk/>
            <pc:sldMk cId="2328050191" sldId="1657"/>
            <ac:cxnSpMk id="8" creationId="{3559A00C-6005-4743-852C-4E9E01035729}"/>
          </ac:cxnSpMkLst>
        </pc:cxnChg>
        <pc:cxnChg chg="del">
          <ac:chgData name="Tomas Kubica" userId="7424fb4c-5e9f-45cd-9f7d-453d45655e75" providerId="ADAL" clId="{88F60698-277F-4239-9060-181B06884D42}" dt="2019-06-03T17:19:10.735" v="30598" actId="478"/>
          <ac:cxnSpMkLst>
            <pc:docMk/>
            <pc:sldMk cId="2328050191" sldId="1657"/>
            <ac:cxnSpMk id="9" creationId="{B6B7AA54-9E8F-4A4B-8241-26D7A6525772}"/>
          </ac:cxnSpMkLst>
        </pc:cxnChg>
        <pc:cxnChg chg="add mod">
          <ac:chgData name="Tomas Kubica" userId="7424fb4c-5e9f-45cd-9f7d-453d45655e75" providerId="ADAL" clId="{88F60698-277F-4239-9060-181B06884D42}" dt="2019-06-03T17:20:44.188" v="30837" actId="14100"/>
          <ac:cxnSpMkLst>
            <pc:docMk/>
            <pc:sldMk cId="2328050191" sldId="1657"/>
            <ac:cxnSpMk id="11" creationId="{42BD0708-E485-45A9-B67C-3AEBC510C7D7}"/>
          </ac:cxnSpMkLst>
        </pc:cxnChg>
        <pc:cxnChg chg="add mod">
          <ac:chgData name="Tomas Kubica" userId="7424fb4c-5e9f-45cd-9f7d-453d45655e75" providerId="ADAL" clId="{88F60698-277F-4239-9060-181B06884D42}" dt="2019-06-03T17:20:55.654" v="30839" actId="14100"/>
          <ac:cxnSpMkLst>
            <pc:docMk/>
            <pc:sldMk cId="2328050191" sldId="1657"/>
            <ac:cxnSpMk id="13" creationId="{DAA3AA93-CD55-46D4-8285-7E2DD6009AFD}"/>
          </ac:cxnSpMkLst>
        </pc:cxnChg>
        <pc:cxnChg chg="add mod">
          <ac:chgData name="Tomas Kubica" userId="7424fb4c-5e9f-45cd-9f7d-453d45655e75" providerId="ADAL" clId="{88F60698-277F-4239-9060-181B06884D42}" dt="2019-06-03T17:21:03.386" v="30841" actId="14100"/>
          <ac:cxnSpMkLst>
            <pc:docMk/>
            <pc:sldMk cId="2328050191" sldId="1657"/>
            <ac:cxnSpMk id="15" creationId="{D2AE1C73-B4A1-4834-8EB3-83D8812C77B5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25T12:28:24.213" v="35092" actId="20577"/>
        <pc:sldMkLst>
          <pc:docMk/>
          <pc:sldMk cId="2694791977" sldId="1658"/>
        </pc:sldMkLst>
        <pc:spChg chg="mod">
          <ac:chgData name="Tomas Kubica" userId="7424fb4c-5e9f-45cd-9f7d-453d45655e75" providerId="ADAL" clId="{88F60698-277F-4239-9060-181B06884D42}" dt="2019-06-21T03:40:36.440" v="31009" actId="20577"/>
          <ac:spMkLst>
            <pc:docMk/>
            <pc:sldMk cId="2694791977" sldId="1658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25T12:28:24.213" v="35092" actId="20577"/>
          <ac:spMkLst>
            <pc:docMk/>
            <pc:sldMk cId="2694791977" sldId="1658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21T03:40:38.717" v="31010" actId="478"/>
          <ac:picMkLst>
            <pc:docMk/>
            <pc:sldMk cId="2694791977" sldId="1658"/>
            <ac:picMk id="3" creationId="{124284EE-1227-47AD-BF9E-14B333F44104}"/>
          </ac:picMkLst>
        </pc:picChg>
        <pc:picChg chg="add del mod">
          <ac:chgData name="Tomas Kubica" userId="7424fb4c-5e9f-45cd-9f7d-453d45655e75" providerId="ADAL" clId="{88F60698-277F-4239-9060-181B06884D42}" dt="2019-06-21T04:17:10.410" v="31968" actId="478"/>
          <ac:picMkLst>
            <pc:docMk/>
            <pc:sldMk cId="2694791977" sldId="1658"/>
            <ac:picMk id="4" creationId="{FE6F6D27-29F5-414C-B5DC-BB2E509470E9}"/>
          </ac:picMkLst>
        </pc:picChg>
        <pc:picChg chg="add mod">
          <ac:chgData name="Tomas Kubica" userId="7424fb4c-5e9f-45cd-9f7d-453d45655e75" providerId="ADAL" clId="{88F60698-277F-4239-9060-181B06884D42}" dt="2019-06-21T04:59:45.172" v="33961" actId="14100"/>
          <ac:picMkLst>
            <pc:docMk/>
            <pc:sldMk cId="2694791977" sldId="1658"/>
            <ac:picMk id="5" creationId="{87C0C5AF-BA6D-4992-85F8-ED2259630C92}"/>
          </ac:picMkLst>
        </pc:picChg>
        <pc:picChg chg="add mod">
          <ac:chgData name="Tomas Kubica" userId="7424fb4c-5e9f-45cd-9f7d-453d45655e75" providerId="ADAL" clId="{88F60698-277F-4239-9060-181B06884D42}" dt="2019-06-21T04:59:49.904" v="33962" actId="14100"/>
          <ac:picMkLst>
            <pc:docMk/>
            <pc:sldMk cId="2694791977" sldId="1658"/>
            <ac:picMk id="10" creationId="{AF0EC990-8EDC-4C05-8FEE-D248BDAAB1AC}"/>
          </ac:picMkLst>
        </pc:picChg>
        <pc:cxnChg chg="del">
          <ac:chgData name="Tomas Kubica" userId="7424fb4c-5e9f-45cd-9f7d-453d45655e75" providerId="ADAL" clId="{88F60698-277F-4239-9060-181B06884D42}" dt="2019-06-21T03:40:40.261" v="31011" actId="478"/>
          <ac:cxnSpMkLst>
            <pc:docMk/>
            <pc:sldMk cId="2694791977" sldId="1658"/>
            <ac:cxnSpMk id="8" creationId="{3559A00C-6005-4743-852C-4E9E01035729}"/>
          </ac:cxnSpMkLst>
        </pc:cxnChg>
        <pc:cxnChg chg="del">
          <ac:chgData name="Tomas Kubica" userId="7424fb4c-5e9f-45cd-9f7d-453d45655e75" providerId="ADAL" clId="{88F60698-277F-4239-9060-181B06884D42}" dt="2019-06-21T03:40:40.261" v="31011" actId="478"/>
          <ac:cxnSpMkLst>
            <pc:docMk/>
            <pc:sldMk cId="2694791977" sldId="1658"/>
            <ac:cxnSpMk id="11" creationId="{42BD0708-E485-45A9-B67C-3AEBC510C7D7}"/>
          </ac:cxnSpMkLst>
        </pc:cxnChg>
        <pc:cxnChg chg="add mod">
          <ac:chgData name="Tomas Kubica" userId="7424fb4c-5e9f-45cd-9f7d-453d45655e75" providerId="ADAL" clId="{88F60698-277F-4239-9060-181B06884D42}" dt="2019-06-21T04:59:58.589" v="33964" actId="14100"/>
          <ac:cxnSpMkLst>
            <pc:docMk/>
            <pc:sldMk cId="2694791977" sldId="1658"/>
            <ac:cxnSpMk id="12" creationId="{6BCC7484-064E-452A-A030-0BFAAD6CFAAA}"/>
          </ac:cxnSpMkLst>
        </pc:cxnChg>
        <pc:cxnChg chg="del">
          <ac:chgData name="Tomas Kubica" userId="7424fb4c-5e9f-45cd-9f7d-453d45655e75" providerId="ADAL" clId="{88F60698-277F-4239-9060-181B06884D42}" dt="2019-06-21T03:40:40.261" v="31011" actId="478"/>
          <ac:cxnSpMkLst>
            <pc:docMk/>
            <pc:sldMk cId="2694791977" sldId="1658"/>
            <ac:cxnSpMk id="13" creationId="{DAA3AA93-CD55-46D4-8285-7E2DD6009AFD}"/>
          </ac:cxnSpMkLst>
        </pc:cxnChg>
        <pc:cxnChg chg="add mod">
          <ac:chgData name="Tomas Kubica" userId="7424fb4c-5e9f-45cd-9f7d-453d45655e75" providerId="ADAL" clId="{88F60698-277F-4239-9060-181B06884D42}" dt="2019-06-21T05:00:06.367" v="33966" actId="14100"/>
          <ac:cxnSpMkLst>
            <pc:docMk/>
            <pc:sldMk cId="2694791977" sldId="1658"/>
            <ac:cxnSpMk id="14" creationId="{73971320-F2AA-4D8C-87DF-F37F2C0DD0EE}"/>
          </ac:cxnSpMkLst>
        </pc:cxnChg>
        <pc:cxnChg chg="del">
          <ac:chgData name="Tomas Kubica" userId="7424fb4c-5e9f-45cd-9f7d-453d45655e75" providerId="ADAL" clId="{88F60698-277F-4239-9060-181B06884D42}" dt="2019-06-21T03:40:40.261" v="31011" actId="478"/>
          <ac:cxnSpMkLst>
            <pc:docMk/>
            <pc:sldMk cId="2694791977" sldId="1658"/>
            <ac:cxnSpMk id="15" creationId="{D2AE1C73-B4A1-4834-8EB3-83D8812C77B5}"/>
          </ac:cxnSpMkLst>
        </pc:cxnChg>
        <pc:cxnChg chg="add mod">
          <ac:chgData name="Tomas Kubica" userId="7424fb4c-5e9f-45cd-9f7d-453d45655e75" providerId="ADAL" clId="{88F60698-277F-4239-9060-181B06884D42}" dt="2019-06-21T05:00:12.816" v="33968" actId="14100"/>
          <ac:cxnSpMkLst>
            <pc:docMk/>
            <pc:sldMk cId="2694791977" sldId="1658"/>
            <ac:cxnSpMk id="17" creationId="{B93699CA-C1F1-4AF8-A62A-C5D72390588B}"/>
          </ac:cxnSpMkLst>
        </pc:cxnChg>
      </pc:sldChg>
      <pc:sldChg chg="modSp add">
        <pc:chgData name="Tomas Kubica" userId="7424fb4c-5e9f-45cd-9f7d-453d45655e75" providerId="ADAL" clId="{88F60698-277F-4239-9060-181B06884D42}" dt="2019-06-21T05:05:23.242" v="34605" actId="20577"/>
        <pc:sldMkLst>
          <pc:docMk/>
          <pc:sldMk cId="955929429" sldId="1659"/>
        </pc:sldMkLst>
        <pc:spChg chg="mod">
          <ac:chgData name="Tomas Kubica" userId="7424fb4c-5e9f-45cd-9f7d-453d45655e75" providerId="ADAL" clId="{88F60698-277F-4239-9060-181B06884D42}" dt="2019-06-21T03:40:55.290" v="31033" actId="20577"/>
          <ac:spMkLst>
            <pc:docMk/>
            <pc:sldMk cId="955929429" sldId="1659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21T05:05:23.242" v="34605" actId="20577"/>
          <ac:spMkLst>
            <pc:docMk/>
            <pc:sldMk cId="955929429" sldId="1659"/>
            <ac:spMk id="19" creationId="{1CD21C6C-3F98-4636-9BA4-A3DDE93787F8}"/>
          </ac:spMkLst>
        </pc:spChg>
      </pc:sldChg>
      <pc:sldChg chg="modSp add">
        <pc:chgData name="Tomas Kubica" userId="7424fb4c-5e9f-45cd-9f7d-453d45655e75" providerId="ADAL" clId="{88F60698-277F-4239-9060-181B06884D42}" dt="2019-06-21T03:41:05.072" v="31041" actId="20577"/>
        <pc:sldMkLst>
          <pc:docMk/>
          <pc:sldMk cId="3009650122" sldId="1660"/>
        </pc:sldMkLst>
        <pc:spChg chg="mod">
          <ac:chgData name="Tomas Kubica" userId="7424fb4c-5e9f-45cd-9f7d-453d45655e75" providerId="ADAL" clId="{88F60698-277F-4239-9060-181B06884D42}" dt="2019-06-21T03:41:05.072" v="31041" actId="20577"/>
          <ac:spMkLst>
            <pc:docMk/>
            <pc:sldMk cId="3009650122" sldId="1660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1:51.185" v="31052" actId="20577"/>
        <pc:sldMkLst>
          <pc:docMk/>
          <pc:sldMk cId="2822284390" sldId="1661"/>
        </pc:sldMkLst>
        <pc:spChg chg="mod">
          <ac:chgData name="Tomas Kubica" userId="7424fb4c-5e9f-45cd-9f7d-453d45655e75" providerId="ADAL" clId="{88F60698-277F-4239-9060-181B06884D42}" dt="2019-06-21T03:41:51.185" v="31052" actId="20577"/>
          <ac:spMkLst>
            <pc:docMk/>
            <pc:sldMk cId="2822284390" sldId="1661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2:09.201" v="31074" actId="20577"/>
        <pc:sldMkLst>
          <pc:docMk/>
          <pc:sldMk cId="738684248" sldId="1662"/>
        </pc:sldMkLst>
        <pc:spChg chg="mod">
          <ac:chgData name="Tomas Kubica" userId="7424fb4c-5e9f-45cd-9f7d-453d45655e75" providerId="ADAL" clId="{88F60698-277F-4239-9060-181B06884D42}" dt="2019-06-21T03:42:09.201" v="31074" actId="20577"/>
          <ac:spMkLst>
            <pc:docMk/>
            <pc:sldMk cId="738684248" sldId="1662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2:22.266" v="31095" actId="20577"/>
        <pc:sldMkLst>
          <pc:docMk/>
          <pc:sldMk cId="971939161" sldId="1663"/>
        </pc:sldMkLst>
        <pc:spChg chg="mod">
          <ac:chgData name="Tomas Kubica" userId="7424fb4c-5e9f-45cd-9f7d-453d45655e75" providerId="ADAL" clId="{88F60698-277F-4239-9060-181B06884D42}" dt="2019-06-21T03:42:22.266" v="31095" actId="20577"/>
          <ac:spMkLst>
            <pc:docMk/>
            <pc:sldMk cId="971939161" sldId="1663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2:35.330" v="31114" actId="20577"/>
        <pc:sldMkLst>
          <pc:docMk/>
          <pc:sldMk cId="2638694665" sldId="1664"/>
        </pc:sldMkLst>
        <pc:spChg chg="mod">
          <ac:chgData name="Tomas Kubica" userId="7424fb4c-5e9f-45cd-9f7d-453d45655e75" providerId="ADAL" clId="{88F60698-277F-4239-9060-181B06884D42}" dt="2019-06-21T03:42:35.330" v="31114" actId="20577"/>
          <ac:spMkLst>
            <pc:docMk/>
            <pc:sldMk cId="2638694665" sldId="1664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6:12.831" v="31143" actId="20577"/>
        <pc:sldMkLst>
          <pc:docMk/>
          <pc:sldMk cId="2962106134" sldId="1665"/>
        </pc:sldMkLst>
        <pc:spChg chg="mod">
          <ac:chgData name="Tomas Kubica" userId="7424fb4c-5e9f-45cd-9f7d-453d45655e75" providerId="ADAL" clId="{88F60698-277F-4239-9060-181B06884D42}" dt="2019-06-21T03:46:12.831" v="31143" actId="20577"/>
          <ac:spMkLst>
            <pc:docMk/>
            <pc:sldMk cId="2962106134" sldId="1665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8:11.882" v="31153" actId="20577"/>
        <pc:sldMkLst>
          <pc:docMk/>
          <pc:sldMk cId="2874233297" sldId="1666"/>
        </pc:sldMkLst>
        <pc:spChg chg="mod">
          <ac:chgData name="Tomas Kubica" userId="7424fb4c-5e9f-45cd-9f7d-453d45655e75" providerId="ADAL" clId="{88F60698-277F-4239-9060-181B06884D42}" dt="2019-06-21T03:48:11.882" v="31153" actId="20577"/>
          <ac:spMkLst>
            <pc:docMk/>
            <pc:sldMk cId="2874233297" sldId="1666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53:55.057" v="31163" actId="20577"/>
        <pc:sldMkLst>
          <pc:docMk/>
          <pc:sldMk cId="4270921418" sldId="1667"/>
        </pc:sldMkLst>
        <pc:spChg chg="mod">
          <ac:chgData name="Tomas Kubica" userId="7424fb4c-5e9f-45cd-9f7d-453d45655e75" providerId="ADAL" clId="{88F60698-277F-4239-9060-181B06884D42}" dt="2019-06-21T03:53:55.057" v="31163" actId="20577"/>
          <ac:spMkLst>
            <pc:docMk/>
            <pc:sldMk cId="4270921418" sldId="1667"/>
            <ac:spMk id="2" creationId="{B0AAB34C-F680-4AF1-BFF3-82ABAA05E345}"/>
          </ac:spMkLst>
        </pc:spChg>
      </pc:sldChg>
      <pc:sldChg chg="addSp delSp modSp add">
        <pc:chgData name="Tomas Kubica" userId="7424fb4c-5e9f-45cd-9f7d-453d45655e75" providerId="ADAL" clId="{88F60698-277F-4239-9060-181B06884D42}" dt="2019-06-21T05:08:14.498" v="35090" actId="14100"/>
        <pc:sldMkLst>
          <pc:docMk/>
          <pc:sldMk cId="1350977403" sldId="1668"/>
        </pc:sldMkLst>
        <pc:spChg chg="mod">
          <ac:chgData name="Tomas Kubica" userId="7424fb4c-5e9f-45cd-9f7d-453d45655e75" providerId="ADAL" clId="{88F60698-277F-4239-9060-181B06884D42}" dt="2019-06-21T05:07:48.096" v="35085" actId="6549"/>
          <ac:spMkLst>
            <pc:docMk/>
            <pc:sldMk cId="1350977403" sldId="1668"/>
            <ac:spMk id="19" creationId="{1CD21C6C-3F98-4636-9BA4-A3DDE93787F8}"/>
          </ac:spMkLst>
        </pc:spChg>
        <pc:picChg chg="add del mod">
          <ac:chgData name="Tomas Kubica" userId="7424fb4c-5e9f-45cd-9f7d-453d45655e75" providerId="ADAL" clId="{88F60698-277F-4239-9060-181B06884D42}" dt="2019-06-21T04:41:53.875" v="32789" actId="478"/>
          <ac:picMkLst>
            <pc:docMk/>
            <pc:sldMk cId="1350977403" sldId="1668"/>
            <ac:picMk id="3" creationId="{5F3D1199-571E-449F-9540-0D418201AA7D}"/>
          </ac:picMkLst>
        </pc:picChg>
        <pc:picChg chg="add del mod">
          <ac:chgData name="Tomas Kubica" userId="7424fb4c-5e9f-45cd-9f7d-453d45655e75" providerId="ADAL" clId="{88F60698-277F-4239-9060-181B06884D42}" dt="2019-06-21T04:41:54.338" v="32790" actId="478"/>
          <ac:picMkLst>
            <pc:docMk/>
            <pc:sldMk cId="1350977403" sldId="1668"/>
            <ac:picMk id="4" creationId="{D43EEF89-5B1C-44F2-BF50-4A764645D8C2}"/>
          </ac:picMkLst>
        </pc:picChg>
        <pc:picChg chg="add del mod">
          <ac:chgData name="Tomas Kubica" userId="7424fb4c-5e9f-45cd-9f7d-453d45655e75" providerId="ADAL" clId="{88F60698-277F-4239-9060-181B06884D42}" dt="2019-06-21T04:41:54.962" v="32791" actId="478"/>
          <ac:picMkLst>
            <pc:docMk/>
            <pc:sldMk cId="1350977403" sldId="1668"/>
            <ac:picMk id="5" creationId="{538BB9BA-B863-4671-9B2A-ED610E793B3B}"/>
          </ac:picMkLst>
        </pc:picChg>
        <pc:picChg chg="add mod">
          <ac:chgData name="Tomas Kubica" userId="7424fb4c-5e9f-45cd-9f7d-453d45655e75" providerId="ADAL" clId="{88F60698-277F-4239-9060-181B06884D42}" dt="2019-06-21T04:49:30.035" v="33042" actId="1076"/>
          <ac:picMkLst>
            <pc:docMk/>
            <pc:sldMk cId="1350977403" sldId="1668"/>
            <ac:picMk id="6" creationId="{57F4CBAB-C8FB-4A46-BD03-3FEA55E3D59B}"/>
          </ac:picMkLst>
        </pc:picChg>
        <pc:picChg chg="add mod">
          <ac:chgData name="Tomas Kubica" userId="7424fb4c-5e9f-45cd-9f7d-453d45655e75" providerId="ADAL" clId="{88F60698-277F-4239-9060-181B06884D42}" dt="2019-06-21T04:49:31.416" v="33043" actId="1076"/>
          <ac:picMkLst>
            <pc:docMk/>
            <pc:sldMk cId="1350977403" sldId="1668"/>
            <ac:picMk id="7" creationId="{0116FECF-000B-4472-B3ED-FBFA657C837F}"/>
          </ac:picMkLst>
        </pc:picChg>
        <pc:picChg chg="add mod">
          <ac:chgData name="Tomas Kubica" userId="7424fb4c-5e9f-45cd-9f7d-453d45655e75" providerId="ADAL" clId="{88F60698-277F-4239-9060-181B06884D42}" dt="2019-06-21T04:49:39.043" v="33047" actId="1076"/>
          <ac:picMkLst>
            <pc:docMk/>
            <pc:sldMk cId="1350977403" sldId="1668"/>
            <ac:picMk id="8" creationId="{7E32A748-9CFF-4ACC-A81D-A846E5434C09}"/>
          </ac:picMkLst>
        </pc:picChg>
        <pc:picChg chg="add mod">
          <ac:chgData name="Tomas Kubica" userId="7424fb4c-5e9f-45cd-9f7d-453d45655e75" providerId="ADAL" clId="{88F60698-277F-4239-9060-181B06884D42}" dt="2019-06-21T05:00:58.440" v="33972" actId="1076"/>
          <ac:picMkLst>
            <pc:docMk/>
            <pc:sldMk cId="1350977403" sldId="1668"/>
            <ac:picMk id="21" creationId="{67E3DE86-0D63-42FE-98B7-603E29E0638A}"/>
          </ac:picMkLst>
        </pc:picChg>
        <pc:cxnChg chg="add mod">
          <ac:chgData name="Tomas Kubica" userId="7424fb4c-5e9f-45cd-9f7d-453d45655e75" providerId="ADAL" clId="{88F60698-277F-4239-9060-181B06884D42}" dt="2019-06-21T05:07:53.122" v="35086" actId="14100"/>
          <ac:cxnSpMkLst>
            <pc:docMk/>
            <pc:sldMk cId="1350977403" sldId="1668"/>
            <ac:cxnSpMk id="10" creationId="{44A20944-1B65-4D72-84C0-DCEBD6BA7215}"/>
          </ac:cxnSpMkLst>
        </pc:cxnChg>
        <pc:cxnChg chg="add mod">
          <ac:chgData name="Tomas Kubica" userId="7424fb4c-5e9f-45cd-9f7d-453d45655e75" providerId="ADAL" clId="{88F60698-277F-4239-9060-181B06884D42}" dt="2019-06-21T05:07:59.646" v="35087" actId="14100"/>
          <ac:cxnSpMkLst>
            <pc:docMk/>
            <pc:sldMk cId="1350977403" sldId="1668"/>
            <ac:cxnSpMk id="13" creationId="{AAD22E7B-E0DD-4456-9AF4-7E72D321D716}"/>
          </ac:cxnSpMkLst>
        </pc:cxnChg>
        <pc:cxnChg chg="add mod">
          <ac:chgData name="Tomas Kubica" userId="7424fb4c-5e9f-45cd-9f7d-453d45655e75" providerId="ADAL" clId="{88F60698-277F-4239-9060-181B06884D42}" dt="2019-06-21T05:08:04.139" v="35088" actId="14100"/>
          <ac:cxnSpMkLst>
            <pc:docMk/>
            <pc:sldMk cId="1350977403" sldId="1668"/>
            <ac:cxnSpMk id="15" creationId="{1A48C285-68FA-4EFA-834B-5E0FE88429BD}"/>
          </ac:cxnSpMkLst>
        </pc:cxnChg>
        <pc:cxnChg chg="add mod">
          <ac:chgData name="Tomas Kubica" userId="7424fb4c-5e9f-45cd-9f7d-453d45655e75" providerId="ADAL" clId="{88F60698-277F-4239-9060-181B06884D42}" dt="2019-06-21T05:08:14.498" v="35090" actId="14100"/>
          <ac:cxnSpMkLst>
            <pc:docMk/>
            <pc:sldMk cId="1350977403" sldId="1668"/>
            <ac:cxnSpMk id="20" creationId="{33FE6FB3-2DCE-4915-A161-FF68B76F5B97}"/>
          </ac:cxnSpMkLst>
        </pc:cxnChg>
        <pc:cxnChg chg="add mod">
          <ac:chgData name="Tomas Kubica" userId="7424fb4c-5e9f-45cd-9f7d-453d45655e75" providerId="ADAL" clId="{88F60698-277F-4239-9060-181B06884D42}" dt="2019-06-21T05:08:09.660" v="35089" actId="1076"/>
          <ac:cxnSpMkLst>
            <pc:docMk/>
            <pc:sldMk cId="1350977403" sldId="1668"/>
            <ac:cxnSpMk id="22" creationId="{0D43FECA-0647-408E-BAB2-2F644426618F}"/>
          </ac:cxnSpMkLst>
        </pc:cxnChg>
      </pc:sldChg>
      <pc:sldChg chg="addSp modSp add ord">
        <pc:chgData name="Tomas Kubica" userId="7424fb4c-5e9f-45cd-9f7d-453d45655e75" providerId="ADAL" clId="{88F60698-277F-4239-9060-181B06884D42}" dt="2019-06-21T05:06:58.936" v="34880" actId="14100"/>
        <pc:sldMkLst>
          <pc:docMk/>
          <pc:sldMk cId="3399300748" sldId="1669"/>
        </pc:sldMkLst>
        <pc:spChg chg="mod">
          <ac:chgData name="Tomas Kubica" userId="7424fb4c-5e9f-45cd-9f7d-453d45655e75" providerId="ADAL" clId="{88F60698-277F-4239-9060-181B06884D42}" dt="2019-06-21T05:06:43.344" v="34876" actId="6549"/>
          <ac:spMkLst>
            <pc:docMk/>
            <pc:sldMk cId="3399300748" sldId="1669"/>
            <ac:spMk id="19" creationId="{1CD21C6C-3F98-4636-9BA4-A3DDE93787F8}"/>
          </ac:spMkLst>
        </pc:spChg>
        <pc:picChg chg="mod">
          <ac:chgData name="Tomas Kubica" userId="7424fb4c-5e9f-45cd-9f7d-453d45655e75" providerId="ADAL" clId="{88F60698-277F-4239-9060-181B06884D42}" dt="2019-06-21T04:41:35.904" v="32786" actId="1076"/>
          <ac:picMkLst>
            <pc:docMk/>
            <pc:sldMk cId="3399300748" sldId="1669"/>
            <ac:picMk id="5" creationId="{538BB9BA-B863-4671-9B2A-ED610E793B3B}"/>
          </ac:picMkLst>
        </pc:picChg>
        <pc:cxnChg chg="add mod">
          <ac:chgData name="Tomas Kubica" userId="7424fb4c-5e9f-45cd-9f7d-453d45655e75" providerId="ADAL" clId="{88F60698-277F-4239-9060-181B06884D42}" dt="2019-06-21T05:06:50.491" v="34877" actId="14100"/>
          <ac:cxnSpMkLst>
            <pc:docMk/>
            <pc:sldMk cId="3399300748" sldId="1669"/>
            <ac:cxnSpMk id="7" creationId="{FAE15FBE-E826-40F8-AE04-F36AD1FF1432}"/>
          </ac:cxnSpMkLst>
        </pc:cxnChg>
        <pc:cxnChg chg="add mod">
          <ac:chgData name="Tomas Kubica" userId="7424fb4c-5e9f-45cd-9f7d-453d45655e75" providerId="ADAL" clId="{88F60698-277F-4239-9060-181B06884D42}" dt="2019-06-21T05:06:53.101" v="34878" actId="14100"/>
          <ac:cxnSpMkLst>
            <pc:docMk/>
            <pc:sldMk cId="3399300748" sldId="1669"/>
            <ac:cxnSpMk id="10" creationId="{D91ABF11-DFF2-4BA1-A08C-4FD194FFE2F6}"/>
          </ac:cxnSpMkLst>
        </pc:cxnChg>
        <pc:cxnChg chg="add mod">
          <ac:chgData name="Tomas Kubica" userId="7424fb4c-5e9f-45cd-9f7d-453d45655e75" providerId="ADAL" clId="{88F60698-277F-4239-9060-181B06884D42}" dt="2019-06-21T05:06:58.936" v="34880" actId="14100"/>
          <ac:cxnSpMkLst>
            <pc:docMk/>
            <pc:sldMk cId="3399300748" sldId="1669"/>
            <ac:cxnSpMk id="12" creationId="{AA8EECE6-788C-43A7-B726-3C2F2BA852D2}"/>
          </ac:cxnSpMkLst>
        </pc:cxnChg>
      </pc:sldChg>
      <pc:sldChg chg="modSp add">
        <pc:chgData name="Tomas Kubica" userId="7424fb4c-5e9f-45cd-9f7d-453d45655e75" providerId="ADAL" clId="{88F60698-277F-4239-9060-181B06884D42}" dt="2019-07-23T04:03:55.468" v="35103" actId="20577"/>
        <pc:sldMkLst>
          <pc:docMk/>
          <pc:sldMk cId="1675468585" sldId="1670"/>
        </pc:sldMkLst>
        <pc:spChg chg="mod">
          <ac:chgData name="Tomas Kubica" userId="7424fb4c-5e9f-45cd-9f7d-453d45655e75" providerId="ADAL" clId="{88F60698-277F-4239-9060-181B06884D42}" dt="2019-07-23T04:03:55.468" v="35103" actId="20577"/>
          <ac:spMkLst>
            <pc:docMk/>
            <pc:sldMk cId="1675468585" sldId="1670"/>
            <ac:spMk id="2" creationId="{146D2A42-BDC7-4404-8757-B736AFAF2771}"/>
          </ac:spMkLst>
        </pc:spChg>
      </pc:sldChg>
      <pc:sldChg chg="modSp add">
        <pc:chgData name="Tomas Kubica" userId="7424fb4c-5e9f-45cd-9f7d-453d45655e75" providerId="ADAL" clId="{88F60698-277F-4239-9060-181B06884D42}" dt="2019-07-23T04:04:14.729" v="35135" actId="20577"/>
        <pc:sldMkLst>
          <pc:docMk/>
          <pc:sldMk cId="2081535180" sldId="1671"/>
        </pc:sldMkLst>
        <pc:spChg chg="mod">
          <ac:chgData name="Tomas Kubica" userId="7424fb4c-5e9f-45cd-9f7d-453d45655e75" providerId="ADAL" clId="{88F60698-277F-4239-9060-181B06884D42}" dt="2019-07-23T04:04:14.729" v="35135" actId="20577"/>
          <ac:spMkLst>
            <pc:docMk/>
            <pc:sldMk cId="2081535180" sldId="1671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4:27.210" v="35153" actId="20577"/>
        <pc:sldMkLst>
          <pc:docMk/>
          <pc:sldMk cId="1480515452" sldId="1672"/>
        </pc:sldMkLst>
        <pc:spChg chg="mod">
          <ac:chgData name="Tomas Kubica" userId="7424fb4c-5e9f-45cd-9f7d-453d45655e75" providerId="ADAL" clId="{88F60698-277F-4239-9060-181B06884D42}" dt="2019-07-23T04:04:27.210" v="35153" actId="20577"/>
          <ac:spMkLst>
            <pc:docMk/>
            <pc:sldMk cId="1480515452" sldId="1672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4:37.771" v="35167" actId="20577"/>
        <pc:sldMkLst>
          <pc:docMk/>
          <pc:sldMk cId="2034549718" sldId="1673"/>
        </pc:sldMkLst>
        <pc:spChg chg="mod">
          <ac:chgData name="Tomas Kubica" userId="7424fb4c-5e9f-45cd-9f7d-453d45655e75" providerId="ADAL" clId="{88F60698-277F-4239-9060-181B06884D42}" dt="2019-07-23T04:04:37.771" v="35167" actId="20577"/>
          <ac:spMkLst>
            <pc:docMk/>
            <pc:sldMk cId="2034549718" sldId="1673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4:44.595" v="35177" actId="20577"/>
        <pc:sldMkLst>
          <pc:docMk/>
          <pc:sldMk cId="1363877982" sldId="1674"/>
        </pc:sldMkLst>
        <pc:spChg chg="mod">
          <ac:chgData name="Tomas Kubica" userId="7424fb4c-5e9f-45cd-9f7d-453d45655e75" providerId="ADAL" clId="{88F60698-277F-4239-9060-181B06884D42}" dt="2019-07-23T04:04:44.595" v="35177" actId="20577"/>
          <ac:spMkLst>
            <pc:docMk/>
            <pc:sldMk cId="1363877982" sldId="1674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4:50.378" v="35188" actId="20577"/>
        <pc:sldMkLst>
          <pc:docMk/>
          <pc:sldMk cId="3132415215" sldId="1675"/>
        </pc:sldMkLst>
        <pc:spChg chg="mod">
          <ac:chgData name="Tomas Kubica" userId="7424fb4c-5e9f-45cd-9f7d-453d45655e75" providerId="ADAL" clId="{88F60698-277F-4239-9060-181B06884D42}" dt="2019-07-23T04:04:50.378" v="35188" actId="20577"/>
          <ac:spMkLst>
            <pc:docMk/>
            <pc:sldMk cId="3132415215" sldId="1675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5:10.596" v="35220" actId="20577"/>
        <pc:sldMkLst>
          <pc:docMk/>
          <pc:sldMk cId="258077390" sldId="1676"/>
        </pc:sldMkLst>
        <pc:spChg chg="mod">
          <ac:chgData name="Tomas Kubica" userId="7424fb4c-5e9f-45cd-9f7d-453d45655e75" providerId="ADAL" clId="{88F60698-277F-4239-9060-181B06884D42}" dt="2019-07-23T04:05:10.596" v="35220" actId="20577"/>
          <ac:spMkLst>
            <pc:docMk/>
            <pc:sldMk cId="258077390" sldId="1676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5:21.037" v="35229" actId="20577"/>
        <pc:sldMkLst>
          <pc:docMk/>
          <pc:sldMk cId="421238697" sldId="1677"/>
        </pc:sldMkLst>
        <pc:spChg chg="mod">
          <ac:chgData name="Tomas Kubica" userId="7424fb4c-5e9f-45cd-9f7d-453d45655e75" providerId="ADAL" clId="{88F60698-277F-4239-9060-181B06884D42}" dt="2019-07-23T04:05:21.037" v="35229" actId="20577"/>
          <ac:spMkLst>
            <pc:docMk/>
            <pc:sldMk cId="421238697" sldId="1677"/>
            <ac:spMk id="2" creationId="{B0AAB34C-F680-4AF1-BFF3-82ABAA05E345}"/>
          </ac:spMkLst>
        </pc:spChg>
      </pc:sldChg>
      <pc:sldMasterChg chg="del delSldLayout">
        <pc:chgData name="Tomas Kubica" userId="7424fb4c-5e9f-45cd-9f7d-453d45655e75" providerId="ADAL" clId="{88F60698-277F-4239-9060-181B06884D42}" dt="2019-05-31T04:27:03.167" v="1" actId="47"/>
        <pc:sldMasterMkLst>
          <pc:docMk/>
          <pc:sldMasterMk cId="47381150" sldId="2147483648"/>
        </pc:sldMasterMkLst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3912735558" sldId="2147483649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1987735020" sldId="2147483650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1995608113" sldId="2147483651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2826313358" sldId="2147483652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2317479517" sldId="2147483653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1518651318" sldId="2147483654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681491570" sldId="2147483655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3535681855" sldId="2147483656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3842264658" sldId="2147483657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2530318298" sldId="2147483658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76711477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6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3392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12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46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0954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13889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84966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6601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73980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35630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1033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0"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9" t="685"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127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2741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599449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5929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547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17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4539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15988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855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08060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1930060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3048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1170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21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390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unchyData/crunchy-containers" TargetMode="Externa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6528-9851-4094-B547-F0503A1D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3" y="2782800"/>
            <a:ext cx="8964185" cy="1178282"/>
          </a:xfrm>
        </p:spPr>
        <p:txBody>
          <a:bodyPr/>
          <a:lstStyle/>
          <a:p>
            <a:r>
              <a:rPr lang="cs-CZ" dirty="0"/>
              <a:t>Jak funguje Kubernetes</a:t>
            </a:r>
            <a:br>
              <a:rPr lang="cs-CZ" dirty="0"/>
            </a:br>
            <a:r>
              <a:rPr lang="cs-CZ" dirty="0"/>
              <a:t>(skoro) </a:t>
            </a:r>
            <a:r>
              <a:rPr lang="cs-CZ" dirty="0" err="1"/>
              <a:t>deep</a:t>
            </a:r>
            <a:r>
              <a:rPr lang="cs-CZ" dirty="0"/>
              <a:t>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C54F0-4F70-434F-94D5-E20DCBF3DB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2" y="4910397"/>
            <a:ext cx="11308616" cy="1584532"/>
          </a:xfrm>
        </p:spPr>
        <p:txBody>
          <a:bodyPr/>
          <a:lstStyle/>
          <a:p>
            <a:r>
              <a:rPr lang="cs-CZ" dirty="0"/>
              <a:t>Tomáš Kubica</a:t>
            </a:r>
          </a:p>
          <a:p>
            <a:r>
              <a:rPr lang="cs-CZ" dirty="0"/>
              <a:t>https://www.tomaskubica.cz/tag/kubernetes/</a:t>
            </a:r>
            <a:endParaRPr lang="en-US" dirty="0"/>
          </a:p>
          <a:p>
            <a:r>
              <a:rPr lang="cs-CZ" dirty="0"/>
              <a:t>https://github.com/tkubica12/kubernetes-demo</a:t>
            </a:r>
          </a:p>
        </p:txBody>
      </p:sp>
    </p:spTree>
    <p:extLst>
      <p:ext uri="{BB962C8B-B14F-4D97-AF65-F5344CB8AC3E}">
        <p14:creationId xmlns:p14="http://schemas.microsoft.com/office/powerpoint/2010/main" val="40650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444058" y="4616412"/>
            <a:ext cx="5828671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dozví, že existuje Pod, u kterého není informace o Nodu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rozhodne na jakém Nodu má Pod běžet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připíše rozhodnutí 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5431B-75C2-4DFF-89CE-F954E202E019}"/>
              </a:ext>
            </a:extLst>
          </p:cNvPr>
          <p:cNvSpPr txBox="1"/>
          <p:nvPr/>
        </p:nvSpPr>
        <p:spPr>
          <a:xfrm>
            <a:off x="2746702" y="2465896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není vyplněno políčko Node?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91BBC7-33D7-4F3A-930E-E4072DF415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F258E2-BDEA-454F-ACA4-5CB8B31C7D63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0E0439-4E57-4C0D-8EB2-08A61708E4E6}"/>
              </a:ext>
            </a:extLst>
          </p:cNvPr>
          <p:cNvSpPr txBox="1"/>
          <p:nvPr/>
        </p:nvSpPr>
        <p:spPr>
          <a:xfrm>
            <a:off x="5360963" y="2482618"/>
            <a:ext cx="1704347" cy="6771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Write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nodeName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Node1</a:t>
            </a:r>
          </a:p>
        </p:txBody>
      </p:sp>
    </p:spTree>
    <p:extLst>
      <p:ext uri="{BB962C8B-B14F-4D97-AF65-F5344CB8AC3E}">
        <p14:creationId xmlns:p14="http://schemas.microsoft.com/office/powerpoint/2010/main" val="40586769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444058" y="4616412"/>
            <a:ext cx="5828671" cy="160043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dozví, že existuje Pod, u kterého není informace o Nodu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rozhodne na jakém Nodu má Pod běžet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připíše rozhodnutí 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se pravidelně informují, jestli nejsou nějaké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je jejich jméno. Pokud ano 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neběží, zavolají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Docker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 je.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5431B-75C2-4DFF-89CE-F954E202E019}"/>
              </a:ext>
            </a:extLst>
          </p:cNvPr>
          <p:cNvSpPr txBox="1"/>
          <p:nvPr/>
        </p:nvSpPr>
        <p:spPr>
          <a:xfrm>
            <a:off x="2746702" y="2465896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není vyplněno políčko Node?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91BBC7-33D7-4F3A-930E-E4072DF415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F258E2-BDEA-454F-ACA4-5CB8B31C7D63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0E0439-4E57-4C0D-8EB2-08A61708E4E6}"/>
              </a:ext>
            </a:extLst>
          </p:cNvPr>
          <p:cNvSpPr txBox="1"/>
          <p:nvPr/>
        </p:nvSpPr>
        <p:spPr>
          <a:xfrm>
            <a:off x="5360963" y="2482618"/>
            <a:ext cx="1704347" cy="6771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Write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nodeName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Node1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0B2E8D-B4E3-4428-80F2-575EC25043AA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695D07-7784-4280-AF8E-2927EC001FB3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C13CFF-0634-4E7A-A00F-96E154B473E0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186978-391C-44D5-AC56-5C1A9894B2B2}"/>
              </a:ext>
            </a:extLst>
          </p:cNvPr>
          <p:cNvSpPr txBox="1"/>
          <p:nvPr/>
        </p:nvSpPr>
        <p:spPr>
          <a:xfrm>
            <a:off x="6747359" y="1297621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jsem napsaný jako Node?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F88881C-7FCC-4520-83F3-341DAE997A4B}"/>
              </a:ext>
            </a:extLst>
          </p:cNvPr>
          <p:cNvSpPr/>
          <p:nvPr/>
        </p:nvSpPr>
        <p:spPr bwMode="auto">
          <a:xfrm>
            <a:off x="9087876" y="2342900"/>
            <a:ext cx="714844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3623438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B0F23-8940-48C8-A38C-835E91905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127" y="1719168"/>
            <a:ext cx="3178139" cy="30745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83AE89-71FC-4430-B5EF-DA8D4AB80BA3}"/>
              </a:ext>
            </a:extLst>
          </p:cNvPr>
          <p:cNvSpPr txBox="1"/>
          <p:nvPr/>
        </p:nvSpPr>
        <p:spPr>
          <a:xfrm>
            <a:off x="526473" y="1764145"/>
            <a:ext cx="6049818" cy="492442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využívá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udržování stanoveného počtu replik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clusteru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v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Deploymentu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změním image, vytvoří další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udělá pozvolný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Používejte Deployment i když chcete jen jeden Pod, protože vám zajistí jeho spuštění na jiném Nodu, pokud ten jeho umře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pozná své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podle jejich label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Spec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definice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D9C867-7DDA-45E2-A619-EFCB0B2F1C8F}"/>
              </a:ext>
            </a:extLst>
          </p:cNvPr>
          <p:cNvCxnSpPr/>
          <p:nvPr/>
        </p:nvCxnSpPr>
        <p:spPr>
          <a:xfrm>
            <a:off x="6096000" y="2318327"/>
            <a:ext cx="2096655" cy="64654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B91EE5-3DE9-4677-B561-439C73B76027}"/>
              </a:ext>
            </a:extLst>
          </p:cNvPr>
          <p:cNvCxnSpPr>
            <a:cxnSpLocks/>
          </p:cNvCxnSpPr>
          <p:nvPr/>
        </p:nvCxnSpPr>
        <p:spPr>
          <a:xfrm flipV="1">
            <a:off x="5821960" y="3893128"/>
            <a:ext cx="2785145" cy="15932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4DA32D-0FFF-4E19-8D1D-712C71B79F62}"/>
              </a:ext>
            </a:extLst>
          </p:cNvPr>
          <p:cNvCxnSpPr>
            <a:cxnSpLocks/>
          </p:cNvCxnSpPr>
          <p:nvPr/>
        </p:nvCxnSpPr>
        <p:spPr>
          <a:xfrm flipV="1">
            <a:off x="4207562" y="4580389"/>
            <a:ext cx="4256930" cy="17982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9636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0587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369784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599370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6896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přiřazeného Nodu a nějaký jim vybere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524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9328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 Nodu a nějaký jim vybere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zjistí, že jsou pro ně určené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 je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mujweb-depoyment-xfg84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mujweb-depoyment-adf7f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mujweb-depoyment-xgt8k</a:t>
            </a:r>
          </a:p>
        </p:txBody>
      </p:sp>
    </p:spTree>
    <p:extLst>
      <p:ext uri="{BB962C8B-B14F-4D97-AF65-F5344CB8AC3E}">
        <p14:creationId xmlns:p14="http://schemas.microsoft.com/office/powerpoint/2010/main" val="21941483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217598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 Nodu a nějaký jim vybere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zjistí, že jsou pro ně určené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 je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Umřel nám jeden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mujweb-depoyment-xfg84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mujweb-depoyment-adf7f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mujweb-depoyment-xgt8k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137D336-6B0F-488F-9E21-6678C98DDBDB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453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258532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 Nodu a nějaký jim vybere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zjistí, že jsou pro ně určené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 je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Umřel nám jeden Node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Deployment/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má mít 3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běží jen 2. Do DB tedy zapíše další Pod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mujweb-depoyment-xfg84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mujweb-depoyment-adf7f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mujweb-depoyment-xgt8k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137D336-6B0F-488F-9E21-6678C98DDBDB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404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266226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 Nodu a nějaký jim vybere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zjistí, že jsou pro ně určené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 je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Umřel nám jeden Node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Deployment/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má mít 3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běží jen 2. Do DB tedy zapíše další Pod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najde nepřiřazený Pod, přiřadí mu Node, ten to zjistí a spustí Pod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mujweb-depoyment-xfg84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mujweb-depoyment-adf7f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mujweb-depoyment-xgt8k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137D336-6B0F-488F-9E21-6678C98DDBDB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69CC5D-0508-4559-B9F5-77B8DEAD7781}"/>
              </a:ext>
            </a:extLst>
          </p:cNvPr>
          <p:cNvSpPr/>
          <p:nvPr/>
        </p:nvSpPr>
        <p:spPr bwMode="auto">
          <a:xfrm>
            <a:off x="9057214" y="619791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mujweb-depoyment-198gf</a:t>
            </a:r>
          </a:p>
        </p:txBody>
      </p:sp>
    </p:spTree>
    <p:extLst>
      <p:ext uri="{BB962C8B-B14F-4D97-AF65-F5344CB8AC3E}">
        <p14:creationId xmlns:p14="http://schemas.microsoft.com/office/powerpoint/2010/main" val="32469240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A42-BDC7-4404-8757-B736AFAF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objekty </a:t>
            </a:r>
            <a:r>
              <a:rPr lang="cs-CZ"/>
              <a:t>v Kubernetes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C157-D46B-45E7-9A6F-F41E007F1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163541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5E547-7C3D-4BD8-BDBB-CC5A45E6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768" y="1190767"/>
            <a:ext cx="3723012" cy="4125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6343998" cy="518911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se používá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discovery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služeb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přes virtuální IP a to buď uvnitř clusteru (interní služby) nebo i zvenku (využívá driver na Azure)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Discovery vznikne vnitřní DNS záznam podle jména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identifikuje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podle labelů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Vnější a vnitřní port mohou být různé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 být náhodný a nebo na základě zdrojové IP adresy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ze stejné IP bude směrován na stále stejný Pod)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 říká, jak má Service fungovat (jen interní, externí, jen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discovery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apod.)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DNS záznamy jsou v rámci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Pokud se potřebujete odkázat na jiný, použijte celé FQDN: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service.namespace.svc.cluster.local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02EDCE-9F66-4C6B-8F62-D7C4C00D3715}"/>
              </a:ext>
            </a:extLst>
          </p:cNvPr>
          <p:cNvCxnSpPr>
            <a:cxnSpLocks/>
          </p:cNvCxnSpPr>
          <p:nvPr/>
        </p:nvCxnSpPr>
        <p:spPr>
          <a:xfrm flipV="1">
            <a:off x="6133921" y="1380218"/>
            <a:ext cx="1939847" cy="6908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342C12-DF3E-4F32-825D-598424A903CA}"/>
              </a:ext>
            </a:extLst>
          </p:cNvPr>
          <p:cNvCxnSpPr>
            <a:cxnSpLocks/>
          </p:cNvCxnSpPr>
          <p:nvPr/>
        </p:nvCxnSpPr>
        <p:spPr>
          <a:xfrm flipV="1">
            <a:off x="5686369" y="2337421"/>
            <a:ext cx="2597019" cy="6357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3C2362-44C3-44A0-83DE-D2A5DC6E2A60}"/>
              </a:ext>
            </a:extLst>
          </p:cNvPr>
          <p:cNvCxnSpPr>
            <a:cxnSpLocks/>
          </p:cNvCxnSpPr>
          <p:nvPr/>
        </p:nvCxnSpPr>
        <p:spPr>
          <a:xfrm flipV="1">
            <a:off x="5170393" y="3217710"/>
            <a:ext cx="3341595" cy="3282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93382A-C4EA-4175-A733-FB6E778ECB2B}"/>
              </a:ext>
            </a:extLst>
          </p:cNvPr>
          <p:cNvCxnSpPr>
            <a:cxnSpLocks/>
          </p:cNvCxnSpPr>
          <p:nvPr/>
        </p:nvCxnSpPr>
        <p:spPr>
          <a:xfrm>
            <a:off x="5164790" y="3875280"/>
            <a:ext cx="3293410" cy="3522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7BC71F-CE62-42E9-9DA2-63E41ABE410F}"/>
              </a:ext>
            </a:extLst>
          </p:cNvPr>
          <p:cNvCxnSpPr>
            <a:cxnSpLocks/>
          </p:cNvCxnSpPr>
          <p:nvPr/>
        </p:nvCxnSpPr>
        <p:spPr>
          <a:xfrm>
            <a:off x="5980399" y="4568168"/>
            <a:ext cx="2302989" cy="2123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87CA1B-E3C8-4159-AEA9-680A90B47A8E}"/>
              </a:ext>
            </a:extLst>
          </p:cNvPr>
          <p:cNvCxnSpPr>
            <a:cxnSpLocks/>
          </p:cNvCxnSpPr>
          <p:nvPr/>
        </p:nvCxnSpPr>
        <p:spPr>
          <a:xfrm flipV="1">
            <a:off x="6062381" y="5121158"/>
            <a:ext cx="2221007" cy="1448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5338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8326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posbírá informace o všech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odpovídají nastavenému selektoru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se podívá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aby zjistila, které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odpovídají a jsou připraveny přijímat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requesty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zapíše všechny připravené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seznamu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založí DNS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1398781" y="2070608"/>
            <a:ext cx="1736338" cy="113569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services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871573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8326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8558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posbírá informace o všech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odpovídají nastavenému selektoru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se podívá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aby zjistila, které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odpovídají a jsou připraveny přijímat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requesty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zapíše všechny připravené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seznamu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založí DNS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 poslouchá, jestli nemá mít založena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load-balancing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pravidla (aktuálně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iptables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), virtuální IP a pokud ano, nastaví je.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1398781" y="2070608"/>
            <a:ext cx="1736338" cy="113569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services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8A4D57-5739-4578-B097-41CE57BF3357}"/>
              </a:ext>
            </a:extLst>
          </p:cNvPr>
          <p:cNvSpPr/>
          <p:nvPr/>
        </p:nvSpPr>
        <p:spPr bwMode="auto">
          <a:xfrm>
            <a:off x="9302853" y="2301332"/>
            <a:ext cx="1562016" cy="242239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LB a VIP -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iptables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5D3965-A344-41AD-829F-AB2BDE02E382}"/>
              </a:ext>
            </a:extLst>
          </p:cNvPr>
          <p:cNvSpPr/>
          <p:nvPr/>
        </p:nvSpPr>
        <p:spPr bwMode="auto">
          <a:xfrm>
            <a:off x="9302853" y="4099384"/>
            <a:ext cx="1562016" cy="242239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LB a VIP -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iptables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595B9CB-DF13-4EE9-B306-A108A8965BDF}"/>
              </a:ext>
            </a:extLst>
          </p:cNvPr>
          <p:cNvSpPr/>
          <p:nvPr/>
        </p:nvSpPr>
        <p:spPr bwMode="auto">
          <a:xfrm>
            <a:off x="9302853" y="5834158"/>
            <a:ext cx="1562016" cy="242239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LB a VIP -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iptables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598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5799392" cy="23114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ClusterIP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vytvoří DNS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uvnitř clusteru a virtuální IP adresu, na kterou se mohou ostatní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clusteru obracet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By default Service spravedlivě balancuje provoz na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ohledu na to, jestli jsou na stejném nodu nebo jiném (to se dá změnit, o tom později)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5C899-33CB-48B5-841E-AC13398BD115}"/>
              </a:ext>
            </a:extLst>
          </p:cNvPr>
          <p:cNvSpPr/>
          <p:nvPr/>
        </p:nvSpPr>
        <p:spPr bwMode="auto">
          <a:xfrm>
            <a:off x="6340289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49C1A-4700-4929-9122-65F8AA8E8159}"/>
              </a:ext>
            </a:extLst>
          </p:cNvPr>
          <p:cNvSpPr/>
          <p:nvPr/>
        </p:nvSpPr>
        <p:spPr bwMode="auto">
          <a:xfrm>
            <a:off x="9224683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855E63-9E23-40E1-AE0D-962FCDDA0E28}"/>
              </a:ext>
            </a:extLst>
          </p:cNvPr>
          <p:cNvSpPr/>
          <p:nvPr/>
        </p:nvSpPr>
        <p:spPr bwMode="auto">
          <a:xfrm>
            <a:off x="7671545" y="5555118"/>
            <a:ext cx="1089212" cy="290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Svc1-pod1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8EDC1-4DFD-4489-8E8F-1B4089131D3F}"/>
              </a:ext>
            </a:extLst>
          </p:cNvPr>
          <p:cNvSpPr/>
          <p:nvPr/>
        </p:nvSpPr>
        <p:spPr bwMode="auto">
          <a:xfrm>
            <a:off x="10475259" y="5599762"/>
            <a:ext cx="1089212" cy="290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Svc1-pod2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1615FD-1DFA-494D-9CDA-23C8A5ACD45C}"/>
              </a:ext>
            </a:extLst>
          </p:cNvPr>
          <p:cNvSpPr/>
          <p:nvPr/>
        </p:nvSpPr>
        <p:spPr bwMode="auto">
          <a:xfrm>
            <a:off x="6461311" y="5846104"/>
            <a:ext cx="1089212" cy="3742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standalone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FD26A3-919C-40FB-AA03-18117A3FDE35}"/>
              </a:ext>
            </a:extLst>
          </p:cNvPr>
          <p:cNvSpPr/>
          <p:nvPr/>
        </p:nvSpPr>
        <p:spPr bwMode="auto">
          <a:xfrm>
            <a:off x="6461311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039A8B-8CCB-49C4-BCE0-F2B06B9A1799}"/>
              </a:ext>
            </a:extLst>
          </p:cNvPr>
          <p:cNvSpPr/>
          <p:nvPr/>
        </p:nvSpPr>
        <p:spPr bwMode="auto">
          <a:xfrm>
            <a:off x="9359153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310262-4C45-43A2-B9DD-D9531AA6BBBC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7005917" y="5571932"/>
            <a:ext cx="0" cy="274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70FB8B-3CCD-4975-8879-4C9FB0C1D169}"/>
              </a:ext>
            </a:extLst>
          </p:cNvPr>
          <p:cNvCxnSpPr>
            <a:cxnSpLocks/>
            <a:stCxn id="21" idx="3"/>
            <a:endCxn id="6" idx="0"/>
          </p:cNvCxnSpPr>
          <p:nvPr/>
        </p:nvCxnSpPr>
        <p:spPr>
          <a:xfrm>
            <a:off x="7550523" y="5426439"/>
            <a:ext cx="665628" cy="12867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BC3055-C685-4B41-8CCD-0D3AEA995DF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50523" y="5409625"/>
            <a:ext cx="2924736" cy="3356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1A2A26-6B9C-4A01-A8B7-DFF5D97B4936}"/>
              </a:ext>
            </a:extLst>
          </p:cNvPr>
          <p:cNvSpPr txBox="1"/>
          <p:nvPr/>
        </p:nvSpPr>
        <p:spPr>
          <a:xfrm>
            <a:off x="8072559" y="5955391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26C23-637F-42B4-B3D1-D88B6D89007F}"/>
              </a:ext>
            </a:extLst>
          </p:cNvPr>
          <p:cNvSpPr txBox="1"/>
          <p:nvPr/>
        </p:nvSpPr>
        <p:spPr>
          <a:xfrm>
            <a:off x="10896442" y="5955390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Node2</a:t>
            </a:r>
          </a:p>
        </p:txBody>
      </p:sp>
    </p:spTree>
    <p:extLst>
      <p:ext uri="{BB962C8B-B14F-4D97-AF65-F5344CB8AC3E}">
        <p14:creationId xmlns:p14="http://schemas.microsoft.com/office/powerpoint/2010/main" val="170092003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5799392" cy="42042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LoadBalancer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udělá dvě věci: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Totéž co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ClusterIP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(interní virtuální IP, interní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interní DNS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Přes Azure driver založí IP v Azure‚ ve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public) a nastaví přijímací pravidla v Nodech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Je možné i určit konkrétní externí IP fixně (ale v případě Public IP musíte nejdřív ručně vytvořit IP v Azure v RG, kde je AKS)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běží na všech Nodech a Azure LB balancuje na všechny. Service to umí přeposlat na jiný Node.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5C899-33CB-48B5-841E-AC13398BD115}"/>
              </a:ext>
            </a:extLst>
          </p:cNvPr>
          <p:cNvSpPr/>
          <p:nvPr/>
        </p:nvSpPr>
        <p:spPr bwMode="auto">
          <a:xfrm>
            <a:off x="6340289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49C1A-4700-4929-9122-65F8AA8E8159}"/>
              </a:ext>
            </a:extLst>
          </p:cNvPr>
          <p:cNvSpPr/>
          <p:nvPr/>
        </p:nvSpPr>
        <p:spPr bwMode="auto">
          <a:xfrm>
            <a:off x="9224683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8EDC1-4DFD-4489-8E8F-1B4089131D3F}"/>
              </a:ext>
            </a:extLst>
          </p:cNvPr>
          <p:cNvSpPr/>
          <p:nvPr/>
        </p:nvSpPr>
        <p:spPr bwMode="auto">
          <a:xfrm>
            <a:off x="10475259" y="5599762"/>
            <a:ext cx="1089212" cy="290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Svc1-pod2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1615FD-1DFA-494D-9CDA-23C8A5ACD45C}"/>
              </a:ext>
            </a:extLst>
          </p:cNvPr>
          <p:cNvSpPr/>
          <p:nvPr/>
        </p:nvSpPr>
        <p:spPr bwMode="auto">
          <a:xfrm>
            <a:off x="6461311" y="5846104"/>
            <a:ext cx="1089212" cy="3742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standalone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FD26A3-919C-40FB-AA03-18117A3FDE35}"/>
              </a:ext>
            </a:extLst>
          </p:cNvPr>
          <p:cNvSpPr/>
          <p:nvPr/>
        </p:nvSpPr>
        <p:spPr bwMode="auto">
          <a:xfrm>
            <a:off x="6461311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039A8B-8CCB-49C4-BCE0-F2B06B9A1799}"/>
              </a:ext>
            </a:extLst>
          </p:cNvPr>
          <p:cNvSpPr/>
          <p:nvPr/>
        </p:nvSpPr>
        <p:spPr bwMode="auto">
          <a:xfrm>
            <a:off x="9359153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310262-4C45-43A2-B9DD-D9531AA6BBBC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7005917" y="5571932"/>
            <a:ext cx="0" cy="274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BC3055-C685-4B41-8CCD-0D3AEA995DF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50523" y="5409625"/>
            <a:ext cx="2924736" cy="3356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1A2A26-6B9C-4A01-A8B7-DFF5D97B4936}"/>
              </a:ext>
            </a:extLst>
          </p:cNvPr>
          <p:cNvSpPr txBox="1"/>
          <p:nvPr/>
        </p:nvSpPr>
        <p:spPr>
          <a:xfrm>
            <a:off x="8072559" y="5955391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26C23-637F-42B4-B3D1-D88B6D89007F}"/>
              </a:ext>
            </a:extLst>
          </p:cNvPr>
          <p:cNvSpPr txBox="1"/>
          <p:nvPr/>
        </p:nvSpPr>
        <p:spPr>
          <a:xfrm>
            <a:off x="10896442" y="5955390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8A136-5F79-4820-902C-5571AC55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38" y="1910403"/>
            <a:ext cx="1279105" cy="1518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A8425-9F4B-495B-A4DF-8D3FD149B5E2}"/>
              </a:ext>
            </a:extLst>
          </p:cNvPr>
          <p:cNvSpPr txBox="1"/>
          <p:nvPr/>
        </p:nvSpPr>
        <p:spPr>
          <a:xfrm>
            <a:off x="6261409" y="633821"/>
            <a:ext cx="214866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Public IP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CC2BA-4FEF-4B19-8602-C2FE162ACC13}"/>
              </a:ext>
            </a:extLst>
          </p:cNvPr>
          <p:cNvSpPr txBox="1"/>
          <p:nvPr/>
        </p:nvSpPr>
        <p:spPr>
          <a:xfrm>
            <a:off x="8410074" y="633821"/>
            <a:ext cx="3762890" cy="106644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annotations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true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testingvm-subnet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  <a:endParaRPr lang="cs-CZ" sz="9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97D621-03DC-4B3D-A970-E86E58F537D4}"/>
              </a:ext>
            </a:extLst>
          </p:cNvPr>
          <p:cNvCxnSpPr>
            <a:stCxn id="3" idx="2"/>
            <a:endCxn id="21" idx="0"/>
          </p:cNvCxnSpPr>
          <p:nvPr/>
        </p:nvCxnSpPr>
        <p:spPr>
          <a:xfrm flipH="1">
            <a:off x="7005917" y="3429000"/>
            <a:ext cx="2006974" cy="18519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0F2F7-1F33-403B-B572-790840BC751A}"/>
              </a:ext>
            </a:extLst>
          </p:cNvPr>
          <p:cNvCxnSpPr>
            <a:stCxn id="3" idx="2"/>
            <a:endCxn id="22" idx="0"/>
          </p:cNvCxnSpPr>
          <p:nvPr/>
        </p:nvCxnSpPr>
        <p:spPr>
          <a:xfrm>
            <a:off x="9012891" y="3429000"/>
            <a:ext cx="890868" cy="18519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BA44B1-EE47-46E0-A7FA-7CAFB262AD40}"/>
              </a:ext>
            </a:extLst>
          </p:cNvPr>
          <p:cNvCxnSpPr>
            <a:cxnSpLocks/>
            <a:stCxn id="22" idx="3"/>
            <a:endCxn id="16" idx="0"/>
          </p:cNvCxnSpPr>
          <p:nvPr/>
        </p:nvCxnSpPr>
        <p:spPr>
          <a:xfrm>
            <a:off x="10448365" y="5426439"/>
            <a:ext cx="571500" cy="1733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0315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5799392" cy="515833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Default režim zajišťuje spravedlivé rozdělení zátěže na Nody, ale může přidávat síťový hop navíc a zvyšovat tak latenci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Alternativně lze přepnout Service na režim, kdy Service posílá pouze lokálním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ne na jiné Nody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externalTrafficPolicy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). To zlepšuje latenci, ale může znamenat méně rovnoměrné rozdělení zátěže (Azure LB posílá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trafic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50/50, ale pokud budu mít na Node1 Pod 4x a na Node2 1x, budou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Node1 dostávat každá 12,5%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zatímco ta jedna na Node2 50%.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Aby Azure LB neposílal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Node, kde žádný Pod není, využije se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Health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probe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která Node vyřadí z poolu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5C899-33CB-48B5-841E-AC13398BD115}"/>
              </a:ext>
            </a:extLst>
          </p:cNvPr>
          <p:cNvSpPr/>
          <p:nvPr/>
        </p:nvSpPr>
        <p:spPr bwMode="auto">
          <a:xfrm>
            <a:off x="6340289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49C1A-4700-4929-9122-65F8AA8E8159}"/>
              </a:ext>
            </a:extLst>
          </p:cNvPr>
          <p:cNvSpPr/>
          <p:nvPr/>
        </p:nvSpPr>
        <p:spPr bwMode="auto">
          <a:xfrm>
            <a:off x="9224683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8EDC1-4DFD-4489-8E8F-1B4089131D3F}"/>
              </a:ext>
            </a:extLst>
          </p:cNvPr>
          <p:cNvSpPr/>
          <p:nvPr/>
        </p:nvSpPr>
        <p:spPr bwMode="auto">
          <a:xfrm>
            <a:off x="10475259" y="5599762"/>
            <a:ext cx="1089212" cy="290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Svc1-pod2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1615FD-1DFA-494D-9CDA-23C8A5ACD45C}"/>
              </a:ext>
            </a:extLst>
          </p:cNvPr>
          <p:cNvSpPr/>
          <p:nvPr/>
        </p:nvSpPr>
        <p:spPr bwMode="auto">
          <a:xfrm>
            <a:off x="6461311" y="5846104"/>
            <a:ext cx="1089212" cy="3742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standalone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FD26A3-919C-40FB-AA03-18117A3FDE35}"/>
              </a:ext>
            </a:extLst>
          </p:cNvPr>
          <p:cNvSpPr/>
          <p:nvPr/>
        </p:nvSpPr>
        <p:spPr bwMode="auto">
          <a:xfrm>
            <a:off x="6461311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039A8B-8CCB-49C4-BCE0-F2B06B9A1799}"/>
              </a:ext>
            </a:extLst>
          </p:cNvPr>
          <p:cNvSpPr/>
          <p:nvPr/>
        </p:nvSpPr>
        <p:spPr bwMode="auto">
          <a:xfrm>
            <a:off x="9359153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310262-4C45-43A2-B9DD-D9531AA6BBBC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7005917" y="5571932"/>
            <a:ext cx="0" cy="274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BC3055-C685-4B41-8CCD-0D3AEA995DF9}"/>
              </a:ext>
            </a:extLst>
          </p:cNvPr>
          <p:cNvCxnSpPr>
            <a:cxnSpLocks/>
            <a:stCxn id="22" idx="2"/>
            <a:endCxn id="16" idx="1"/>
          </p:cNvCxnSpPr>
          <p:nvPr/>
        </p:nvCxnSpPr>
        <p:spPr>
          <a:xfrm>
            <a:off x="9903759" y="5571932"/>
            <a:ext cx="571500" cy="1733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1A2A26-6B9C-4A01-A8B7-DFF5D97B4936}"/>
              </a:ext>
            </a:extLst>
          </p:cNvPr>
          <p:cNvSpPr txBox="1"/>
          <p:nvPr/>
        </p:nvSpPr>
        <p:spPr>
          <a:xfrm>
            <a:off x="8072559" y="5955391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26C23-637F-42B4-B3D1-D88B6D89007F}"/>
              </a:ext>
            </a:extLst>
          </p:cNvPr>
          <p:cNvSpPr txBox="1"/>
          <p:nvPr/>
        </p:nvSpPr>
        <p:spPr>
          <a:xfrm>
            <a:off x="10896442" y="5955390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8A136-5F79-4820-902C-5571AC55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38" y="1910403"/>
            <a:ext cx="1279105" cy="1518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A8425-9F4B-495B-A4DF-8D3FD149B5E2}"/>
              </a:ext>
            </a:extLst>
          </p:cNvPr>
          <p:cNvSpPr txBox="1"/>
          <p:nvPr/>
        </p:nvSpPr>
        <p:spPr>
          <a:xfrm>
            <a:off x="6261409" y="633821"/>
            <a:ext cx="214866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Public IP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CC2BA-4FEF-4B19-8602-C2FE162ACC13}"/>
              </a:ext>
            </a:extLst>
          </p:cNvPr>
          <p:cNvSpPr txBox="1"/>
          <p:nvPr/>
        </p:nvSpPr>
        <p:spPr>
          <a:xfrm>
            <a:off x="8410074" y="633821"/>
            <a:ext cx="3762890" cy="106644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annotations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true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testingvm-subnet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  <a:endParaRPr lang="cs-CZ" sz="9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97D621-03DC-4B3D-A970-E86E58F537D4}"/>
              </a:ext>
            </a:extLst>
          </p:cNvPr>
          <p:cNvCxnSpPr>
            <a:stCxn id="3" idx="2"/>
            <a:endCxn id="21" idx="0"/>
          </p:cNvCxnSpPr>
          <p:nvPr/>
        </p:nvCxnSpPr>
        <p:spPr>
          <a:xfrm flipH="1">
            <a:off x="7005917" y="3429000"/>
            <a:ext cx="2006974" cy="18519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0F2F7-1F33-403B-B572-790840BC751A}"/>
              </a:ext>
            </a:extLst>
          </p:cNvPr>
          <p:cNvCxnSpPr>
            <a:stCxn id="3" idx="2"/>
            <a:endCxn id="22" idx="0"/>
          </p:cNvCxnSpPr>
          <p:nvPr/>
        </p:nvCxnSpPr>
        <p:spPr>
          <a:xfrm>
            <a:off x="9012891" y="3429000"/>
            <a:ext cx="890868" cy="18519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1BAAD410-2C3D-43E3-AAD0-FD251D87E320}"/>
              </a:ext>
            </a:extLst>
          </p:cNvPr>
          <p:cNvSpPr/>
          <p:nvPr/>
        </p:nvSpPr>
        <p:spPr bwMode="auto">
          <a:xfrm>
            <a:off x="7801937" y="4102235"/>
            <a:ext cx="541244" cy="450094"/>
          </a:xfrm>
          <a:prstGeom prst="mathMultiply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5D7577-C220-43DF-86C1-97B47EC009B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550523" y="5426439"/>
            <a:ext cx="2884396" cy="30087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3160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10936168" cy="35732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None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služba nedělá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slouží pouze pro Discovery. Založí DNS záznam pro své jméno a v něm A záznam pro každý Pod. Používá se tam, kde si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dělám na aplikační úrovni.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Neuvedený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pokud nenapíšeme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Service si sama nepostaví seznam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Nicméně můžeme ho nastavit ručně. Lze tak například Service namířit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legacy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službu mimo cluster (například pro dobu migrace služby do clusteru)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External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služba nemá žádné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slouží jen pro nastavení DNS záznamu, kdy k interní DNS přiřadí CNAME (například pro namíření služby mimo cluster a příprava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postupnout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migraci)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NodePort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vystavení služby na portu Nodu – v Azure nepoužívejte, typ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LoadBalancer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automatizovanější a lepší řešení</a:t>
            </a:r>
          </a:p>
        </p:txBody>
      </p:sp>
    </p:spTree>
    <p:extLst>
      <p:ext uri="{BB962C8B-B14F-4D97-AF65-F5344CB8AC3E}">
        <p14:creationId xmlns:p14="http://schemas.microsoft.com/office/powerpoint/2010/main" val="204137254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10936168" cy="45889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Příklad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canary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release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1x Deployment s image v1, 3 repliky,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labels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app=web a 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release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1x Deployment s image v2, 1 replika,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labels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app=web a 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canary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1x Service se selektorem app=web (a ne type!)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Výsledkem je, že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vytvoří dohromady 4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3x v1 a 1x v2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„zachytí“ všechny 4 a 25%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tak bude chodit na novou verzi služby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Limity tohoto řešení: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Procento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canary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dané počtem instancí. Pokud chci na v2 jen 1% provozu, musel bych mít 99 instancí v1, což je finančně nesmysl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Možná se chci o směrování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canary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verzi rozhodovat nějak chytřeji, například podle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headeru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(identifikace beta verze aplikace například)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tyto požadavky uvnitř clusteru máte, tak je to jeden z důvodů poohlédnout se po 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Mesh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technologii jako 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Linkerd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Istio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3679263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5671645" cy="455817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definuje reverse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pravidla typicky na vstupu do clusteru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Anotacemi lze předávat nestandardní implementačně závislé parametry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reaguje na host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(může tak mít víc FQDN pod jednou IP)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Pravidlo může obsahovat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regex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cestě (např. mykubeapp.azure.tomaskubica.cz/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mojeapi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bude navázáno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myweb-service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Backend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definován jako Service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umí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vytáhnout certifikát a použít ho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F5F82-283A-4FA3-ACE0-82256C14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84" y="1045758"/>
            <a:ext cx="4909586" cy="531781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BDA58F-5C61-4F44-8ABF-D0873BD397BC}"/>
              </a:ext>
            </a:extLst>
          </p:cNvPr>
          <p:cNvCxnSpPr/>
          <p:nvPr/>
        </p:nvCxnSpPr>
        <p:spPr>
          <a:xfrm flipV="1">
            <a:off x="5183841" y="1405218"/>
            <a:ext cx="1488143" cy="4370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5CC333-66EF-4FAC-B473-EC9559BD58E4}"/>
              </a:ext>
            </a:extLst>
          </p:cNvPr>
          <p:cNvCxnSpPr>
            <a:cxnSpLocks/>
          </p:cNvCxnSpPr>
          <p:nvPr/>
        </p:nvCxnSpPr>
        <p:spPr>
          <a:xfrm flipV="1">
            <a:off x="5049371" y="2327127"/>
            <a:ext cx="1882588" cy="2185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BCA6E8-3F76-4BF3-BD22-83DF136E8348}"/>
              </a:ext>
            </a:extLst>
          </p:cNvPr>
          <p:cNvCxnSpPr>
            <a:cxnSpLocks/>
          </p:cNvCxnSpPr>
          <p:nvPr/>
        </p:nvCxnSpPr>
        <p:spPr>
          <a:xfrm>
            <a:off x="4986619" y="3208988"/>
            <a:ext cx="2021542" cy="26636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F86158-5070-4E00-8824-739621D2B4AC}"/>
              </a:ext>
            </a:extLst>
          </p:cNvPr>
          <p:cNvCxnSpPr>
            <a:cxnSpLocks/>
          </p:cNvCxnSpPr>
          <p:nvPr/>
        </p:nvCxnSpPr>
        <p:spPr>
          <a:xfrm flipV="1">
            <a:off x="5318015" y="4271541"/>
            <a:ext cx="2266126" cy="1591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A62199-4A7C-4A3A-B007-08374967B969}"/>
              </a:ext>
            </a:extLst>
          </p:cNvPr>
          <p:cNvCxnSpPr>
            <a:cxnSpLocks/>
          </p:cNvCxnSpPr>
          <p:nvPr/>
        </p:nvCxnSpPr>
        <p:spPr>
          <a:xfrm>
            <a:off x="4612044" y="5384665"/>
            <a:ext cx="219216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1487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82429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je nová nebo změněná definice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načte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 cílové Service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stáhne certifikát ze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6686026" y="3108688"/>
            <a:ext cx="4970930" cy="1014200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Ingress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data plane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(NGINX,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Traefik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Azure App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Gw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Ingress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kontroler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1206195" y="2140955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Které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patří do Service?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793132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C9C37-9FAB-40F2-88EB-EFD8E54F582A}"/>
              </a:ext>
            </a:extLst>
          </p:cNvPr>
          <p:cNvSpPr txBox="1"/>
          <p:nvPr/>
        </p:nvSpPr>
        <p:spPr>
          <a:xfrm>
            <a:off x="444617" y="1652631"/>
            <a:ext cx="5092117" cy="399801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Nejmenší jednotka nasazení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 má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labels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(to se bude hodit později)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 více kontejnerů, které mohou sdílet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(přes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EmptyDir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), networking (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loopback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nebo IPC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Kdy dle Kubernetes Pod běží a nemusí ho restartovat? Když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id 0 běží + pokud prochází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livenessProbe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(http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command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OS)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 říká, jaký potřebuje minimální výkon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Limitujeme Pod, aby nevyžral všechny zdroje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496134-7D6A-4C07-85E4-413BAB10E231}"/>
              </a:ext>
            </a:extLst>
          </p:cNvPr>
          <p:cNvCxnSpPr>
            <a:cxnSpLocks/>
          </p:cNvCxnSpPr>
          <p:nvPr/>
        </p:nvCxnSpPr>
        <p:spPr>
          <a:xfrm flipV="1">
            <a:off x="3888297" y="813732"/>
            <a:ext cx="3804408" cy="112597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7D57176-793D-42B5-81C2-15327D94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06" y="732159"/>
            <a:ext cx="3146727" cy="55373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AD2980-3B27-4979-A9E5-0F1AF7CB6091}"/>
              </a:ext>
            </a:extLst>
          </p:cNvPr>
          <p:cNvCxnSpPr>
            <a:cxnSpLocks/>
          </p:cNvCxnSpPr>
          <p:nvPr/>
        </p:nvCxnSpPr>
        <p:spPr>
          <a:xfrm flipV="1">
            <a:off x="5171813" y="1939706"/>
            <a:ext cx="2848062" cy="3107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F5725-ECFD-4183-986B-714D7F8EA971}"/>
              </a:ext>
            </a:extLst>
          </p:cNvPr>
          <p:cNvCxnSpPr>
            <a:cxnSpLocks/>
          </p:cNvCxnSpPr>
          <p:nvPr/>
        </p:nvCxnSpPr>
        <p:spPr>
          <a:xfrm flipV="1">
            <a:off x="4458750" y="2740272"/>
            <a:ext cx="3561125" cy="1553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6FDAEC-D831-48C4-A23F-86794965A0BE}"/>
              </a:ext>
            </a:extLst>
          </p:cNvPr>
          <p:cNvCxnSpPr>
            <a:cxnSpLocks/>
          </p:cNvCxnSpPr>
          <p:nvPr/>
        </p:nvCxnSpPr>
        <p:spPr>
          <a:xfrm flipV="1">
            <a:off x="5398317" y="3656237"/>
            <a:ext cx="287322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D07A9D-C01F-4E98-87EC-242D5F1DFD91}"/>
              </a:ext>
            </a:extLst>
          </p:cNvPr>
          <p:cNvCxnSpPr>
            <a:cxnSpLocks/>
          </p:cNvCxnSpPr>
          <p:nvPr/>
        </p:nvCxnSpPr>
        <p:spPr>
          <a:xfrm>
            <a:off x="5146647" y="4419243"/>
            <a:ext cx="3343012" cy="461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84490-0A53-4001-9A51-9ADE641CF6C7}"/>
              </a:ext>
            </a:extLst>
          </p:cNvPr>
          <p:cNvCxnSpPr>
            <a:cxnSpLocks/>
          </p:cNvCxnSpPr>
          <p:nvPr/>
        </p:nvCxnSpPr>
        <p:spPr>
          <a:xfrm>
            <a:off x="4924338" y="4804014"/>
            <a:ext cx="3565321" cy="7327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0028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82429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je nová nebo změněná definice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načte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 cílové Service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stáhne certifikát ze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nakonfiguruje data plane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6686026" y="3108688"/>
            <a:ext cx="4970930" cy="1014200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Ingress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data plane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(NGINX,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Traefik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Azure App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Gw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Ingress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kontroler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1206195" y="2140955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Které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patří do Service?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C17D9A-E9B4-4FAA-BA08-6888EDB14432}"/>
              </a:ext>
            </a:extLst>
          </p:cNvPr>
          <p:cNvCxnSpPr/>
          <p:nvPr/>
        </p:nvCxnSpPr>
        <p:spPr>
          <a:xfrm>
            <a:off x="3597088" y="3718112"/>
            <a:ext cx="28037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9A463A-9B55-42E6-B1EC-9F2C22CFE7E1}"/>
              </a:ext>
            </a:extLst>
          </p:cNvPr>
          <p:cNvSpPr txBox="1"/>
          <p:nvPr/>
        </p:nvSpPr>
        <p:spPr>
          <a:xfrm>
            <a:off x="6551554" y="4138684"/>
            <a:ext cx="5373213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plane může být mimo cluster (Azure App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Gw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nebo uvnitř jako běžný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deployment+service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(NGINX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541805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5799392" cy="35732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NGINX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data plane je Deployment a Service jako každá jiná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NGINX neposílá data na virtuální IP Service, ale vytáhne si z 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balancuje vlastními prostředky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High-perf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varianta – NGINX na každém Node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+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externalTrafficPolicy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(Service)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Je možné mít víc NGINX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například jeden s Public IP a druhý 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5C899-33CB-48B5-841E-AC13398BD115}"/>
              </a:ext>
            </a:extLst>
          </p:cNvPr>
          <p:cNvSpPr/>
          <p:nvPr/>
        </p:nvSpPr>
        <p:spPr bwMode="auto">
          <a:xfrm>
            <a:off x="6340289" y="3938500"/>
            <a:ext cx="2501153" cy="24085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49C1A-4700-4929-9122-65F8AA8E8159}"/>
              </a:ext>
            </a:extLst>
          </p:cNvPr>
          <p:cNvSpPr/>
          <p:nvPr/>
        </p:nvSpPr>
        <p:spPr bwMode="auto">
          <a:xfrm>
            <a:off x="9224683" y="3938500"/>
            <a:ext cx="2501153" cy="24085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8EDC1-4DFD-4489-8E8F-1B4089131D3F}"/>
              </a:ext>
            </a:extLst>
          </p:cNvPr>
          <p:cNvSpPr/>
          <p:nvPr/>
        </p:nvSpPr>
        <p:spPr bwMode="auto">
          <a:xfrm>
            <a:off x="10663517" y="5148958"/>
            <a:ext cx="927848" cy="4616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1615FD-1DFA-494D-9CDA-23C8A5ACD45C}"/>
              </a:ext>
            </a:extLst>
          </p:cNvPr>
          <p:cNvSpPr/>
          <p:nvPr/>
        </p:nvSpPr>
        <p:spPr bwMode="auto">
          <a:xfrm>
            <a:off x="6501653" y="5745255"/>
            <a:ext cx="1344705" cy="3356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Pod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FD26A3-919C-40FB-AA03-18117A3FDE35}"/>
              </a:ext>
            </a:extLst>
          </p:cNvPr>
          <p:cNvSpPr/>
          <p:nvPr/>
        </p:nvSpPr>
        <p:spPr bwMode="auto">
          <a:xfrm>
            <a:off x="6501653" y="4128327"/>
            <a:ext cx="1344706" cy="3356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NGINX Service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BC3055-C685-4B41-8CCD-0D3AEA995DF9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7174006" y="4463957"/>
            <a:ext cx="0" cy="2744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1A2A26-6B9C-4A01-A8B7-DFF5D97B4936}"/>
              </a:ext>
            </a:extLst>
          </p:cNvPr>
          <p:cNvSpPr txBox="1"/>
          <p:nvPr/>
        </p:nvSpPr>
        <p:spPr>
          <a:xfrm>
            <a:off x="8072559" y="5955391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26C23-637F-42B4-B3D1-D88B6D89007F}"/>
              </a:ext>
            </a:extLst>
          </p:cNvPr>
          <p:cNvSpPr txBox="1"/>
          <p:nvPr/>
        </p:nvSpPr>
        <p:spPr>
          <a:xfrm>
            <a:off x="10896442" y="5955390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8A136-5F79-4820-902C-5571AC55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38" y="1910403"/>
            <a:ext cx="1279105" cy="1518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A8425-9F4B-495B-A4DF-8D3FD149B5E2}"/>
              </a:ext>
            </a:extLst>
          </p:cNvPr>
          <p:cNvSpPr txBox="1"/>
          <p:nvPr/>
        </p:nvSpPr>
        <p:spPr>
          <a:xfrm>
            <a:off x="6261409" y="633821"/>
            <a:ext cx="214866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Public IP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CC2BA-4FEF-4B19-8602-C2FE162ACC13}"/>
              </a:ext>
            </a:extLst>
          </p:cNvPr>
          <p:cNvSpPr txBox="1"/>
          <p:nvPr/>
        </p:nvSpPr>
        <p:spPr>
          <a:xfrm>
            <a:off x="8410074" y="633821"/>
            <a:ext cx="3762890" cy="106644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annotations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true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testingvm-subnet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  <a:endParaRPr lang="cs-CZ" sz="9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97D621-03DC-4B3D-A970-E86E58F537D4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 flipH="1">
            <a:off x="7174006" y="3429000"/>
            <a:ext cx="1838885" cy="69932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0F2F7-1F33-403B-B572-790840BC751A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>
            <a:off x="9012891" y="3429000"/>
            <a:ext cx="1102660" cy="69932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21E32B3-6D52-42E8-B1BD-7139D32BD57C}"/>
              </a:ext>
            </a:extLst>
          </p:cNvPr>
          <p:cNvSpPr/>
          <p:nvPr/>
        </p:nvSpPr>
        <p:spPr bwMode="auto">
          <a:xfrm>
            <a:off x="9443198" y="4128327"/>
            <a:ext cx="1344706" cy="3356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NGINX Service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9C6126-0BB9-44AE-A1FF-CACA72C6F848}"/>
              </a:ext>
            </a:extLst>
          </p:cNvPr>
          <p:cNvSpPr/>
          <p:nvPr/>
        </p:nvSpPr>
        <p:spPr bwMode="auto">
          <a:xfrm>
            <a:off x="9443198" y="4738365"/>
            <a:ext cx="1344706" cy="33563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NGINX Pod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B8379A5-5947-48ED-9E82-559C29EEEF3F}"/>
              </a:ext>
            </a:extLst>
          </p:cNvPr>
          <p:cNvSpPr/>
          <p:nvPr/>
        </p:nvSpPr>
        <p:spPr bwMode="auto">
          <a:xfrm>
            <a:off x="6501653" y="4738365"/>
            <a:ext cx="1344706" cy="33563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NGINX Pod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893401F-4C28-42AD-B41F-D9CF12E4B2FD}"/>
              </a:ext>
            </a:extLst>
          </p:cNvPr>
          <p:cNvSpPr/>
          <p:nvPr/>
        </p:nvSpPr>
        <p:spPr bwMode="auto">
          <a:xfrm>
            <a:off x="9443199" y="5745255"/>
            <a:ext cx="1344705" cy="3356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Pod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B367D18-602C-457A-BAE3-F7425F28E066}"/>
              </a:ext>
            </a:extLst>
          </p:cNvPr>
          <p:cNvSpPr/>
          <p:nvPr/>
        </p:nvSpPr>
        <p:spPr bwMode="auto">
          <a:xfrm>
            <a:off x="7857406" y="5135364"/>
            <a:ext cx="927848" cy="4616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33E9FE-5363-49DA-8556-28536075DF08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10115551" y="4463957"/>
            <a:ext cx="0" cy="2744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591193-C149-4F00-ACFB-1D9367E3F7AA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7174006" y="4463957"/>
            <a:ext cx="2941545" cy="2744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7FF65D-17C8-4293-BDA5-E837F34EE5DB}"/>
              </a:ext>
            </a:extLst>
          </p:cNvPr>
          <p:cNvCxnSpPr>
            <a:cxnSpLocks/>
            <a:stCxn id="21" idx="2"/>
            <a:endCxn id="33" idx="0"/>
          </p:cNvCxnSpPr>
          <p:nvPr/>
        </p:nvCxnSpPr>
        <p:spPr>
          <a:xfrm>
            <a:off x="7174006" y="4463957"/>
            <a:ext cx="2941545" cy="2744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482DFC-E3EB-419F-B8B6-C6D3D3F1FF5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>
            <a:off x="7174006" y="5073995"/>
            <a:ext cx="0" cy="6712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01336C-47C7-4656-92E6-2604323C89DA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10115551" y="5073995"/>
            <a:ext cx="1" cy="6712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50EFF8-9A80-4140-AFDD-8B081F512971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7846359" y="4906180"/>
            <a:ext cx="474971" cy="2291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E86937-4951-4699-9BE8-7F32A96DF8DD}"/>
              </a:ext>
            </a:extLst>
          </p:cNvPr>
          <p:cNvCxnSpPr>
            <a:cxnSpLocks/>
            <a:stCxn id="33" idx="3"/>
            <a:endCxn id="16" idx="0"/>
          </p:cNvCxnSpPr>
          <p:nvPr/>
        </p:nvCxnSpPr>
        <p:spPr>
          <a:xfrm>
            <a:off x="10787904" y="4906180"/>
            <a:ext cx="339537" cy="24277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84824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14D539-0AF9-45D7-9718-2E1E2990F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58" y="1540882"/>
            <a:ext cx="6258110" cy="2461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5671645" cy="25422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Anotace umožňují předávat implementačně závislé nastavení, které není součástí standardní API definice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OAuth2 autentizační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Basic autentizace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Session perzistence podle cookies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limit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BDA58F-5C61-4F44-8ABF-D0873BD397BC}"/>
              </a:ext>
            </a:extLst>
          </p:cNvPr>
          <p:cNvCxnSpPr>
            <a:cxnSpLocks/>
          </p:cNvCxnSpPr>
          <p:nvPr/>
        </p:nvCxnSpPr>
        <p:spPr>
          <a:xfrm flipV="1">
            <a:off x="3867972" y="2310987"/>
            <a:ext cx="1840156" cy="3488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5CC333-66EF-4FAC-B473-EC9559BD58E4}"/>
              </a:ext>
            </a:extLst>
          </p:cNvPr>
          <p:cNvCxnSpPr>
            <a:cxnSpLocks/>
          </p:cNvCxnSpPr>
          <p:nvPr/>
        </p:nvCxnSpPr>
        <p:spPr>
          <a:xfrm flipV="1">
            <a:off x="2905462" y="2659884"/>
            <a:ext cx="2876773" cy="3301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BCA6E8-3F76-4BF3-BD22-83DF136E8348}"/>
              </a:ext>
            </a:extLst>
          </p:cNvPr>
          <p:cNvCxnSpPr>
            <a:cxnSpLocks/>
          </p:cNvCxnSpPr>
          <p:nvPr/>
        </p:nvCxnSpPr>
        <p:spPr>
          <a:xfrm flipV="1">
            <a:off x="4697357" y="3219350"/>
            <a:ext cx="1084878" cy="13100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F86158-5070-4E00-8824-739621D2B4AC}"/>
              </a:ext>
            </a:extLst>
          </p:cNvPr>
          <p:cNvCxnSpPr>
            <a:cxnSpLocks/>
          </p:cNvCxnSpPr>
          <p:nvPr/>
        </p:nvCxnSpPr>
        <p:spPr>
          <a:xfrm>
            <a:off x="1976421" y="3682694"/>
            <a:ext cx="3805814" cy="1799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5710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5671645" cy="16804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Cert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-manager komponentu lze použít k automatickému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enrollmentu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public certifikátů od různých poskytovatelů včetně Let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’s encrypt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(dejte pozor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limit omezení této služby)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44D58-25B3-4BDF-B5BD-B032D75C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179" y="626511"/>
            <a:ext cx="4905860" cy="30561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3E5989-A57D-4C03-A47B-54E768F85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108" y="3862635"/>
            <a:ext cx="4203300" cy="2057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8BC2A-ED63-4A9C-8722-1F6721982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897" y="3866314"/>
            <a:ext cx="2460186" cy="26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831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Env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57133"/>
            <a:ext cx="11346303" cy="4635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Kontejnerový image musí být univerzální pro všechna prostředí, takže je nutné mu po spuštění předat konfigurační data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flagy, provozní nastavení)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connection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DB, API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certifikát)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Definování přímo ve specifikaci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problematické: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Nastavení je přímo součástí definice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tím potřebuji jinou definici pro každé prostředí, což snižuje „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protestovanost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dává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repo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tam principiálně nepatří z bezpečnostních důvodů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proměnná není bezpečný způsob předávání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(mnoho aplikačních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stacků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při chybě dělá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dump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dává do logu!)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proměnné nelze dát znak Enter, takže se nehodí pro předávání složitějších nastavení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Stávající řešení může být zvyklé na konfigurační soubor a ten principiálně nepatří do image, protože pak mám různý image pro různá prostředí a to snižuje „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protestovanost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68379574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ConfigMap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6095228" cy="26653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odděluje konfigurační data od definice infrastruktury (například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nešifruje, není vhodná pro citlivá data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lze uložit i víceřádkové informace, například kompletní konfigurační soubor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88E429-EC49-4214-B146-6DF923ED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126" y="1596640"/>
            <a:ext cx="2596311" cy="28847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C4E6CB-8BAC-4B21-AF7D-432CAEE41832}"/>
              </a:ext>
            </a:extLst>
          </p:cNvPr>
          <p:cNvCxnSpPr>
            <a:cxnSpLocks/>
          </p:cNvCxnSpPr>
          <p:nvPr/>
        </p:nvCxnSpPr>
        <p:spPr>
          <a:xfrm flipV="1">
            <a:off x="5023523" y="1976718"/>
            <a:ext cx="2369603" cy="1452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490396-6CE7-4CBC-AA1B-A7AAD68382A1}"/>
              </a:ext>
            </a:extLst>
          </p:cNvPr>
          <p:cNvCxnSpPr>
            <a:cxnSpLocks/>
          </p:cNvCxnSpPr>
          <p:nvPr/>
        </p:nvCxnSpPr>
        <p:spPr>
          <a:xfrm>
            <a:off x="5943601" y="3429001"/>
            <a:ext cx="1566581" cy="3800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3987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ConfigMap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6095228" cy="36963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lze namapovat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jako environmentální proměnné, na což je mnoho existujících image připraveno bez nutnosti cokoli měnit. Nicméně při změně hodnoty je nutné provést restart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!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hodnoty lze také namapovat do formy souborů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To umožňuje vstříknout soubor na místo, kde ho aplikace očekává. Změna hodnoty se dynamicky projeví ve změně hodnoty v souboru (pokud aplikace načítá soubor pravidelně, není nutné ji restartovat).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490396-6CE7-4CBC-AA1B-A7AAD68382A1}"/>
              </a:ext>
            </a:extLst>
          </p:cNvPr>
          <p:cNvCxnSpPr>
            <a:cxnSpLocks/>
          </p:cNvCxnSpPr>
          <p:nvPr/>
        </p:nvCxnSpPr>
        <p:spPr>
          <a:xfrm>
            <a:off x="6239437" y="101063"/>
            <a:ext cx="1566581" cy="3800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3CBC13C-6FEF-4982-829C-9ECD1D92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54" y="90742"/>
            <a:ext cx="2643047" cy="3337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EE129-C311-4FC3-9A04-5F97DE83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657" y="1416732"/>
            <a:ext cx="2934845" cy="522858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C4E6CB-8BAC-4B21-AF7D-432CAEE41832}"/>
              </a:ext>
            </a:extLst>
          </p:cNvPr>
          <p:cNvCxnSpPr>
            <a:cxnSpLocks/>
          </p:cNvCxnSpPr>
          <p:nvPr/>
        </p:nvCxnSpPr>
        <p:spPr>
          <a:xfrm flipV="1">
            <a:off x="5425888" y="1855694"/>
            <a:ext cx="322730" cy="1949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256DF-6D44-4C53-899C-FB3B22A6DB65}"/>
              </a:ext>
            </a:extLst>
          </p:cNvPr>
          <p:cNvCxnSpPr>
            <a:cxnSpLocks/>
          </p:cNvCxnSpPr>
          <p:nvPr/>
        </p:nvCxnSpPr>
        <p:spPr>
          <a:xfrm>
            <a:off x="5894327" y="4290640"/>
            <a:ext cx="275885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55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ConfigMap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6095228" cy="2234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potřebujete přidat soubor do adresáře, který už v image existuje, při běžném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namapování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 stávající soubory přijdete. Pokud chcete jen jeden přidat dovnitř, ale nezničit stávající, použijte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subpath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konkrétním jménem nového souboru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54E5FE-8805-48FD-A831-E5D02B9E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1524594"/>
            <a:ext cx="5878439" cy="34726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256DF-6D44-4C53-899C-FB3B22A6DB65}"/>
              </a:ext>
            </a:extLst>
          </p:cNvPr>
          <p:cNvCxnSpPr>
            <a:cxnSpLocks/>
          </p:cNvCxnSpPr>
          <p:nvPr/>
        </p:nvCxnSpPr>
        <p:spPr>
          <a:xfrm>
            <a:off x="3097339" y="3463646"/>
            <a:ext cx="4022879" cy="22794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9805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Secrets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7117204" cy="448122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jsou podobné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mapujete je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(není ideální bezpečnostní praxe z důvodu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dumpu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při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crash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 některých aplikačních frameworků) nebo do souboru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zakládají s base64 kódováním (pozor, nejde o šifru, považujte za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plaintext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v clusteru ukládají bezpečněji, než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mají jiný RBAC a můžete oddělit správce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 účtu, který dělá deployment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nepatří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repozitáře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 ostatním objektům, neukládejte je tam. Vytvářejte je dynamicky při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(třeba z CI/CD nebo dosazením do Helm při nasazení)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A6140B-731A-494C-ABB7-208ED62A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67" y="1610556"/>
            <a:ext cx="3724080" cy="42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7516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Alternativy k </a:t>
            </a:r>
            <a:r>
              <a:rPr lang="cs-CZ" dirty="0" err="1"/>
              <a:t>ConfigMap</a:t>
            </a:r>
            <a:r>
              <a:rPr lang="cs-CZ" dirty="0"/>
              <a:t> a </a:t>
            </a:r>
            <a:r>
              <a:rPr lang="cs-CZ" dirty="0" err="1"/>
              <a:t>Secrets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57133"/>
            <a:ext cx="9383033" cy="37271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Konfigurační nastavení můžete uložit do univerzálnější externí služby jako je Azure App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Configuration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Service, externí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Etcd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Consul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vyzvedávat si aplikačním kódem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Nejbezpečnější a univerzální uložení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v Azure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Použijte Azure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FlexVolume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namapování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hodnoty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změny aplikace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Vyzvedávejte si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kódem přímo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1657350" lvl="3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Musíte ale vyřešit, jak získá kód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credentials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vyzvedávání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657350" lvl="3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Použijte AAD Pod Identity pro bezpečné získání časově omezeného tokenu přes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 Identity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Vaultu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307577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EBE950-804E-4F6B-835D-F9F6146BB955}"/>
              </a:ext>
            </a:extLst>
          </p:cNvPr>
          <p:cNvSpPr txBox="1"/>
          <p:nvPr/>
        </p:nvSpPr>
        <p:spPr>
          <a:xfrm>
            <a:off x="444058" y="4616412"/>
            <a:ext cx="5828671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</p:txBody>
      </p:sp>
    </p:spTree>
    <p:extLst>
      <p:ext uri="{BB962C8B-B14F-4D97-AF65-F5344CB8AC3E}">
        <p14:creationId xmlns:p14="http://schemas.microsoft.com/office/powerpoint/2010/main" val="49444596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1945228" cy="443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Persistent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umožňuje namapovat do kontejneru souborový systém zvenku, například pro přidání statického obsahu nebo k uložení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(databáze apod.), běžný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 sloužit pro sdílení souborového systému mezi kontejnery v jednom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EmptyDir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složitý a bolí to, preferujte externalizaci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PaaS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(Azure SQL,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PostgreSQL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MariaDB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Blob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Cosmos/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Mongo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Cassandra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Redis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…)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Nejpoužívanější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typy v AKS: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default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Disk Standard)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managed-premium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Disk Premium) – plné vlastnosti FS, vysoký výkon, pouze 1:1 připojení, přepojení na jiný node trvá minuty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-files (Azure Files) – některé FS práva/flagy nefungují, lze připojit k více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současně, rychlé přepojení, s podporou Premium verze i rozumný výkon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Další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high-perf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alternativy – Azure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NetApp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Files,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Portworks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CD1D2-FF95-4F2D-8A26-8FC03198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61" y="5400867"/>
            <a:ext cx="5747807" cy="13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9365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3984039" cy="203440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typu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EmptyDir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 posloužit ke sdílení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mezi kontejnery v jednom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D613BB-C992-4E56-8688-4564D442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49" y="1377588"/>
            <a:ext cx="7559486" cy="388638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548183-338F-4F33-8791-1D1204ABEB03}"/>
              </a:ext>
            </a:extLst>
          </p:cNvPr>
          <p:cNvCxnSpPr>
            <a:cxnSpLocks/>
          </p:cNvCxnSpPr>
          <p:nvPr/>
        </p:nvCxnSpPr>
        <p:spPr>
          <a:xfrm>
            <a:off x="3314700" y="2532689"/>
            <a:ext cx="1089212" cy="70805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3FF5F4-7406-415B-BC30-00C3FEEE9938}"/>
              </a:ext>
            </a:extLst>
          </p:cNvPr>
          <p:cNvCxnSpPr>
            <a:cxnSpLocks/>
          </p:cNvCxnSpPr>
          <p:nvPr/>
        </p:nvCxnSpPr>
        <p:spPr>
          <a:xfrm flipV="1">
            <a:off x="3368489" y="2205318"/>
            <a:ext cx="1035423" cy="14055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04E11B-0167-46A8-AB4C-4159ACDE7CF4}"/>
              </a:ext>
            </a:extLst>
          </p:cNvPr>
          <p:cNvCxnSpPr>
            <a:cxnSpLocks/>
          </p:cNvCxnSpPr>
          <p:nvPr/>
        </p:nvCxnSpPr>
        <p:spPr>
          <a:xfrm>
            <a:off x="3180230" y="2740027"/>
            <a:ext cx="1223682" cy="16504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8269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5154522" cy="24652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Existující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můžete připojit staticky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Přístupové údaje do Azure Files uložíte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Ideální například pro sdílení statického obsahu pro web servery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0A266-38D1-46C6-B537-A231998B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551" y="435003"/>
            <a:ext cx="5154521" cy="3200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D739D7-DA57-41FB-B704-A079AE91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82" y="3901853"/>
            <a:ext cx="8213486" cy="27704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3FF5F4-7406-415B-BC30-00C3FEEE9938}"/>
              </a:ext>
            </a:extLst>
          </p:cNvPr>
          <p:cNvCxnSpPr>
            <a:cxnSpLocks/>
          </p:cNvCxnSpPr>
          <p:nvPr/>
        </p:nvCxnSpPr>
        <p:spPr>
          <a:xfrm>
            <a:off x="4592171" y="1781735"/>
            <a:ext cx="2373405" cy="7664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B5CB5-5F2C-4005-898C-DE19CA0D6CF2}"/>
              </a:ext>
            </a:extLst>
          </p:cNvPr>
          <p:cNvCxnSpPr>
            <a:cxnSpLocks/>
          </p:cNvCxnSpPr>
          <p:nvPr/>
        </p:nvCxnSpPr>
        <p:spPr>
          <a:xfrm>
            <a:off x="4134971" y="2544402"/>
            <a:ext cx="2001173" cy="12812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6189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7594574" cy="294234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Persistent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Claim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žádost o úložiště a Kubernetes jej sváže s nějakým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Persistent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(PVC je pro storage to, co Pod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Compute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PV je pro storage to, co je Node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Compute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Kubernetes se pro PVC pokusí najít vhodný existující PV (podobně jako pro Pod hledá Node), ale pokud žádný nevyhovuje, může ho pro něj dynamicky vytvořit díky „driveru“ (storage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mapují PVC, což dává vrstvu abstrakce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3FF5F4-7406-415B-BC30-00C3FEEE9938}"/>
              </a:ext>
            </a:extLst>
          </p:cNvPr>
          <p:cNvCxnSpPr>
            <a:cxnSpLocks/>
          </p:cNvCxnSpPr>
          <p:nvPr/>
        </p:nvCxnSpPr>
        <p:spPr>
          <a:xfrm flipV="1">
            <a:off x="7153837" y="385893"/>
            <a:ext cx="1156445" cy="18914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CD7D1C9-A354-4AF1-84A5-832F69429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532" y="155883"/>
            <a:ext cx="3260357" cy="29827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E37DC3-1FCE-4FD6-BD2B-4D7859887632}"/>
              </a:ext>
            </a:extLst>
          </p:cNvPr>
          <p:cNvCxnSpPr>
            <a:cxnSpLocks/>
          </p:cNvCxnSpPr>
          <p:nvPr/>
        </p:nvCxnSpPr>
        <p:spPr>
          <a:xfrm flipV="1">
            <a:off x="6845952" y="1748118"/>
            <a:ext cx="1739995" cy="16808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BCC8CFA-BB54-4B30-B079-B8AC7C48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89" y="3392383"/>
            <a:ext cx="3107342" cy="329810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E568F9-E9E0-45B1-8E33-28792282803A}"/>
              </a:ext>
            </a:extLst>
          </p:cNvPr>
          <p:cNvCxnSpPr>
            <a:cxnSpLocks/>
          </p:cNvCxnSpPr>
          <p:nvPr/>
        </p:nvCxnSpPr>
        <p:spPr>
          <a:xfrm>
            <a:off x="5992064" y="4069395"/>
            <a:ext cx="2667842" cy="22725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C9B4419-1669-46DC-BE06-B46B08DD4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78" y="6254213"/>
            <a:ext cx="8132940" cy="435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673F70-77E6-42F0-856D-2B70F53AC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53" y="4833590"/>
            <a:ext cx="5535531" cy="14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1625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57132"/>
            <a:ext cx="5645228" cy="574311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PVC můžeme použít s Deployment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budou koukat do stejného PVC/PV. To může být chtěný scénář (například komunikace v rámci clusteru, volba mastera, sdílená data), nicméně logicky funguje jen 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ReadWriteMany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(např. Azure Files)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Files storage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odkazuje na existující storage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PVC automaticky založí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mapuje PVC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potřebujete automatizovat vytváření separátního disku pro každého člena clusteru (typicky pro databázový cluster), použijte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(viz dále).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E882A-1995-4B6D-9D82-9D7F2362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45" y="246064"/>
            <a:ext cx="2999093" cy="2422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69C55B-3631-4273-A4CA-5432EF93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600" y="246064"/>
            <a:ext cx="3363774" cy="16111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FF75B7-ACFB-4541-99B3-9F1CBF9A7F67}"/>
              </a:ext>
            </a:extLst>
          </p:cNvPr>
          <p:cNvCxnSpPr/>
          <p:nvPr/>
        </p:nvCxnSpPr>
        <p:spPr>
          <a:xfrm flipV="1">
            <a:off x="4975200" y="1980000"/>
            <a:ext cx="1591200" cy="21168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7AB24A-480D-4A7D-B0D3-B4E8740F5A29}"/>
              </a:ext>
            </a:extLst>
          </p:cNvPr>
          <p:cNvCxnSpPr>
            <a:cxnSpLocks/>
          </p:cNvCxnSpPr>
          <p:nvPr/>
        </p:nvCxnSpPr>
        <p:spPr>
          <a:xfrm flipV="1">
            <a:off x="4249059" y="2507876"/>
            <a:ext cx="4552041" cy="21805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6FC05CA-7962-489F-941B-6A66CB627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060" y="6154650"/>
            <a:ext cx="5428079" cy="616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5AF518-B948-4924-967E-1817846AB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245" y="2769303"/>
            <a:ext cx="2298802" cy="337384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68DE34-4380-4CB9-9493-864475050437}"/>
              </a:ext>
            </a:extLst>
          </p:cNvPr>
          <p:cNvCxnSpPr>
            <a:cxnSpLocks/>
          </p:cNvCxnSpPr>
          <p:nvPr/>
        </p:nvCxnSpPr>
        <p:spPr>
          <a:xfrm>
            <a:off x="3926329" y="4963729"/>
            <a:ext cx="5414646" cy="9156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8224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1945228" cy="35732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Možná máte potřebu namapovat lokální temp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Nodu pro získání rychlé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cache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vašeho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Lze použít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hostPath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to má bezpečnostní otazníky. V Kubernetes 1.14 přibyla podpora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Persistent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jako bezpečnější řešení tohoto scénáře.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Flex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technika, jak přidat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„drivery“ do Kubernetes mimo jeho hlavní kód. Toho využívá například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Flex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 Kubernetes se připravuje i možnost mít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 jako souborový systém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namapovaný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dovnitř (Azure Disk funguje tak, že si Node na něm vytvoří etx4 a to namapujte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–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Raw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Block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To umožní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namapovat blokové zařízení a Pod si na něm může vytvořit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dle svého uvážení. Azure Disk už tuto vlastnost podporuje (dokumentace a oficiální podpora v AKS je v přípravě).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0855168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1945228" cy="443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Podobně jako Deployment 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odpovědný za vytváření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dodržování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desired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dává předvídatelné konzistentní názvy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(se Service 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None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zajišťuje konzistentní DNS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každý Pod)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 případě havárie Nodu rozjede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 se stejným názvem a napojený na stejný PVC (Deployment v takovém případě vytváří Pod s náhodným názvem a novou storage)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vytváří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postupně a vždy počká, než Pod odpovídá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před tím, než začne vytvářet další (Deployment vytváří všechny najednou). To je důležité 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aplikace, kde chcete nejdřív v klidu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nabootovat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primární node, aby se stal masterem.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scale-down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ubírá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odzadu (Deployment náhodně)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 postupuje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 po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odzadu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315972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3144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Pod-0,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StatefulSet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Pod-0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8D84F02-CD2B-49AC-BDFA-DE650CCEAAC9}"/>
              </a:ext>
            </a:extLst>
          </p:cNvPr>
          <p:cNvSpPr/>
          <p:nvPr/>
        </p:nvSpPr>
        <p:spPr bwMode="auto">
          <a:xfrm>
            <a:off x="11692218" y="2267551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056015-4C2C-470E-8649-01F7E0BAD1E3}"/>
              </a:ext>
            </a:extLst>
          </p:cNvPr>
          <p:cNvCxnSpPr>
            <a:stCxn id="25" idx="3"/>
            <a:endCxn id="9" idx="2"/>
          </p:cNvCxnSpPr>
          <p:nvPr/>
        </p:nvCxnSpPr>
        <p:spPr>
          <a:xfrm>
            <a:off x="11274804" y="2465896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1591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3144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Pod-0,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Pod-1,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Pod-2,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StatefulSet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69CC5D-0508-4559-B9F5-77B8DEAD7781}"/>
              </a:ext>
            </a:extLst>
          </p:cNvPr>
          <p:cNvSpPr/>
          <p:nvPr/>
        </p:nvSpPr>
        <p:spPr bwMode="auto">
          <a:xfrm>
            <a:off x="9057214" y="619791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Pod-2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8D84F02-CD2B-49AC-BDFA-DE650CCEAAC9}"/>
              </a:ext>
            </a:extLst>
          </p:cNvPr>
          <p:cNvSpPr/>
          <p:nvPr/>
        </p:nvSpPr>
        <p:spPr bwMode="auto">
          <a:xfrm>
            <a:off x="11692218" y="2267551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056015-4C2C-470E-8649-01F7E0BAD1E3}"/>
              </a:ext>
            </a:extLst>
          </p:cNvPr>
          <p:cNvCxnSpPr>
            <a:stCxn id="25" idx="3"/>
            <a:endCxn id="9" idx="2"/>
          </p:cNvCxnSpPr>
          <p:nvPr/>
        </p:nvCxnSpPr>
        <p:spPr>
          <a:xfrm>
            <a:off x="11274804" y="2465896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5D6EB16E-C59F-4ECC-B8B2-BE747AA0CE7E}"/>
              </a:ext>
            </a:extLst>
          </p:cNvPr>
          <p:cNvSpPr/>
          <p:nvPr/>
        </p:nvSpPr>
        <p:spPr bwMode="auto">
          <a:xfrm>
            <a:off x="11692218" y="4056864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97B542-17F9-482B-B6D0-01440AB761C7}"/>
              </a:ext>
            </a:extLst>
          </p:cNvPr>
          <p:cNvCxnSpPr>
            <a:endCxn id="33" idx="2"/>
          </p:cNvCxnSpPr>
          <p:nvPr/>
        </p:nvCxnSpPr>
        <p:spPr>
          <a:xfrm>
            <a:off x="11274804" y="4255209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48999A7-E2AE-4907-8819-FCCE2038CEBB}"/>
              </a:ext>
            </a:extLst>
          </p:cNvPr>
          <p:cNvSpPr/>
          <p:nvPr/>
        </p:nvSpPr>
        <p:spPr bwMode="auto">
          <a:xfrm>
            <a:off x="11635529" y="6114308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C3C9E8-4B00-472C-AFBF-CC0E9AE93371}"/>
              </a:ext>
            </a:extLst>
          </p:cNvPr>
          <p:cNvCxnSpPr>
            <a:endCxn id="37" idx="2"/>
          </p:cNvCxnSpPr>
          <p:nvPr/>
        </p:nvCxnSpPr>
        <p:spPr>
          <a:xfrm>
            <a:off x="11218115" y="6312653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39784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3144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143423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Pod-0,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Pod-1,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Pod-2,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havárii Node2 založ Pod-1 na jiném Nodu a namapuj na stejný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StatefulSet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69CC5D-0508-4559-B9F5-77B8DEAD7781}"/>
              </a:ext>
            </a:extLst>
          </p:cNvPr>
          <p:cNvSpPr/>
          <p:nvPr/>
        </p:nvSpPr>
        <p:spPr bwMode="auto">
          <a:xfrm>
            <a:off x="9057214" y="619791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Pod-2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8D84F02-CD2B-49AC-BDFA-DE650CCEAAC9}"/>
              </a:ext>
            </a:extLst>
          </p:cNvPr>
          <p:cNvSpPr/>
          <p:nvPr/>
        </p:nvSpPr>
        <p:spPr bwMode="auto">
          <a:xfrm>
            <a:off x="11692218" y="2267551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056015-4C2C-470E-8649-01F7E0BAD1E3}"/>
              </a:ext>
            </a:extLst>
          </p:cNvPr>
          <p:cNvCxnSpPr>
            <a:stCxn id="25" idx="3"/>
            <a:endCxn id="9" idx="2"/>
          </p:cNvCxnSpPr>
          <p:nvPr/>
        </p:nvCxnSpPr>
        <p:spPr>
          <a:xfrm>
            <a:off x="11274804" y="2465896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5D6EB16E-C59F-4ECC-B8B2-BE747AA0CE7E}"/>
              </a:ext>
            </a:extLst>
          </p:cNvPr>
          <p:cNvSpPr/>
          <p:nvPr/>
        </p:nvSpPr>
        <p:spPr bwMode="auto">
          <a:xfrm>
            <a:off x="11692218" y="4056864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97B542-17F9-482B-B6D0-01440AB761C7}"/>
              </a:ext>
            </a:extLst>
          </p:cNvPr>
          <p:cNvCxnSpPr>
            <a:cxnSpLocks/>
            <a:stCxn id="29" idx="3"/>
            <a:endCxn id="33" idx="2"/>
          </p:cNvCxnSpPr>
          <p:nvPr/>
        </p:nvCxnSpPr>
        <p:spPr>
          <a:xfrm flipV="1">
            <a:off x="11244142" y="4255209"/>
            <a:ext cx="448076" cy="17361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48999A7-E2AE-4907-8819-FCCE2038CEBB}"/>
              </a:ext>
            </a:extLst>
          </p:cNvPr>
          <p:cNvSpPr/>
          <p:nvPr/>
        </p:nvSpPr>
        <p:spPr bwMode="auto">
          <a:xfrm>
            <a:off x="11635529" y="6114308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C3C9E8-4B00-472C-AFBF-CC0E9AE93371}"/>
              </a:ext>
            </a:extLst>
          </p:cNvPr>
          <p:cNvCxnSpPr>
            <a:endCxn id="37" idx="2"/>
          </p:cNvCxnSpPr>
          <p:nvPr/>
        </p:nvCxnSpPr>
        <p:spPr>
          <a:xfrm>
            <a:off x="11218115" y="6312653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28E6EE73-BC12-44BA-90CB-EB94906385AC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068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444058" y="4616412"/>
            <a:ext cx="5828671" cy="7048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dozví, že existuje Pod, u kterého není informace o Nodu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5431B-75C2-4DFF-89CE-F954E202E019}"/>
              </a:ext>
            </a:extLst>
          </p:cNvPr>
          <p:cNvSpPr txBox="1"/>
          <p:nvPr/>
        </p:nvSpPr>
        <p:spPr>
          <a:xfrm>
            <a:off x="2746702" y="2465896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není vyplněno políčko Node?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91BBC7-33D7-4F3A-930E-E4072DF415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330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3144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184358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Pod-0,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Pod-1,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Pod-2,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havárii Node2 založ Pod-1 na jiném Nodu a namapuj na stejný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scale-down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2 repliky odebere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 s nejvyšším číslem, ale z bezpečnostních důvodů nesmaže jeho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StatefulSet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8D84F02-CD2B-49AC-BDFA-DE650CCEAAC9}"/>
              </a:ext>
            </a:extLst>
          </p:cNvPr>
          <p:cNvSpPr/>
          <p:nvPr/>
        </p:nvSpPr>
        <p:spPr bwMode="auto">
          <a:xfrm>
            <a:off x="11692218" y="2267551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056015-4C2C-470E-8649-01F7E0BAD1E3}"/>
              </a:ext>
            </a:extLst>
          </p:cNvPr>
          <p:cNvCxnSpPr>
            <a:stCxn id="25" idx="3"/>
            <a:endCxn id="9" idx="2"/>
          </p:cNvCxnSpPr>
          <p:nvPr/>
        </p:nvCxnSpPr>
        <p:spPr>
          <a:xfrm>
            <a:off x="11274804" y="2465896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5D6EB16E-C59F-4ECC-B8B2-BE747AA0CE7E}"/>
              </a:ext>
            </a:extLst>
          </p:cNvPr>
          <p:cNvSpPr/>
          <p:nvPr/>
        </p:nvSpPr>
        <p:spPr bwMode="auto">
          <a:xfrm>
            <a:off x="11692218" y="4056864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97B542-17F9-482B-B6D0-01440AB761C7}"/>
              </a:ext>
            </a:extLst>
          </p:cNvPr>
          <p:cNvCxnSpPr>
            <a:cxnSpLocks/>
            <a:stCxn id="29" idx="3"/>
            <a:endCxn id="33" idx="2"/>
          </p:cNvCxnSpPr>
          <p:nvPr/>
        </p:nvCxnSpPr>
        <p:spPr>
          <a:xfrm flipV="1">
            <a:off x="11244142" y="4255209"/>
            <a:ext cx="448076" cy="17361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48999A7-E2AE-4907-8819-FCCE2038CEBB}"/>
              </a:ext>
            </a:extLst>
          </p:cNvPr>
          <p:cNvSpPr/>
          <p:nvPr/>
        </p:nvSpPr>
        <p:spPr bwMode="auto">
          <a:xfrm>
            <a:off x="11635529" y="6114308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28E6EE73-BC12-44BA-90CB-EB94906385AC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3439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4535369" cy="392722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Podobně jako Deployment 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odpovědný za vytváření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dodržování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desired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Headless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 vytvoří A DNS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každý Pod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Template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obsahuje šablonu PVC. Každý Pod tak bude mít vytvořený svůj PVC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namapovaný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20C2D-D4EC-445A-9652-7C408426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187" y="156554"/>
            <a:ext cx="1751111" cy="2068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C7CEC-C2DD-47C7-8A5A-331804B5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880" y="291102"/>
            <a:ext cx="4207439" cy="64826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06347E-0F5D-4E3C-92D4-FF1479281FB2}"/>
              </a:ext>
            </a:extLst>
          </p:cNvPr>
          <p:cNvCxnSpPr/>
          <p:nvPr/>
        </p:nvCxnSpPr>
        <p:spPr>
          <a:xfrm flipV="1">
            <a:off x="3913094" y="2299447"/>
            <a:ext cx="995082" cy="739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74FD3E-1B25-4398-80AC-F404ACF82C16}"/>
              </a:ext>
            </a:extLst>
          </p:cNvPr>
          <p:cNvCxnSpPr>
            <a:cxnSpLocks/>
          </p:cNvCxnSpPr>
          <p:nvPr/>
        </p:nvCxnSpPr>
        <p:spPr>
          <a:xfrm>
            <a:off x="4202206" y="3982240"/>
            <a:ext cx="3987053" cy="27308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18B942-EEAB-4A85-A78F-5C9F228ED2B7}"/>
              </a:ext>
            </a:extLst>
          </p:cNvPr>
          <p:cNvCxnSpPr>
            <a:cxnSpLocks/>
          </p:cNvCxnSpPr>
          <p:nvPr/>
        </p:nvCxnSpPr>
        <p:spPr>
          <a:xfrm>
            <a:off x="4202206" y="4178665"/>
            <a:ext cx="3606055" cy="6062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39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1945228" cy="566616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můžete použít nejen 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headless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Service, ale kombinovat s běžnou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Headless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 ukazovat na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(například pro čtecí operace, které chcete balancovat), zatímco druhá Service může mířit na aktuální master Pod. To ale vyžaduje nějakým mechanismem informovat Kubernetes zevnitř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 tom, kdo je master. To lze udělat vytvořením servisního účtu v Kubernetes a začleněním logiky do aplikace, která bude na master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modifikovat jeho Label, na základě kterého pak Service reaguje.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Prostudujte si příklad zde: </a:t>
            </a:r>
            <a:r>
              <a:rPr lang="cs-CZ" sz="2000" dirty="0">
                <a:hlinkClick r:id="rId2"/>
              </a:rPr>
              <a:t>https://github.com/CrunchyData/crunchy-containers</a:t>
            </a:r>
            <a:endParaRPr lang="cs-CZ" sz="2000" dirty="0"/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Řešení využívá pro deployment Helm šablonu, ke které se dostaneme později.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je to možné vyvarujte se používání stavových služeb v Kubernetes, je to komplexní. Např.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PostgreSQL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 příkladu je lépe využít jako platformní službu v Azure.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potřebujete stavovou službu, ale nemáte ty nejpřísnější požadavky na HA, zvažte deployment jediné repliky. Tím se všechno dramaticky zjednodušuje, ale nezapomeňte, že přepojení Azure Disk trvá dlouho a jsou omezení na počet připojených disků (může se tedy stát, že disk už nepůjde z kapacitních důvodů no Nodu připojit). Nebo použijte Azure Files, ale můžete narazit na omezení výkonu (pokud nevyužijete Azure Files Premium) a omezení souborového systému (nemusí fungovat symbolické linky, perzistentní nastavení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apod.). Další variantou je NFS z Azure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NetApp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Files.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2618774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DaemonSet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247628" cy="609705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který udržuje nasazení právě jednoho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každém nodu. Při přidání Node tak automaticky Pod nasadí.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Používá se pro servisně laděné služby, například Azure Monitor dává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kube-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OMS agenta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občas používá pro deployment NGINX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maximální výkon a nízkou latenci můžete chtít mít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každém Nodu clusteru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současně zajistí, že nebudete mít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Nodu 2x, což je celkem zbytečné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Nepoužívejte u velkých clusterů, mít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50x je zbytečná spotřeba zdrojů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B6572-333F-4538-A320-509A1464C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22" y="291102"/>
            <a:ext cx="3924274" cy="602606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0072EB-4101-468D-B500-779223A3C0FB}"/>
              </a:ext>
            </a:extLst>
          </p:cNvPr>
          <p:cNvCxnSpPr/>
          <p:nvPr/>
        </p:nvCxnSpPr>
        <p:spPr>
          <a:xfrm flipV="1">
            <a:off x="5569527" y="544945"/>
            <a:ext cx="2318328" cy="13669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99196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DaemonSet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247628" cy="329628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používá například pro deployment komponenty kube-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Nodech, která je kritická a má za úkol nastavování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iptables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(nebo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ipvs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pro implementaci Service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Tato komponenta potřebuje zasahovat do host konfigurace a proto běží jako privilegovaný kontejner.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0CBDC-D9D3-41DB-9CB1-3F815470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584" y="600963"/>
            <a:ext cx="4197580" cy="60897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E2CAAE-B0C8-449C-919E-3DFCEA57E599}"/>
              </a:ext>
            </a:extLst>
          </p:cNvPr>
          <p:cNvCxnSpPr/>
          <p:nvPr/>
        </p:nvCxnSpPr>
        <p:spPr>
          <a:xfrm>
            <a:off x="5226341" y="2340528"/>
            <a:ext cx="2457975" cy="5117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73BF0E-5A3C-4FC0-91AA-45DC9F7D0D29}"/>
              </a:ext>
            </a:extLst>
          </p:cNvPr>
          <p:cNvCxnSpPr>
            <a:cxnSpLocks/>
          </p:cNvCxnSpPr>
          <p:nvPr/>
        </p:nvCxnSpPr>
        <p:spPr>
          <a:xfrm>
            <a:off x="4867012" y="3645861"/>
            <a:ext cx="3043806" cy="13873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1959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DaemonSet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247628" cy="495828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Další příklad může být situace, kdy potřebujete změnit systémové nastavení Nodu. To můžete elegantně vyřešit přes privilegovaný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 bezpečnostních důvodů použijeme ještě jednu fintu, kterou si vysvětlíme později. Potřebujeme jednorázový zásah, ale pak nechceme, aby tam běžel privilegovaný proces. Privilegovanou operaci tedy spustíme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initContainer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 požadované změně se ukončí (tedy privilegovaný proces jde pryč) a Pod dále donekonečna běží neprivilegovaným kontejnerem (aby se nerestartoval).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BBBE1-80CA-4601-A4F4-79E00A4F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16" y="291102"/>
            <a:ext cx="3715158" cy="64614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5CAD4-20E7-48E9-A4E3-5549F696AB2F}"/>
              </a:ext>
            </a:extLst>
          </p:cNvPr>
          <p:cNvCxnSpPr/>
          <p:nvPr/>
        </p:nvCxnSpPr>
        <p:spPr>
          <a:xfrm flipV="1">
            <a:off x="5410899" y="570451"/>
            <a:ext cx="2483141" cy="16274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B187CC-7BA4-4892-AC18-5DCC9A64A91A}"/>
              </a:ext>
            </a:extLst>
          </p:cNvPr>
          <p:cNvCxnSpPr>
            <a:cxnSpLocks/>
          </p:cNvCxnSpPr>
          <p:nvPr/>
        </p:nvCxnSpPr>
        <p:spPr>
          <a:xfrm>
            <a:off x="5410898" y="2368400"/>
            <a:ext cx="3137484" cy="191837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1292A-43DC-4401-B60E-F87216B742AE}"/>
              </a:ext>
            </a:extLst>
          </p:cNvPr>
          <p:cNvCxnSpPr>
            <a:cxnSpLocks/>
          </p:cNvCxnSpPr>
          <p:nvPr/>
        </p:nvCxnSpPr>
        <p:spPr>
          <a:xfrm flipV="1">
            <a:off x="6091804" y="2860646"/>
            <a:ext cx="2179741" cy="138271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C6645C-CAD4-4E31-BB18-E08E2FE0FFE0}"/>
              </a:ext>
            </a:extLst>
          </p:cNvPr>
          <p:cNvCxnSpPr>
            <a:cxnSpLocks/>
          </p:cNvCxnSpPr>
          <p:nvPr/>
        </p:nvCxnSpPr>
        <p:spPr>
          <a:xfrm>
            <a:off x="6085510" y="4485175"/>
            <a:ext cx="2248017" cy="5356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626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CronJob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5416355" cy="62971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CronJob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můžeme použít pro pravidelné spouštění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typu run to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completion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(proces, kterým se Pod spouští v nějaký okamžik skončí)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Například tento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CronJob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bude dělat pravidelný export data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PostgreSQL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Azure do CSV soubor v Azure Files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nahrajte připojovací údaje ve struktuře vhodné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(PGUSER, PGPASSWORD, PGHOST a PGDATABASE) a přes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envFrom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secretRef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nahrajte všechny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Vytvořte storage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Azure Files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připojovací údaje nahrajte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storage-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credentials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restartPolicy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dejte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OnFailure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(nikoli výchozí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Always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protože proces záměrně končí po úspěšném exportu)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CB1C9-DF69-49F4-A812-4ECF9870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696" y="1297709"/>
            <a:ext cx="6165103" cy="526918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0F4E29-BCAA-4C31-9CB8-1BF9F0194B65}"/>
              </a:ext>
            </a:extLst>
          </p:cNvPr>
          <p:cNvCxnSpPr/>
          <p:nvPr/>
        </p:nvCxnSpPr>
        <p:spPr>
          <a:xfrm flipV="1">
            <a:off x="4969164" y="1551709"/>
            <a:ext cx="877454" cy="7296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C133D3-0944-41B0-B66D-F46268599C84}"/>
              </a:ext>
            </a:extLst>
          </p:cNvPr>
          <p:cNvCxnSpPr>
            <a:cxnSpLocks/>
          </p:cNvCxnSpPr>
          <p:nvPr/>
        </p:nvCxnSpPr>
        <p:spPr>
          <a:xfrm>
            <a:off x="5164985" y="3204172"/>
            <a:ext cx="1378428" cy="1069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861225-567E-486F-BC47-96D08F15A245}"/>
              </a:ext>
            </a:extLst>
          </p:cNvPr>
          <p:cNvCxnSpPr>
            <a:cxnSpLocks/>
          </p:cNvCxnSpPr>
          <p:nvPr/>
        </p:nvCxnSpPr>
        <p:spPr>
          <a:xfrm flipV="1">
            <a:off x="4969164" y="3749479"/>
            <a:ext cx="1574249" cy="5453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7F3555-3F00-425E-BBA0-47036BDB818A}"/>
              </a:ext>
            </a:extLst>
          </p:cNvPr>
          <p:cNvCxnSpPr>
            <a:cxnSpLocks/>
          </p:cNvCxnSpPr>
          <p:nvPr/>
        </p:nvCxnSpPr>
        <p:spPr>
          <a:xfrm>
            <a:off x="4969164" y="5597172"/>
            <a:ext cx="1670327" cy="27309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D6F850-A06E-460C-B498-3D1CA212615B}"/>
              </a:ext>
            </a:extLst>
          </p:cNvPr>
          <p:cNvCxnSpPr>
            <a:cxnSpLocks/>
          </p:cNvCxnSpPr>
          <p:nvPr/>
        </p:nvCxnSpPr>
        <p:spPr>
          <a:xfrm>
            <a:off x="4921124" y="6430353"/>
            <a:ext cx="153001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AC1047-6C8A-4F6C-A0B6-DA63492ABA12}"/>
              </a:ext>
            </a:extLst>
          </p:cNvPr>
          <p:cNvCxnSpPr>
            <a:cxnSpLocks/>
          </p:cNvCxnSpPr>
          <p:nvPr/>
        </p:nvCxnSpPr>
        <p:spPr>
          <a:xfrm flipV="1">
            <a:off x="4956408" y="2113557"/>
            <a:ext cx="999044" cy="3335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62063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A42-BDC7-4404-8757-B736AFAF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Nasazování přes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C157-D46B-45E7-9A6F-F41E007F1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961747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A42-BDC7-4404-8757-B736AFAF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Pokročilejší koncepty a bezpečnost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C157-D46B-45E7-9A6F-F41E007F1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7391429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AFC19CF-04F8-4B3D-BB6F-BE7CCE1C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36" y="368118"/>
            <a:ext cx="4640297" cy="6198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Pod/Container security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77305"/>
            <a:ext cx="6602762" cy="554305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jde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neb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ěhejte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kontejnery pod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uživatelem. Proces je sice izolovaný od hostitele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), ale pokud by došlo k prolomení této ochrany, stává se proces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hostiteli a to je vždycky horší, než pokud by byl jen user. Image s tím musí počítat.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Můžete zakázat kontejnery, které běží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Můžete explicitně určit jiného uživatele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to jde, nechte souborový systém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readonly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což dramaticky omezí možnosti útočníka něco dělat (pro zapisování si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namountujte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Zakážeme jakékoli eskalace oprávnění (včetně třeba ping)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Dropneme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všechny výchozí Linux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capabilities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EDEA73-F7D8-4236-BD70-8429A2A36CCA}"/>
              </a:ext>
            </a:extLst>
          </p:cNvPr>
          <p:cNvCxnSpPr>
            <a:cxnSpLocks/>
          </p:cNvCxnSpPr>
          <p:nvPr/>
        </p:nvCxnSpPr>
        <p:spPr>
          <a:xfrm>
            <a:off x="6096000" y="3475565"/>
            <a:ext cx="2066365" cy="11396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890F9-D180-43DA-9BC8-0DF4C896B6D9}"/>
              </a:ext>
            </a:extLst>
          </p:cNvPr>
          <p:cNvCxnSpPr>
            <a:cxnSpLocks/>
          </p:cNvCxnSpPr>
          <p:nvPr/>
        </p:nvCxnSpPr>
        <p:spPr>
          <a:xfrm>
            <a:off x="5299046" y="3816059"/>
            <a:ext cx="278936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4D2F81-6C2A-42A9-B56F-0FCEEE3ED359}"/>
              </a:ext>
            </a:extLst>
          </p:cNvPr>
          <p:cNvCxnSpPr>
            <a:cxnSpLocks/>
          </p:cNvCxnSpPr>
          <p:nvPr/>
        </p:nvCxnSpPr>
        <p:spPr>
          <a:xfrm flipV="1">
            <a:off x="5600043" y="4155141"/>
            <a:ext cx="2562322" cy="2572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75460D-67E9-4A89-AF95-830348061272}"/>
              </a:ext>
            </a:extLst>
          </p:cNvPr>
          <p:cNvCxnSpPr>
            <a:cxnSpLocks/>
          </p:cNvCxnSpPr>
          <p:nvPr/>
        </p:nvCxnSpPr>
        <p:spPr>
          <a:xfrm flipV="1">
            <a:off x="5936219" y="4428232"/>
            <a:ext cx="2226146" cy="10798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F71D54-1419-4A98-A82E-04A42A109CBD}"/>
              </a:ext>
            </a:extLst>
          </p:cNvPr>
          <p:cNvCxnSpPr>
            <a:cxnSpLocks/>
          </p:cNvCxnSpPr>
          <p:nvPr/>
        </p:nvCxnSpPr>
        <p:spPr>
          <a:xfrm flipV="1">
            <a:off x="5936219" y="5189829"/>
            <a:ext cx="2575769" cy="7615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05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444058" y="4616412"/>
            <a:ext cx="5828671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dozví, že existuje Pod, u kterého není informace o Nodu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rozhodne na jakém Nodu má Pod běžet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5431B-75C2-4DFF-89CE-F954E202E019}"/>
              </a:ext>
            </a:extLst>
          </p:cNvPr>
          <p:cNvSpPr txBox="1"/>
          <p:nvPr/>
        </p:nvSpPr>
        <p:spPr>
          <a:xfrm>
            <a:off x="2746702" y="2465896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není vyplněno políčko Node?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91BBC7-33D7-4F3A-930E-E4072DF415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1159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Pod/Container security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483517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potřebujete dát procesům větší práva (například obsadit TCP porty menší než 1024 apod.) nespokojte se 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buďte specifičtější v tom, co smí dělat.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Zakažte možnost vzít si práva (Linux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capabilities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větší, než jaké dostal hlavní proces kontejneru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Kubernetes dává některá výchozí práva, která mu můžete chtít odebrat. Například SYS_ADMIN (umožňuje eskalaci oprávnění) nebo NET_RAW (možnost vytvářet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pakety a dělat tak různé síťové útoky/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scany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Přestože jsme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ping nefunguje, protože vyžaduje NET_RAW práva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AD13B-E0DD-4CD6-9D6E-A58E1026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010" y="5995132"/>
            <a:ext cx="5333791" cy="522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0F3E5-5F7E-48FC-B65E-C3293D06F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72" y="740083"/>
            <a:ext cx="3699229" cy="498195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30D574-CF61-4567-86B4-B62E9B46976F}"/>
              </a:ext>
            </a:extLst>
          </p:cNvPr>
          <p:cNvCxnSpPr/>
          <p:nvPr/>
        </p:nvCxnSpPr>
        <p:spPr>
          <a:xfrm>
            <a:off x="6216242" y="3120705"/>
            <a:ext cx="2265028" cy="209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6FDEF-A555-4B91-BEAE-377FBC234864}"/>
              </a:ext>
            </a:extLst>
          </p:cNvPr>
          <p:cNvCxnSpPr>
            <a:cxnSpLocks/>
          </p:cNvCxnSpPr>
          <p:nvPr/>
        </p:nvCxnSpPr>
        <p:spPr>
          <a:xfrm flipV="1">
            <a:off x="6205091" y="3632433"/>
            <a:ext cx="2276179" cy="5117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97EA06-F413-4E4B-9760-25981C402CDA}"/>
              </a:ext>
            </a:extLst>
          </p:cNvPr>
          <p:cNvCxnSpPr>
            <a:cxnSpLocks/>
          </p:cNvCxnSpPr>
          <p:nvPr/>
        </p:nvCxnSpPr>
        <p:spPr>
          <a:xfrm>
            <a:off x="4250456" y="5260367"/>
            <a:ext cx="2200678" cy="60447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5902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2F6549-3AA9-45FB-A6A2-4B6E15AAF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949" y="384102"/>
            <a:ext cx="4197580" cy="6089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Pod/Container security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24652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kontejner potřebuje práva sahat do hostitele, spusťte ho jako privilegovaný – takto je například řešena kube-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která musí modifikovat systémové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iptables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 tímto nastavením buďte nesmírně opatrní!!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97EA06-F413-4E4B-9760-25981C402CDA}"/>
              </a:ext>
            </a:extLst>
          </p:cNvPr>
          <p:cNvCxnSpPr>
            <a:cxnSpLocks/>
          </p:cNvCxnSpPr>
          <p:nvPr/>
        </p:nvCxnSpPr>
        <p:spPr>
          <a:xfrm>
            <a:off x="5669121" y="2468222"/>
            <a:ext cx="2499967" cy="23592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603887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RBAC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52660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Napojte Kubernetes RBAC na AAD a po úvodní instalaci nepoužívejte admin účet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get-credentials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… --admin)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Definujte vlastní role. Role je svázána s konkrétním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apiGroup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definuje rodiny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například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extensions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uvádí konkrétní objekty, které chceme v rámci role řešit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Slovesa jsou jednotlivé API operace, které chceme v roli povolit.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Příklad role umožňuje pracovat s vyjmenovanými zdroji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app1 + provádět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operaci nad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(takže nemůže založit nové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6B993-84B3-43C2-8E65-8CD96E39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199" y="1308960"/>
            <a:ext cx="3690354" cy="52579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205674-D716-41CB-A6B1-C8249A89078C}"/>
              </a:ext>
            </a:extLst>
          </p:cNvPr>
          <p:cNvCxnSpPr/>
          <p:nvPr/>
        </p:nvCxnSpPr>
        <p:spPr>
          <a:xfrm flipV="1">
            <a:off x="5251076" y="2077571"/>
            <a:ext cx="2185148" cy="7126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191E87-F0F9-46BE-972D-9BF245EFC9FB}"/>
              </a:ext>
            </a:extLst>
          </p:cNvPr>
          <p:cNvCxnSpPr>
            <a:cxnSpLocks/>
          </p:cNvCxnSpPr>
          <p:nvPr/>
        </p:nvCxnSpPr>
        <p:spPr>
          <a:xfrm flipV="1">
            <a:off x="5896878" y="2790265"/>
            <a:ext cx="1539346" cy="4745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7A519D-D62F-401F-AF5F-70371AD779B5}"/>
              </a:ext>
            </a:extLst>
          </p:cNvPr>
          <p:cNvCxnSpPr>
            <a:cxnSpLocks/>
          </p:cNvCxnSpPr>
          <p:nvPr/>
        </p:nvCxnSpPr>
        <p:spPr>
          <a:xfrm flipV="1">
            <a:off x="6343650" y="3089574"/>
            <a:ext cx="1227044" cy="8483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797B35-B84B-4741-8F78-38B36CF961A4}"/>
              </a:ext>
            </a:extLst>
          </p:cNvPr>
          <p:cNvCxnSpPr>
            <a:cxnSpLocks/>
          </p:cNvCxnSpPr>
          <p:nvPr/>
        </p:nvCxnSpPr>
        <p:spPr>
          <a:xfrm flipV="1">
            <a:off x="5583892" y="4335912"/>
            <a:ext cx="1852332" cy="3012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915852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8D8D6D-D122-4C80-B287-DD7C4604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88" y="1534666"/>
            <a:ext cx="4800772" cy="4066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RBAC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15573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ClusterRole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totéž, ale pro celý cluster bez ohledu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205674-D716-41CB-A6B1-C8249A89078C}"/>
              </a:ext>
            </a:extLst>
          </p:cNvPr>
          <p:cNvCxnSpPr>
            <a:cxnSpLocks/>
          </p:cNvCxnSpPr>
          <p:nvPr/>
        </p:nvCxnSpPr>
        <p:spPr>
          <a:xfrm flipV="1">
            <a:off x="5741894" y="1714500"/>
            <a:ext cx="996794" cy="1761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199809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BF552-0C5E-43C9-83BC-E58368896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80" y="819593"/>
            <a:ext cx="3733898" cy="2852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RBAC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25422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RBAC role přiřaďte k uživatelům a skupinám v AAD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Konkrétního uživatele identifikujete jeho UPN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Skupinu v AAD musíte identifikovat podle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group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ID, které najdete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Properties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skupiny v AAD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205674-D716-41CB-A6B1-C8249A89078C}"/>
              </a:ext>
            </a:extLst>
          </p:cNvPr>
          <p:cNvCxnSpPr>
            <a:cxnSpLocks/>
          </p:cNvCxnSpPr>
          <p:nvPr/>
        </p:nvCxnSpPr>
        <p:spPr>
          <a:xfrm>
            <a:off x="6010834" y="2357345"/>
            <a:ext cx="1438837" cy="3051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FEF8A4D-B45B-493C-A3A5-06F2369D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252" y="3894328"/>
            <a:ext cx="4294527" cy="27269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8AF117-D93B-45ED-B4FF-5FBBB3809264}"/>
              </a:ext>
            </a:extLst>
          </p:cNvPr>
          <p:cNvCxnSpPr>
            <a:cxnSpLocks/>
          </p:cNvCxnSpPr>
          <p:nvPr/>
        </p:nvCxnSpPr>
        <p:spPr>
          <a:xfrm>
            <a:off x="5812348" y="3056592"/>
            <a:ext cx="1106164" cy="22012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77558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RBAC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488133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jiné externí přístupy se ověřují jako RBAC uživatel, například admin, AAD user nebo AAD 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Principal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Některá řešení jsou ale spouštěna přímo jako Pod uvnitř clusteru a zevnitř chtějí přistupovat na API server. Například Helm komponenta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Tiller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Azure Dev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Spaces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controller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řada dalších. K tomu se používá 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 výchozím stavu dostane každý pod možnost využívat default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daném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Credentials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dostane by default k dispozici přes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token se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namountuje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/var/run/secrets/kubernetes.io/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serviceaccount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některé služby, například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Tiller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Helm 2, vytvoříte privilegovanější účet, aby Helm 2 mohl instalovat změny do clusteru.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F1B11-75EF-43BF-B1DA-16C72F27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43" y="1490037"/>
            <a:ext cx="4909586" cy="48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05141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Network </a:t>
            </a:r>
            <a:r>
              <a:rPr lang="cs-CZ" dirty="0" err="1"/>
              <a:t>Policy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0195628" cy="35732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 rámci bezpečnostní strategie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Assume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Breach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bychom měli používat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mikrosegmentaci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povolovat pouze tu síťovou komunikaci, která je nutná. Pokud se chceme vyvarovat složitějších technologií typu 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Mesh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mají velkou režii, můžeme použít Network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AKS podporuje implementaci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Calico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nativní Azure. Ta druhá je dostupná pro clustery v režimu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Advanced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Networking, kde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mají IP přímo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Azure driver implementuje pravidla stejnou technologií jako se implementuje Network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Security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Group na VM (tzn. prakticky žádná přidaná latence).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není aplikována žádná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je všechno povoleno.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Jakmile aplikujeme jakoukoli polici, je všechno zakázáno kromě toho, co politika explicitně povoluje. Politiky tedy nezakazují, pouze povolují.</a:t>
            </a:r>
          </a:p>
        </p:txBody>
      </p:sp>
    </p:spTree>
    <p:extLst>
      <p:ext uri="{BB962C8B-B14F-4D97-AF65-F5344CB8AC3E}">
        <p14:creationId xmlns:p14="http://schemas.microsoft.com/office/powerpoint/2010/main" val="2788835072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Network </a:t>
            </a:r>
            <a:r>
              <a:rPr lang="cs-CZ" dirty="0" err="1"/>
              <a:t>Policy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495828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Politika má v mém případě platnost pro konkrétní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Politika se aplikuje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odpovídají specifikaci dle labelů. Protože selektor neobsahuje bližší zadání, aplikuje se na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daném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Politika říká, že povoluje přístup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kterém odpovídají specifikaci dle labelů, které je ovšem prázdné, takže platí pro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Výsledkem této politiky je, že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ns1 mohou mluvit mezi sebou, ale žádná komunikace z ostatních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ns1 neprochází.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5B473-087A-4F5F-976A-8B46ABC2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696" y="1622065"/>
            <a:ext cx="5165407" cy="426186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79E789-5A44-4FDC-B37B-CE6080A00810}"/>
              </a:ext>
            </a:extLst>
          </p:cNvPr>
          <p:cNvCxnSpPr/>
          <p:nvPr/>
        </p:nvCxnSpPr>
        <p:spPr>
          <a:xfrm>
            <a:off x="4255200" y="1987200"/>
            <a:ext cx="2001600" cy="9072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2DA33A-9984-4997-B054-B344E6297F50}"/>
              </a:ext>
            </a:extLst>
          </p:cNvPr>
          <p:cNvCxnSpPr>
            <a:cxnSpLocks/>
          </p:cNvCxnSpPr>
          <p:nvPr/>
        </p:nvCxnSpPr>
        <p:spPr>
          <a:xfrm>
            <a:off x="4888496" y="2894400"/>
            <a:ext cx="1632607" cy="14947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F5E0A8-CD39-40E4-B0E6-F0F4B8DD7895}"/>
              </a:ext>
            </a:extLst>
          </p:cNvPr>
          <p:cNvCxnSpPr>
            <a:cxnSpLocks/>
          </p:cNvCxnSpPr>
          <p:nvPr/>
        </p:nvCxnSpPr>
        <p:spPr>
          <a:xfrm>
            <a:off x="5180995" y="4380074"/>
            <a:ext cx="1340108" cy="10861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86172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Network </a:t>
            </a:r>
            <a:r>
              <a:rPr lang="cs-CZ" dirty="0" err="1"/>
              <a:t>Policy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432733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 tomto případě nejprve aplikujeme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politiku, která se projeví na všech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Podech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nemá uvedený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Tato politika tedy způsobí, že veškerá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komunikace je zakázána (protože jsme žádnou explicitně nepovolili).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Následně přidáme politiku, která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label app: server dovoluje přijímat komunikaci na portu 80 od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tomto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mají label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blue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E87FD-E845-4A90-A90F-872B25AF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00" y="83563"/>
            <a:ext cx="3304672" cy="2513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0AABB-971D-4125-A096-39C843BA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400" y="2674859"/>
            <a:ext cx="3228146" cy="40629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2CACB5-C18F-40CE-9B59-06A738A8D434}"/>
              </a:ext>
            </a:extLst>
          </p:cNvPr>
          <p:cNvCxnSpPr/>
          <p:nvPr/>
        </p:nvCxnSpPr>
        <p:spPr>
          <a:xfrm flipV="1">
            <a:off x="5277600" y="1463856"/>
            <a:ext cx="3052800" cy="12110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B7AA54-9E8F-4A4B-8241-26D7A6525772}"/>
              </a:ext>
            </a:extLst>
          </p:cNvPr>
          <p:cNvCxnSpPr>
            <a:cxnSpLocks/>
          </p:cNvCxnSpPr>
          <p:nvPr/>
        </p:nvCxnSpPr>
        <p:spPr>
          <a:xfrm>
            <a:off x="5243029" y="4557448"/>
            <a:ext cx="3087371" cy="113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55727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Network </a:t>
            </a:r>
            <a:r>
              <a:rPr lang="cs-CZ" dirty="0" err="1"/>
              <a:t>Policy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309623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Můžeme také nasadit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politiku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Tato se aplikuje v rámci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mají label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Povolujeme odchozí provoz na všechny IP adresy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Limitujeme na DNS (port 53) a HTTPS (port 443)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284EE-1227-47AD-BF9E-14B333F4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274" y="748332"/>
            <a:ext cx="3750227" cy="58185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9A00C-6005-4743-852C-4E9E01035729}"/>
              </a:ext>
            </a:extLst>
          </p:cNvPr>
          <p:cNvCxnSpPr/>
          <p:nvPr/>
        </p:nvCxnSpPr>
        <p:spPr>
          <a:xfrm>
            <a:off x="4996800" y="1749600"/>
            <a:ext cx="3045600" cy="16794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BD0708-E485-45A9-B67C-3AEBC510C7D7}"/>
              </a:ext>
            </a:extLst>
          </p:cNvPr>
          <p:cNvCxnSpPr>
            <a:cxnSpLocks/>
          </p:cNvCxnSpPr>
          <p:nvPr/>
        </p:nvCxnSpPr>
        <p:spPr>
          <a:xfrm>
            <a:off x="5117934" y="2401782"/>
            <a:ext cx="3282283" cy="51360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A3AA93-CD55-46D4-8285-7E2DD6009AFD}"/>
              </a:ext>
            </a:extLst>
          </p:cNvPr>
          <p:cNvCxnSpPr>
            <a:cxnSpLocks/>
          </p:cNvCxnSpPr>
          <p:nvPr/>
        </p:nvCxnSpPr>
        <p:spPr>
          <a:xfrm>
            <a:off x="5299470" y="3123624"/>
            <a:ext cx="3346989" cy="13408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E1C73-B4A1-4834-8EB3-83D8812C77B5}"/>
              </a:ext>
            </a:extLst>
          </p:cNvPr>
          <p:cNvCxnSpPr>
            <a:cxnSpLocks/>
          </p:cNvCxnSpPr>
          <p:nvPr/>
        </p:nvCxnSpPr>
        <p:spPr>
          <a:xfrm>
            <a:off x="5085580" y="3778121"/>
            <a:ext cx="3191516" cy="10354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501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08872" y="1523442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3237032" y="1361484"/>
            <a:ext cx="4941293" cy="327782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Predicates</a:t>
            </a: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(hard) – odfiltruj všechny Nody, které nesplňují základní požadavky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Priorities</a:t>
            </a: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(soft) – zbytek seřaď podle míry vhodnosti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Není možné podmínky splnit?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Podívej se, jestli není Pod s horší </a:t>
            </a:r>
            <a:r>
              <a:rPr lang="cs-CZ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podPriority</a:t>
            </a: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který by se dal vykopnout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Označ, že Pod se teď nedá nasadit, ale zkoušej to v dalších smyčkách znova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 </a:t>
            </a:r>
            <a:r>
              <a:rPr lang="cs-CZ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autoscaler</a:t>
            </a: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už se nedá nějaký Pod nasadit z kapacitních důvodů a pokud nedosáhl maxima nodů, řekne Azure, aby přidal další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cs-CZ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63B-9A1A-46B6-889A-4B440837762D}"/>
              </a:ext>
            </a:extLst>
          </p:cNvPr>
          <p:cNvSpPr txBox="1"/>
          <p:nvPr/>
        </p:nvSpPr>
        <p:spPr>
          <a:xfrm>
            <a:off x="1256231" y="5783151"/>
            <a:ext cx="10306228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aplikuje jen při nasazení/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přenasazení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Kubernetes v tuto chvíli nedělá nějaké pozdější přehodnocení nebo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rebalancing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462669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Nodes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9" y="1463856"/>
            <a:ext cx="7903857" cy="59431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 běžném nodu sleduje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proces API server a čeká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jsou pro něj. Následně zavolá Moby a spustí je.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Projekt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Virtual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umožňuje vytvořit virtuální node, který zavolá nějaký externí systém pro vytvoření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AKS Virtual Node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 vytvořit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využitím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Container Instances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kontejnery přímo v Azure bez podkladových VM včetně integrace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Kubernetes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síťařiny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(Service,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). To přináší rychlejší škálování (nečekám na podkladové VM) a platbu jen za kontejnery, které reálně běží.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Edge virtual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dovoluje zavolat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Hub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provisioning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kontejnerů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Edge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zařízeních s využitím Kubernetes API.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Díky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Hub nemusí být zařízení trvale online, ale při dalším přihlášením se do něj kontejner dostane (například 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Sigfox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vysíláte třeba jednou za hodinu)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Virtuální nody mají defaultně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Taint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takže máte pod kontrolou co se na nich spouští.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0C5AF-BA6D-4992-85F8-ED225963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43" y="1647263"/>
            <a:ext cx="4267996" cy="21717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CC7484-064E-452A-A030-0BFAAD6CFAAA}"/>
              </a:ext>
            </a:extLst>
          </p:cNvPr>
          <p:cNvCxnSpPr>
            <a:cxnSpLocks/>
          </p:cNvCxnSpPr>
          <p:nvPr/>
        </p:nvCxnSpPr>
        <p:spPr>
          <a:xfrm flipV="1">
            <a:off x="7005201" y="3064993"/>
            <a:ext cx="612558" cy="4504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971320-F2AA-4D8C-87DF-F37F2C0DD0EE}"/>
              </a:ext>
            </a:extLst>
          </p:cNvPr>
          <p:cNvCxnSpPr>
            <a:cxnSpLocks/>
          </p:cNvCxnSpPr>
          <p:nvPr/>
        </p:nvCxnSpPr>
        <p:spPr>
          <a:xfrm flipV="1">
            <a:off x="7120036" y="3410153"/>
            <a:ext cx="632192" cy="18959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F0EC990-8EDC-4C05-8FEE-D248BDAA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543" y="4417359"/>
            <a:ext cx="4267442" cy="118060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3699CA-C1F1-4AF8-A62A-C5D72390588B}"/>
              </a:ext>
            </a:extLst>
          </p:cNvPr>
          <p:cNvCxnSpPr>
            <a:cxnSpLocks/>
          </p:cNvCxnSpPr>
          <p:nvPr/>
        </p:nvCxnSpPr>
        <p:spPr>
          <a:xfrm flipV="1">
            <a:off x="6846052" y="5526741"/>
            <a:ext cx="2062624" cy="104015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1977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Catalog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9" y="1463856"/>
            <a:ext cx="9309075" cy="365023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můžete netrapte se se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prvky v Kubernetes a využijte platformní služby v Azure pro databáze nebo fronty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Typicky potřebujete vlézt do Azure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provisioning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zdrojů, stáhnout si z nich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connection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ten uložit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aby ho mohl využít Pod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Catalog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standardní způsob jak nabídnout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meníčko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služeb v cloudu pro Kubernetes uživatele bez nutnosti znát detaily cloudu nebo mít do něj přístup. Driverem je Open Service Broker, například pro Azure.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Service Broker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implementace je kompatibilní v každém Kubernetes clusteru, kde je služba 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Catalog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také v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Openshift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Service Fabric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nebo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Cloud Foundry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55929429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Catalog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294234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Můžete použít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svcli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lze ho nainstalovat i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plugin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vypsání dostupných brokerů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Podívejte se, jaké služby jsou k dispozici (výpis ukazuje ty, co broker umí v GA, ale existuje i mnoho dalších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preview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Každá služba může mít vícero plánů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tierů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D1199-571E-449F-9540-0D418201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131" y="288238"/>
            <a:ext cx="6496319" cy="6927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3EEF89-5B1C-44F2-BF50-4A764645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941" y="1190767"/>
            <a:ext cx="3653131" cy="5402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BB9BA-B863-4671-9B2A-ED610E793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363" y="4213252"/>
            <a:ext cx="5472074" cy="23804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E15FBE-E826-40F8-AE04-F36AD1FF1432}"/>
              </a:ext>
            </a:extLst>
          </p:cNvPr>
          <p:cNvCxnSpPr>
            <a:cxnSpLocks/>
          </p:cNvCxnSpPr>
          <p:nvPr/>
        </p:nvCxnSpPr>
        <p:spPr>
          <a:xfrm flipV="1">
            <a:off x="4713194" y="740936"/>
            <a:ext cx="732865" cy="82564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ABF11-DFF2-4BA1-A08C-4FD194FFE2F6}"/>
              </a:ext>
            </a:extLst>
          </p:cNvPr>
          <p:cNvCxnSpPr>
            <a:cxnSpLocks/>
          </p:cNvCxnSpPr>
          <p:nvPr/>
        </p:nvCxnSpPr>
        <p:spPr>
          <a:xfrm flipV="1">
            <a:off x="5143500" y="2382815"/>
            <a:ext cx="2970937" cy="6629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8EECE6-788C-43A7-B726-3C2F2BA852D2}"/>
              </a:ext>
            </a:extLst>
          </p:cNvPr>
          <p:cNvCxnSpPr>
            <a:cxnSpLocks/>
          </p:cNvCxnSpPr>
          <p:nvPr/>
        </p:nvCxnSpPr>
        <p:spPr>
          <a:xfrm>
            <a:off x="1609855" y="4115856"/>
            <a:ext cx="877004" cy="1872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00748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Catalog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24652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Požádejte o službu přes Kubernetes objekt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Vytvořte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binding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služby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Stav instance můžete zjistit přes CLI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Jakmile je služba připravena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binding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vytvořen, uloží se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connection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4CBAB-C8FB-4A46-BD03-3FEA55E3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415" y="447821"/>
            <a:ext cx="4659208" cy="2384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6FECF-000B-4472-B3ED-FBFA657C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83" y="3328148"/>
            <a:ext cx="4663240" cy="2530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32A748-9CFF-4ACC-A81D-A846E5434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384" y="5965059"/>
            <a:ext cx="6591239" cy="7796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A20944-1B65-4D72-84C0-DCEBD6BA7215}"/>
              </a:ext>
            </a:extLst>
          </p:cNvPr>
          <p:cNvCxnSpPr>
            <a:cxnSpLocks/>
          </p:cNvCxnSpPr>
          <p:nvPr/>
        </p:nvCxnSpPr>
        <p:spPr>
          <a:xfrm flipV="1">
            <a:off x="4921624" y="806824"/>
            <a:ext cx="1891978" cy="90767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22E7B-E0DD-4456-9AF4-7E72D321D716}"/>
              </a:ext>
            </a:extLst>
          </p:cNvPr>
          <p:cNvCxnSpPr>
            <a:cxnSpLocks/>
          </p:cNvCxnSpPr>
          <p:nvPr/>
        </p:nvCxnSpPr>
        <p:spPr>
          <a:xfrm>
            <a:off x="4417359" y="2353235"/>
            <a:ext cx="2480982" cy="132453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48C285-68FA-4EFA-834B-5E0FE88429BD}"/>
              </a:ext>
            </a:extLst>
          </p:cNvPr>
          <p:cNvCxnSpPr>
            <a:cxnSpLocks/>
          </p:cNvCxnSpPr>
          <p:nvPr/>
        </p:nvCxnSpPr>
        <p:spPr>
          <a:xfrm>
            <a:off x="4921624" y="2831855"/>
            <a:ext cx="1808629" cy="29167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E6FB3-2DCE-4915-A161-FF68B76F5B97}"/>
              </a:ext>
            </a:extLst>
          </p:cNvPr>
          <p:cNvCxnSpPr>
            <a:cxnSpLocks/>
          </p:cNvCxnSpPr>
          <p:nvPr/>
        </p:nvCxnSpPr>
        <p:spPr>
          <a:xfrm>
            <a:off x="1647265" y="3677771"/>
            <a:ext cx="5526761" cy="1882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7E3DE86-0D63-42FE-98B7-603E29E06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35" y="4283089"/>
            <a:ext cx="2843523" cy="235813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43FECA-0647-408E-BAB2-2F644426618F}"/>
              </a:ext>
            </a:extLst>
          </p:cNvPr>
          <p:cNvCxnSpPr>
            <a:cxnSpLocks/>
          </p:cNvCxnSpPr>
          <p:nvPr/>
        </p:nvCxnSpPr>
        <p:spPr>
          <a:xfrm flipH="1">
            <a:off x="692523" y="3832976"/>
            <a:ext cx="376853" cy="33163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77403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09650122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Autoscaling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22284390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pool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38684248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with KEDA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71939161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Mesh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8694665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Backup/DR with </a:t>
            </a:r>
            <a:r>
              <a:rPr lang="en-US" dirty="0" err="1"/>
              <a:t>Heptio</a:t>
            </a:r>
            <a:r>
              <a:rPr lang="en-US" dirty="0"/>
              <a:t> </a:t>
            </a:r>
            <a:r>
              <a:rPr lang="en-US" dirty="0" err="1"/>
              <a:t>Velero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621061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08872" y="1523442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2931645" y="1445235"/>
            <a:ext cx="4843057" cy="229909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Požadavky na CPU (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milicores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a paměť jsou odečítány z kapacity Nodů. Pokud se na Node nový Pod nevejde, scheduler ho vyřadí z výpočtu.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cs-CZ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ty Nody, kam se Pod dá dát provede Scheduler prioritizaci s ohledem na optimální rozložení požadavků na paměť vs. CPU.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cs-CZ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C966C-47AC-443C-B4A7-CF1FB49A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775" y="1523442"/>
            <a:ext cx="2108195" cy="1029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D6D6C5-C31A-4511-9F40-A1D4660BE4F4}"/>
              </a:ext>
            </a:extLst>
          </p:cNvPr>
          <p:cNvSpPr/>
          <p:nvPr/>
        </p:nvSpPr>
        <p:spPr bwMode="auto">
          <a:xfrm>
            <a:off x="2214694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CA5A0-D361-472A-B325-C17AEB5DFA14}"/>
              </a:ext>
            </a:extLst>
          </p:cNvPr>
          <p:cNvSpPr txBox="1"/>
          <p:nvPr/>
        </p:nvSpPr>
        <p:spPr>
          <a:xfrm>
            <a:off x="2061503" y="4215626"/>
            <a:ext cx="78566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11105-2630-49DE-925E-E20DB2F2639E}"/>
              </a:ext>
            </a:extLst>
          </p:cNvPr>
          <p:cNvSpPr/>
          <p:nvPr/>
        </p:nvSpPr>
        <p:spPr bwMode="auto">
          <a:xfrm>
            <a:off x="2826405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1B0F1-0222-408E-8E24-C8C109AA3BF9}"/>
              </a:ext>
            </a:extLst>
          </p:cNvPr>
          <p:cNvSpPr txBox="1"/>
          <p:nvPr/>
        </p:nvSpPr>
        <p:spPr>
          <a:xfrm>
            <a:off x="2711434" y="4215626"/>
            <a:ext cx="68833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GB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B23D0-3E0F-4200-A864-926E70FE79C4}"/>
              </a:ext>
            </a:extLst>
          </p:cNvPr>
          <p:cNvSpPr/>
          <p:nvPr/>
        </p:nvSpPr>
        <p:spPr bwMode="auto">
          <a:xfrm>
            <a:off x="2061503" y="4215626"/>
            <a:ext cx="1411539" cy="249639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08AD1-4DDC-4368-A221-AD84D78B55B4}"/>
              </a:ext>
            </a:extLst>
          </p:cNvPr>
          <p:cNvSpPr/>
          <p:nvPr/>
        </p:nvSpPr>
        <p:spPr bwMode="auto">
          <a:xfrm>
            <a:off x="3779424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EDB8C-54C5-4FEE-939E-FB44C7CEA44B}"/>
              </a:ext>
            </a:extLst>
          </p:cNvPr>
          <p:cNvSpPr txBox="1"/>
          <p:nvPr/>
        </p:nvSpPr>
        <p:spPr>
          <a:xfrm>
            <a:off x="3626233" y="4215626"/>
            <a:ext cx="78566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719E94-F6C5-4FB9-8E8B-0B744D04BEEB}"/>
              </a:ext>
            </a:extLst>
          </p:cNvPr>
          <p:cNvSpPr/>
          <p:nvPr/>
        </p:nvSpPr>
        <p:spPr bwMode="auto">
          <a:xfrm>
            <a:off x="4391135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844EB-F9B0-4CFA-8B7E-43B2B5FE1E0E}"/>
              </a:ext>
            </a:extLst>
          </p:cNvPr>
          <p:cNvSpPr txBox="1"/>
          <p:nvPr/>
        </p:nvSpPr>
        <p:spPr>
          <a:xfrm>
            <a:off x="4276164" y="4215626"/>
            <a:ext cx="68833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GB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B4CA8-47D2-468C-9A4E-9862A28EC8A0}"/>
              </a:ext>
            </a:extLst>
          </p:cNvPr>
          <p:cNvSpPr/>
          <p:nvPr/>
        </p:nvSpPr>
        <p:spPr bwMode="auto">
          <a:xfrm>
            <a:off x="3626233" y="4215626"/>
            <a:ext cx="1411539" cy="249639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2FDE2-B53F-4D14-B430-07E931F886E0}"/>
              </a:ext>
            </a:extLst>
          </p:cNvPr>
          <p:cNvSpPr/>
          <p:nvPr/>
        </p:nvSpPr>
        <p:spPr bwMode="auto">
          <a:xfrm>
            <a:off x="2221261" y="6183517"/>
            <a:ext cx="500632" cy="3842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6D7119-7A5E-48F2-A381-CAFFDE24B63C}"/>
              </a:ext>
            </a:extLst>
          </p:cNvPr>
          <p:cNvSpPr/>
          <p:nvPr/>
        </p:nvSpPr>
        <p:spPr bwMode="auto">
          <a:xfrm>
            <a:off x="2830264" y="5596286"/>
            <a:ext cx="500632" cy="9714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D46FC3-FBC8-430F-9728-A6E01B90A9BC}"/>
              </a:ext>
            </a:extLst>
          </p:cNvPr>
          <p:cNvSpPr/>
          <p:nvPr/>
        </p:nvSpPr>
        <p:spPr bwMode="auto">
          <a:xfrm>
            <a:off x="2838629" y="4579300"/>
            <a:ext cx="500632" cy="971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B3482-539F-4FA5-9FAA-72C3E11D5183}"/>
              </a:ext>
            </a:extLst>
          </p:cNvPr>
          <p:cNvSpPr/>
          <p:nvPr/>
        </p:nvSpPr>
        <p:spPr bwMode="auto">
          <a:xfrm>
            <a:off x="2221261" y="5697794"/>
            <a:ext cx="500632" cy="38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9DED9E-576E-4E19-B710-771A649776CA}"/>
              </a:ext>
            </a:extLst>
          </p:cNvPr>
          <p:cNvSpPr/>
          <p:nvPr/>
        </p:nvSpPr>
        <p:spPr bwMode="auto">
          <a:xfrm>
            <a:off x="3782132" y="5596286"/>
            <a:ext cx="500632" cy="971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24628E-F463-4ED5-A3A7-3CC14A783E46}"/>
              </a:ext>
            </a:extLst>
          </p:cNvPr>
          <p:cNvSpPr/>
          <p:nvPr/>
        </p:nvSpPr>
        <p:spPr bwMode="auto">
          <a:xfrm>
            <a:off x="3782132" y="4571987"/>
            <a:ext cx="500632" cy="9714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1AEA7-D3F9-47E8-8E8E-14F161E185CE}"/>
              </a:ext>
            </a:extLst>
          </p:cNvPr>
          <p:cNvSpPr/>
          <p:nvPr/>
        </p:nvSpPr>
        <p:spPr bwMode="auto">
          <a:xfrm>
            <a:off x="4392489" y="6183515"/>
            <a:ext cx="500632" cy="384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92EA1A-014D-40B6-A860-D02E506DFEF5}"/>
              </a:ext>
            </a:extLst>
          </p:cNvPr>
          <p:cNvSpPr/>
          <p:nvPr/>
        </p:nvSpPr>
        <p:spPr bwMode="auto">
          <a:xfrm>
            <a:off x="4389031" y="5697794"/>
            <a:ext cx="500632" cy="3842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0330C5-2CB2-46F3-A7A6-F644AA22056C}"/>
              </a:ext>
            </a:extLst>
          </p:cNvPr>
          <p:cNvSpPr/>
          <p:nvPr/>
        </p:nvSpPr>
        <p:spPr bwMode="auto">
          <a:xfrm>
            <a:off x="6224632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D4A9BA-2A33-479A-8BEA-FE4AF02D210D}"/>
              </a:ext>
            </a:extLst>
          </p:cNvPr>
          <p:cNvSpPr txBox="1"/>
          <p:nvPr/>
        </p:nvSpPr>
        <p:spPr>
          <a:xfrm>
            <a:off x="6071441" y="4215626"/>
            <a:ext cx="78566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2B008C-6519-4BBF-91DC-61DE26D25CFE}"/>
              </a:ext>
            </a:extLst>
          </p:cNvPr>
          <p:cNvSpPr/>
          <p:nvPr/>
        </p:nvSpPr>
        <p:spPr bwMode="auto">
          <a:xfrm>
            <a:off x="6836343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9BC24-F371-4B7A-A151-1415E36E13C9}"/>
              </a:ext>
            </a:extLst>
          </p:cNvPr>
          <p:cNvSpPr txBox="1"/>
          <p:nvPr/>
        </p:nvSpPr>
        <p:spPr>
          <a:xfrm>
            <a:off x="6721372" y="4215626"/>
            <a:ext cx="68833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GB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33D4ED-FDC7-4F9D-A128-2BB0042EF0D2}"/>
              </a:ext>
            </a:extLst>
          </p:cNvPr>
          <p:cNvSpPr/>
          <p:nvPr/>
        </p:nvSpPr>
        <p:spPr bwMode="auto">
          <a:xfrm>
            <a:off x="6071441" y="4215626"/>
            <a:ext cx="1411539" cy="249639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9006AC-937C-445C-A935-95FA68DC1144}"/>
              </a:ext>
            </a:extLst>
          </p:cNvPr>
          <p:cNvSpPr/>
          <p:nvPr/>
        </p:nvSpPr>
        <p:spPr bwMode="auto">
          <a:xfrm>
            <a:off x="7789362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A493A-930C-4980-A75E-E5EF6DF7B480}"/>
              </a:ext>
            </a:extLst>
          </p:cNvPr>
          <p:cNvSpPr txBox="1"/>
          <p:nvPr/>
        </p:nvSpPr>
        <p:spPr>
          <a:xfrm>
            <a:off x="7636171" y="4215626"/>
            <a:ext cx="78566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47291D-ED18-46EB-A77F-21774836CA14}"/>
              </a:ext>
            </a:extLst>
          </p:cNvPr>
          <p:cNvSpPr/>
          <p:nvPr/>
        </p:nvSpPr>
        <p:spPr bwMode="auto">
          <a:xfrm>
            <a:off x="8401073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2F25D6-C99B-446E-9A52-6CFFBD75E08F}"/>
              </a:ext>
            </a:extLst>
          </p:cNvPr>
          <p:cNvSpPr txBox="1"/>
          <p:nvPr/>
        </p:nvSpPr>
        <p:spPr>
          <a:xfrm>
            <a:off x="8286102" y="4215626"/>
            <a:ext cx="68833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GB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DB47CD-143C-4409-A3F3-F26B5E66FD73}"/>
              </a:ext>
            </a:extLst>
          </p:cNvPr>
          <p:cNvSpPr/>
          <p:nvPr/>
        </p:nvSpPr>
        <p:spPr bwMode="auto">
          <a:xfrm>
            <a:off x="7636171" y="4215626"/>
            <a:ext cx="1411539" cy="249639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27947B-D9C0-4337-BE83-3447CEBB849D}"/>
              </a:ext>
            </a:extLst>
          </p:cNvPr>
          <p:cNvSpPr/>
          <p:nvPr/>
        </p:nvSpPr>
        <p:spPr bwMode="auto">
          <a:xfrm>
            <a:off x="6231199" y="6183517"/>
            <a:ext cx="500632" cy="3842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56472F-E3AF-4113-8802-B21D9B0299A5}"/>
              </a:ext>
            </a:extLst>
          </p:cNvPr>
          <p:cNvSpPr/>
          <p:nvPr/>
        </p:nvSpPr>
        <p:spPr bwMode="auto">
          <a:xfrm>
            <a:off x="6840202" y="5596286"/>
            <a:ext cx="500632" cy="9714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4391DB-B6DD-40DB-B9DC-7592A4B3034A}"/>
              </a:ext>
            </a:extLst>
          </p:cNvPr>
          <p:cNvSpPr/>
          <p:nvPr/>
        </p:nvSpPr>
        <p:spPr bwMode="auto">
          <a:xfrm>
            <a:off x="8401073" y="5198217"/>
            <a:ext cx="500632" cy="971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4D178-83C4-4B5A-A3D5-623226578B29}"/>
              </a:ext>
            </a:extLst>
          </p:cNvPr>
          <p:cNvSpPr/>
          <p:nvPr/>
        </p:nvSpPr>
        <p:spPr bwMode="auto">
          <a:xfrm>
            <a:off x="7801586" y="5202227"/>
            <a:ext cx="500632" cy="38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33027-02BA-492E-B1E0-3F0F45FF0B59}"/>
              </a:ext>
            </a:extLst>
          </p:cNvPr>
          <p:cNvSpPr/>
          <p:nvPr/>
        </p:nvSpPr>
        <p:spPr bwMode="auto">
          <a:xfrm>
            <a:off x="7792070" y="5596286"/>
            <a:ext cx="500632" cy="971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BBE527-6265-4310-AA18-75FD15E350AB}"/>
              </a:ext>
            </a:extLst>
          </p:cNvPr>
          <p:cNvSpPr/>
          <p:nvPr/>
        </p:nvSpPr>
        <p:spPr bwMode="auto">
          <a:xfrm>
            <a:off x="6220740" y="5182711"/>
            <a:ext cx="500632" cy="9714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12C102-72E7-4C26-92E4-BE1208E08214}"/>
              </a:ext>
            </a:extLst>
          </p:cNvPr>
          <p:cNvSpPr/>
          <p:nvPr/>
        </p:nvSpPr>
        <p:spPr bwMode="auto">
          <a:xfrm>
            <a:off x="8402427" y="6183515"/>
            <a:ext cx="500632" cy="384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5F0B1F-BD58-4605-B763-6E0C5B6214A9}"/>
              </a:ext>
            </a:extLst>
          </p:cNvPr>
          <p:cNvSpPr/>
          <p:nvPr/>
        </p:nvSpPr>
        <p:spPr bwMode="auto">
          <a:xfrm>
            <a:off x="6848501" y="5185226"/>
            <a:ext cx="500632" cy="3842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DE6D4B-9F2A-431D-9FE9-88C40E583E00}"/>
              </a:ext>
            </a:extLst>
          </p:cNvPr>
          <p:cNvSpPr txBox="1"/>
          <p:nvPr/>
        </p:nvSpPr>
        <p:spPr>
          <a:xfrm>
            <a:off x="5130297" y="5199136"/>
            <a:ext cx="807297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versus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B7C334-2960-494F-8A1C-20150580C246}"/>
              </a:ext>
            </a:extLst>
          </p:cNvPr>
          <p:cNvSpPr txBox="1"/>
          <p:nvPr/>
        </p:nvSpPr>
        <p:spPr>
          <a:xfrm>
            <a:off x="2214694" y="3827896"/>
            <a:ext cx="2560781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 žádný node už se nic nevejde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E426B6-8036-4C1B-9C48-96A799C3EB03}"/>
              </a:ext>
            </a:extLst>
          </p:cNvPr>
          <p:cNvSpPr txBox="1"/>
          <p:nvPr/>
        </p:nvSpPr>
        <p:spPr>
          <a:xfrm>
            <a:off x="6280916" y="3835584"/>
            <a:ext cx="2560781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 oba nody se ještě něco vejde</a:t>
            </a:r>
          </a:p>
        </p:txBody>
      </p:sp>
    </p:spTree>
    <p:extLst>
      <p:ext uri="{BB962C8B-B14F-4D97-AF65-F5344CB8AC3E}">
        <p14:creationId xmlns:p14="http://schemas.microsoft.com/office/powerpoint/2010/main" val="2413366398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4233297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DevSpaces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11379922" cy="49890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DevSpaces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vývojářská nadstavba pro produktivní testování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mikroslužeb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kontextu ostatních ve sdíleném Dev clusteru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DevSpaces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pomohou vývojářům s generováním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Dockerfile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 Helm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chartů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Nasadíte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baseline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verze služeb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devspace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Jako vývojář pracující na službě A i založíte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child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publikujete změnu kódu služby.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DevSpaces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budou v rámci clusteru směrovat provoz buď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baseline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verzi služeb nebo na vámi modifikovanou verzi. Z ostatních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ale bude směrovat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baseline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verzi, takže to nikomu nerozbijete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Integrace do VS Code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Studio umožňuje startovat na F5, napojit debugger včetně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breakpointů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streamovat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logy do IDE a také extrémně rychle nasazovat změny přímo do běžícího clusteru (bez nutnosti jít kolečkem build kontejneru, poslání do registru,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přenasazení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Víc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info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článku: 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70921418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A42-BDC7-4404-8757-B736AFAF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C157-D46B-45E7-9A6F-F41E007F1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5468585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– cluster health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81535180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– pods, controllers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80515452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– querying logs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34549718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– live logs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63877982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– audit logs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32415215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– Prometheus metrics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8077390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</a:t>
            </a:r>
            <a:r>
              <a:rPr lang="en-US"/>
              <a:t>– Alerting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12386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08872" y="1523442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268928" y="2151306"/>
            <a:ext cx="6329801" cy="541071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Pravidla mohou být tvrdá (raději nenasadím pokud nesplňuji) nebo měkká (preferuji, ale smířím se i s jiným)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nodeAffinity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(a starší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NodeSelector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láká Pod k nějakému Nodu či skupině nodů (podle jejich labelů). Například potřebuji běžet na Nodu s GPU, na Nodu s Windows apod.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podAffinity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láká Pod na Node, na kterém už běží nějaký jiný Pod s určitým labelem (např. web Pod chci co nejblíž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cache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podAntiAffinity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rozděluje např.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stejnými Labely co nejdál od sebe přes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availability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zóny nebo update domény v Azure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Taint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opak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nodeAffinity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místo přitahování odrazuje.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Taint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Node je příznak divnosti a scheduler na něj nebude dávat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pakliže ty explicitně nemají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toleration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tento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taint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Například máte nody B-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series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D-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series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nodech a nechcete, aby na B něco přistálo omylem, jen neprodukční věci s explicitní tolerancí. Další příklad jsou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batch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zpracování na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Low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Priority VM nebo vzácnější mašiny (GPU – nechcete, aby tam někdo pustil web a zabíral drahý stroj zbytečně)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cs-CZ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A6E3A5-F559-42D1-A586-A18BD4B7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20" y="291102"/>
            <a:ext cx="3918960" cy="16873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EC4F558-3B88-4658-904A-D635CE0D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151" y="5799418"/>
            <a:ext cx="1790259" cy="81219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925A81F-6526-4609-BB87-E62AE540C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080" y="3665762"/>
            <a:ext cx="3810100" cy="1828848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BA71AA-1868-4480-A069-D413296DCA21}"/>
              </a:ext>
            </a:extLst>
          </p:cNvPr>
          <p:cNvCxnSpPr/>
          <p:nvPr/>
        </p:nvCxnSpPr>
        <p:spPr>
          <a:xfrm flipH="1" flipV="1">
            <a:off x="5964835" y="1156741"/>
            <a:ext cx="444616" cy="15016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BE430200-DB5E-443E-9BAB-48BA7789A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151" y="291102"/>
            <a:ext cx="3869973" cy="306985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027F159-36E6-4BFB-938C-33456CDA3575}"/>
              </a:ext>
            </a:extLst>
          </p:cNvPr>
          <p:cNvCxnSpPr>
            <a:cxnSpLocks/>
          </p:cNvCxnSpPr>
          <p:nvPr/>
        </p:nvCxnSpPr>
        <p:spPr>
          <a:xfrm flipV="1">
            <a:off x="6507186" y="1495575"/>
            <a:ext cx="1556285" cy="15121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210B40-6841-427D-8563-E1EC3112ED7C}"/>
              </a:ext>
            </a:extLst>
          </p:cNvPr>
          <p:cNvCxnSpPr>
            <a:cxnSpLocks/>
          </p:cNvCxnSpPr>
          <p:nvPr/>
        </p:nvCxnSpPr>
        <p:spPr>
          <a:xfrm>
            <a:off x="6096000" y="3850299"/>
            <a:ext cx="1261507" cy="26869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71A84F-FE7D-4D3B-BCF4-CE6FDD8484A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409451" y="6050902"/>
            <a:ext cx="1296700" cy="1546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176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6678</Words>
  <Application>Microsoft Office PowerPoint</Application>
  <PresentationFormat>Widescreen</PresentationFormat>
  <Paragraphs>802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Consolas</vt:lpstr>
      <vt:lpstr>Segoe UI</vt:lpstr>
      <vt:lpstr>Segoe UI Light</vt:lpstr>
      <vt:lpstr>Server and Cloud 2013</vt:lpstr>
      <vt:lpstr>Jak funguje Kubernetes (skoro) deep dive</vt:lpstr>
      <vt:lpstr>Základní objekty v Kubernetes</vt:lpstr>
      <vt:lpstr>Pod</vt:lpstr>
      <vt:lpstr>Pod</vt:lpstr>
      <vt:lpstr>Pod</vt:lpstr>
      <vt:lpstr>Pod</vt:lpstr>
      <vt:lpstr>Pod</vt:lpstr>
      <vt:lpstr>Pod</vt:lpstr>
      <vt:lpstr>Pod</vt:lpstr>
      <vt:lpstr>Pod</vt:lpstr>
      <vt:lpstr>Pod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Service</vt:lpstr>
      <vt:lpstr>Service</vt:lpstr>
      <vt:lpstr>Service</vt:lpstr>
      <vt:lpstr>Service</vt:lpstr>
      <vt:lpstr>Service</vt:lpstr>
      <vt:lpstr>Service</vt:lpstr>
      <vt:lpstr>Service</vt:lpstr>
      <vt:lpstr>Service</vt:lpstr>
      <vt:lpstr>Ingress</vt:lpstr>
      <vt:lpstr>Ingress</vt:lpstr>
      <vt:lpstr>Ingress</vt:lpstr>
      <vt:lpstr>Ingress</vt:lpstr>
      <vt:lpstr>Ingress</vt:lpstr>
      <vt:lpstr>Ingress</vt:lpstr>
      <vt:lpstr>Env</vt:lpstr>
      <vt:lpstr>ConfigMap</vt:lpstr>
      <vt:lpstr>ConfigMap</vt:lpstr>
      <vt:lpstr>ConfigMap</vt:lpstr>
      <vt:lpstr>Secrets</vt:lpstr>
      <vt:lpstr>Alternativy k ConfigMap a Secrets</vt:lpstr>
      <vt:lpstr>Volume</vt:lpstr>
      <vt:lpstr>Volume</vt:lpstr>
      <vt:lpstr>Volume</vt:lpstr>
      <vt:lpstr>Volume</vt:lpstr>
      <vt:lpstr>Volume</vt:lpstr>
      <vt:lpstr>Volume</vt:lpstr>
      <vt:lpstr>StatefulSet</vt:lpstr>
      <vt:lpstr>StatefulSet</vt:lpstr>
      <vt:lpstr>StatefulSet</vt:lpstr>
      <vt:lpstr>StatefulSet</vt:lpstr>
      <vt:lpstr>StatefulSet</vt:lpstr>
      <vt:lpstr>StatefulSet</vt:lpstr>
      <vt:lpstr>StatefulSet</vt:lpstr>
      <vt:lpstr>DaemonSet</vt:lpstr>
      <vt:lpstr>DaemonSet</vt:lpstr>
      <vt:lpstr>DaemonSet</vt:lpstr>
      <vt:lpstr>CronJob</vt:lpstr>
      <vt:lpstr>Nasazování přes Helm</vt:lpstr>
      <vt:lpstr>Pokročilejší koncepty a bezpečnost</vt:lpstr>
      <vt:lpstr>Pod/Container security</vt:lpstr>
      <vt:lpstr>Pod/Container security</vt:lpstr>
      <vt:lpstr>Pod/Container security</vt:lpstr>
      <vt:lpstr>RBAC</vt:lpstr>
      <vt:lpstr>RBAC</vt:lpstr>
      <vt:lpstr>RBAC</vt:lpstr>
      <vt:lpstr>RBAC</vt:lpstr>
      <vt:lpstr>Network Policy</vt:lpstr>
      <vt:lpstr>Network Policy</vt:lpstr>
      <vt:lpstr>Network Policy</vt:lpstr>
      <vt:lpstr>Network Policy</vt:lpstr>
      <vt:lpstr>Virtual Nodes</vt:lpstr>
      <vt:lpstr>Service Catalog</vt:lpstr>
      <vt:lpstr>Service Catalog</vt:lpstr>
      <vt:lpstr>Service Catalog</vt:lpstr>
      <vt:lpstr>Policy</vt:lpstr>
      <vt:lpstr>Autoscaling</vt:lpstr>
      <vt:lpstr>Windows pool</vt:lpstr>
      <vt:lpstr>Serverless with KEDA</vt:lpstr>
      <vt:lpstr>Service Mesh</vt:lpstr>
      <vt:lpstr>Backup/DR with Heptio Velero</vt:lpstr>
      <vt:lpstr>Operators</vt:lpstr>
      <vt:lpstr>DevSpaces</vt:lpstr>
      <vt:lpstr>Monitoring</vt:lpstr>
      <vt:lpstr>Azure Monitor – cluster health</vt:lpstr>
      <vt:lpstr>Azure Monitor – pods, controllers</vt:lpstr>
      <vt:lpstr>Azure Monitor – querying logs</vt:lpstr>
      <vt:lpstr>Azure Monitor – live logs</vt:lpstr>
      <vt:lpstr>Azure Monitor – audit logs</vt:lpstr>
      <vt:lpstr>Azure Monitor – Prometheus metrics</vt:lpstr>
      <vt:lpstr>Azure Monitor – Alerting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Kubica</dc:creator>
  <cp:lastModifiedBy>Tomas Kubica</cp:lastModifiedBy>
  <cp:revision>3</cp:revision>
  <dcterms:created xsi:type="dcterms:W3CDTF">2019-03-04T13:01:47Z</dcterms:created>
  <dcterms:modified xsi:type="dcterms:W3CDTF">2019-07-29T07:52:48Z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tokubica@microsoft.com</vt:lpwstr>
  </property>
  <property fmtid="{D5CDD505-2E9C-101B-9397-08002B2CF9AE}" pid="5" name="MSIP_Label_f42aa342-8706-4288-bd11-ebb85995028c_SetDate">
    <vt:lpwstr>2019-03-04T13:25:09.8601867Z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096847bc-56c9-44ef-a252-74d1a9c9e639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