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96cb06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96cb06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96cb06d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96cb06d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96cb06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96cb06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488250"/>
            <a:ext cx="4419600" cy="40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485333" y="744575"/>
            <a:ext cx="4347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and Nutrition Buddy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485329" y="2834125"/>
            <a:ext cx="434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Kubik, John Mistica, Cristian Trandafir, and Jayanth Podapati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Nutrition Tracking: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 day-to-day basis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Meal Plan: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by user’s preferences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 Search: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Location-based search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Map: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can search for restaurants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Data: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restaurants’ menu data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6895" l="0" r="0" t="0"/>
          <a:stretch/>
        </p:blipFill>
        <p:spPr>
          <a:xfrm>
            <a:off x="4975913" y="2916900"/>
            <a:ext cx="3597224" cy="14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282" y="765195"/>
            <a:ext cx="2316500" cy="1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Tools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for Android API 31 using Android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NutritionIX v2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Google Maps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Cloud Firestore for Database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00" y="2969825"/>
            <a:ext cx="32004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975" y="899250"/>
            <a:ext cx="1585649" cy="178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75" y="3070715"/>
            <a:ext cx="4510849" cy="117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Hansana, Andy, et al. Chicago, IL, 2021, pp. 1–65,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Fitness and Nutrition Buddy Project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