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83" r:id="rId4"/>
    <p:sldId id="274" r:id="rId5"/>
    <p:sldId id="275" r:id="rId6"/>
    <p:sldId id="276" r:id="rId7"/>
    <p:sldId id="277" r:id="rId8"/>
    <p:sldId id="278" r:id="rId9"/>
    <p:sldId id="279" r:id="rId10"/>
    <p:sldId id="264" r:id="rId11"/>
    <p:sldId id="260" r:id="rId12"/>
    <p:sldId id="280" r:id="rId13"/>
    <p:sldId id="310" r:id="rId14"/>
    <p:sldId id="309" r:id="rId15"/>
    <p:sldId id="293" r:id="rId16"/>
    <p:sldId id="319" r:id="rId17"/>
    <p:sldId id="303" r:id="rId18"/>
    <p:sldId id="304" r:id="rId19"/>
    <p:sldId id="306" r:id="rId20"/>
    <p:sldId id="305" r:id="rId21"/>
    <p:sldId id="307" r:id="rId22"/>
    <p:sldId id="301" r:id="rId23"/>
    <p:sldId id="302" r:id="rId24"/>
  </p:sldIdLst>
  <p:sldSz cx="14400213" cy="7199313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101"/>
    <a:srgbClr val="C45656"/>
    <a:srgbClr val="E66565"/>
    <a:srgbClr val="AC161D"/>
    <a:srgbClr val="D21B20"/>
    <a:srgbClr val="A0B664"/>
    <a:srgbClr val="EFEEEC"/>
    <a:srgbClr val="BCD676"/>
    <a:srgbClr val="262626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591815" y="2072747"/>
            <a:ext cx="10800635" cy="3055142"/>
          </a:xfrm>
        </p:spPr>
        <p:txBody>
          <a:bodyPr anchor="b"/>
          <a:lstStyle>
            <a:lvl1pPr algn="ctr">
              <a:defRPr sz="25000">
                <a:latin typeface="超研澤細行楷" panose="02010609010101010101" charset="0"/>
                <a:ea typeface="超研澤細行楷" panose="02010609010101010101" charset="0"/>
              </a:defRPr>
            </a:lvl1pPr>
          </a:lstStyle>
          <a:p>
            <a:r>
              <a:rPr lang="zh-TW" altLang="en-US"/>
              <a:t>宮燈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533392" y="1275146"/>
            <a:ext cx="10800635" cy="3055142"/>
          </a:xfrm>
        </p:spPr>
        <p:txBody>
          <a:bodyPr anchor="b"/>
          <a:lstStyle>
            <a:lvl1pPr algn="ctr">
              <a:defRPr sz="20800">
                <a:latin typeface="超研澤細行楷" panose="02010609010101010101" charset="0"/>
                <a:ea typeface="超研澤細行楷" panose="02010609010101010101" charset="0"/>
              </a:defRPr>
            </a:lvl1pPr>
          </a:lstStyle>
          <a:p>
            <a:r>
              <a:rPr lang="zh-TW" altLang="en-US"/>
              <a:t>宮燈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90386" y="376574"/>
            <a:ext cx="10405222" cy="585309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90051" y="6673677"/>
            <a:ext cx="3240167" cy="38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770245" y="6673677"/>
            <a:ext cx="4860250" cy="38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170523" y="6673677"/>
            <a:ext cx="3240167" cy="383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1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695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55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815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875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725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5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845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109896" y="933000"/>
            <a:ext cx="10162428" cy="53340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dist"/>
            <a:r>
              <a:rPr lang="zh-TW" altLang="en-US" sz="34400">
                <a:solidFill>
                  <a:srgbClr val="CEC9C5"/>
                </a:solidFill>
                <a:latin typeface="超研澤粗行楷" panose="02010609010101010101" charset="0"/>
                <a:ea typeface="超研澤粗行楷" panose="02010609010101010101" charset="0"/>
              </a:rPr>
              <a:t>宮燈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422861" y="932863"/>
            <a:ext cx="3535680" cy="1097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>
                <a:latin typeface="超研澤粗行楷" panose="02010609010101010101" charset="0"/>
                <a:ea typeface="超研澤粗行楷" panose="02010609010101010101" charset="0"/>
              </a:rPr>
              <a:t>報名提醒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353925" y="2387088"/>
            <a:ext cx="7724537" cy="330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TW" altLang="en-US" sz="9600">
                <a:latin typeface="超研澤粗行楷" panose="02010609010101010101" charset="0"/>
                <a:ea typeface="超研澤粗行楷" panose="02010609010101010101" charset="0"/>
              </a:rPr>
              <a:t>今晚二十二點</a:t>
            </a:r>
          </a:p>
          <a:p>
            <a:pPr algn="ctr">
              <a:lnSpc>
                <a:spcPct val="110000"/>
              </a:lnSpc>
            </a:pPr>
            <a:r>
              <a:rPr lang="zh-TW" altLang="en-US" sz="9600">
                <a:latin typeface="超研澤粗行楷" panose="02010609010101010101" charset="0"/>
                <a:ea typeface="超研澤粗行楷" panose="02010609010101010101" charset="0"/>
              </a:rPr>
              <a:t>填寫報名表單</a:t>
            </a:r>
          </a:p>
        </p:txBody>
      </p:sp>
      <p:pic>
        <p:nvPicPr>
          <p:cNvPr id="10" name="圖片 9" descr="圖片4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205" y="6157277"/>
            <a:ext cx="1096701" cy="9696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字方塊 17"/>
          <p:cNvSpPr txBox="1"/>
          <p:nvPr/>
        </p:nvSpPr>
        <p:spPr>
          <a:xfrm>
            <a:off x="43180" y="413385"/>
            <a:ext cx="14313535" cy="63855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dist"/>
            <a:r>
              <a:rPr lang="zh-TW" altLang="en-US" sz="41300">
                <a:solidFill>
                  <a:schemeClr val="bg1">
                    <a:lumMod val="95000"/>
                  </a:schemeClr>
                </a:solidFill>
                <a:latin typeface="超研澤粗行楷" panose="02010609010101010101" charset="0"/>
                <a:ea typeface="超研澤粗行楷" panose="02010609010101010101" charset="0"/>
              </a:rPr>
              <a:t>宮 燈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639231" y="30094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rcRect l="40448" t="28920" r="6822" b="12880"/>
          <a:stretch>
            <a:fillRect/>
          </a:stretch>
        </p:blipFill>
        <p:spPr>
          <a:xfrm>
            <a:off x="6501130" y="2442845"/>
            <a:ext cx="3857625" cy="31934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 descr="play-button"/>
          <p:cNvPicPr>
            <a:picLocks noChangeAspect="1"/>
          </p:cNvPicPr>
          <p:nvPr/>
        </p:nvPicPr>
        <p:blipFill>
          <a:blip r:embed="rId2"/>
          <a:srcRect l="14689" t="14739" r="14311" b="13958"/>
          <a:stretch>
            <a:fillRect/>
          </a:stretch>
        </p:blipFill>
        <p:spPr>
          <a:xfrm>
            <a:off x="2665560" y="79514"/>
            <a:ext cx="1800093" cy="1800093"/>
          </a:xfrm>
          <a:prstGeom prst="rect">
            <a:avLst/>
          </a:prstGeom>
        </p:spPr>
      </p:pic>
      <p:pic>
        <p:nvPicPr>
          <p:cNvPr id="15" name="圖片 14" descr="pause-button"/>
          <p:cNvPicPr>
            <a:picLocks noChangeAspect="1"/>
          </p:cNvPicPr>
          <p:nvPr/>
        </p:nvPicPr>
        <p:blipFill>
          <a:blip r:embed="rId3"/>
          <a:srcRect l="14311" t="14890" r="15016" b="14437"/>
          <a:stretch>
            <a:fillRect/>
          </a:stretch>
        </p:blipFill>
        <p:spPr>
          <a:xfrm>
            <a:off x="5150431" y="79523"/>
            <a:ext cx="1800093" cy="1800093"/>
          </a:xfrm>
          <a:prstGeom prst="rect">
            <a:avLst/>
          </a:prstGeom>
        </p:spPr>
      </p:pic>
      <p:pic>
        <p:nvPicPr>
          <p:cNvPr id="2" name="圖片 1" descr="restart"/>
          <p:cNvPicPr>
            <a:picLocks noChangeAspect="1"/>
          </p:cNvPicPr>
          <p:nvPr/>
        </p:nvPicPr>
        <p:blipFill>
          <a:blip r:embed="rId4"/>
          <a:srcRect l="-1020" t="-501" r="-176" b="11247"/>
          <a:stretch>
            <a:fillRect/>
          </a:stretch>
        </p:blipFill>
        <p:spPr>
          <a:xfrm>
            <a:off x="7886760" y="79532"/>
            <a:ext cx="1800093" cy="1800093"/>
          </a:xfrm>
          <a:prstGeom prst="rect">
            <a:avLst/>
          </a:prstGeom>
        </p:spPr>
      </p:pic>
      <p:pic>
        <p:nvPicPr>
          <p:cNvPr id="3" name="圖片 2" descr="repeat"/>
          <p:cNvPicPr>
            <a:picLocks noChangeAspect="1"/>
          </p:cNvPicPr>
          <p:nvPr/>
        </p:nvPicPr>
        <p:blipFill>
          <a:blip r:embed="rId5"/>
          <a:srcRect l="12117" t="12241" r="12589" b="12445"/>
          <a:stretch>
            <a:fillRect/>
          </a:stretch>
        </p:blipFill>
        <p:spPr>
          <a:xfrm>
            <a:off x="2888615" y="4794885"/>
            <a:ext cx="1800000" cy="1800000"/>
          </a:xfrm>
          <a:prstGeom prst="rect">
            <a:avLst/>
          </a:prstGeom>
        </p:spPr>
      </p:pic>
      <p:pic>
        <p:nvPicPr>
          <p:cNvPr id="4" name="圖片 3" descr="pause"/>
          <p:cNvPicPr>
            <a:picLocks noChangeAspect="1"/>
          </p:cNvPicPr>
          <p:nvPr/>
        </p:nvPicPr>
        <p:blipFill>
          <a:blip r:embed="rId6"/>
          <a:srcRect l="12463" t="12514" r="12412" b="12170"/>
          <a:stretch>
            <a:fillRect/>
          </a:stretch>
        </p:blipFill>
        <p:spPr>
          <a:xfrm>
            <a:off x="5046980" y="4794885"/>
            <a:ext cx="1800000" cy="1800000"/>
          </a:xfrm>
          <a:prstGeom prst="rect">
            <a:avLst/>
          </a:prstGeom>
        </p:spPr>
      </p:pic>
      <p:pic>
        <p:nvPicPr>
          <p:cNvPr id="5" name="圖片 4" descr="play"/>
          <p:cNvPicPr>
            <a:picLocks noChangeAspect="1"/>
          </p:cNvPicPr>
          <p:nvPr/>
        </p:nvPicPr>
        <p:blipFill>
          <a:blip r:embed="rId7"/>
          <a:srcRect l="12183" t="12588" r="12554" b="12309"/>
          <a:stretch>
            <a:fillRect/>
          </a:stretch>
        </p:blipFill>
        <p:spPr>
          <a:xfrm>
            <a:off x="705485" y="4714240"/>
            <a:ext cx="1800000" cy="1800000"/>
          </a:xfrm>
          <a:prstGeom prst="rect">
            <a:avLst/>
          </a:prstGeom>
          <a:noFill/>
        </p:spPr>
      </p:pic>
      <p:grpSp>
        <p:nvGrpSpPr>
          <p:cNvPr id="10" name="群組 9"/>
          <p:cNvGrpSpPr/>
          <p:nvPr/>
        </p:nvGrpSpPr>
        <p:grpSpPr>
          <a:xfrm>
            <a:off x="7144385" y="2699385"/>
            <a:ext cx="3451860" cy="1867535"/>
            <a:chOff x="11236" y="4251"/>
            <a:chExt cx="5436" cy="2941"/>
          </a:xfrm>
        </p:grpSpPr>
        <p:sp>
          <p:nvSpPr>
            <p:cNvPr id="6" name="圓角矩形 5"/>
            <p:cNvSpPr/>
            <p:nvPr/>
          </p:nvSpPr>
          <p:spPr>
            <a:xfrm>
              <a:off x="11236" y="4251"/>
              <a:ext cx="5390" cy="2835"/>
            </a:xfrm>
            <a:prstGeom prst="roundRect">
              <a:avLst>
                <a:gd name="adj" fmla="val 8221"/>
              </a:avLst>
            </a:prstGeom>
            <a:solidFill>
              <a:srgbClr val="E6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11918" y="5200"/>
              <a:ext cx="4755" cy="1992"/>
            </a:xfrm>
            <a:custGeom>
              <a:avLst/>
              <a:gdLst>
                <a:gd name="connsiteX0" fmla="*/ 681 w 4755"/>
                <a:gd name="connsiteY0" fmla="*/ 954 h 1992"/>
                <a:gd name="connsiteX1" fmla="*/ 14 w 4755"/>
                <a:gd name="connsiteY1" fmla="*/ 17 h 1992"/>
                <a:gd name="connsiteX2" fmla="*/ 3962 w 4755"/>
                <a:gd name="connsiteY2" fmla="*/ 0 h 1992"/>
                <a:gd name="connsiteX3" fmla="*/ 4755 w 4755"/>
                <a:gd name="connsiteY3" fmla="*/ 919 h 1992"/>
                <a:gd name="connsiteX4" fmla="*/ 4708 w 4755"/>
                <a:gd name="connsiteY4" fmla="*/ 1653 h 1992"/>
                <a:gd name="connsiteX5" fmla="*/ 4475 w 4755"/>
                <a:gd name="connsiteY5" fmla="*/ 1886 h 1992"/>
                <a:gd name="connsiteX6" fmla="*/ 3998 w 4755"/>
                <a:gd name="connsiteY6" fmla="*/ 1909 h 1992"/>
                <a:gd name="connsiteX7" fmla="*/ 3872 w 4755"/>
                <a:gd name="connsiteY7" fmla="*/ 1909 h 1992"/>
                <a:gd name="connsiteX8" fmla="*/ 898 w 4755"/>
                <a:gd name="connsiteY8" fmla="*/ 1928 h 1992"/>
                <a:gd name="connsiteX9" fmla="*/ 14 w 4755"/>
                <a:gd name="connsiteY9" fmla="*/ 954 h 1992"/>
                <a:gd name="connsiteX10" fmla="*/ 681 w 4755"/>
                <a:gd name="connsiteY10" fmla="*/ 954 h 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55" h="1992">
                  <a:moveTo>
                    <a:pt x="681" y="954"/>
                  </a:moveTo>
                  <a:cubicBezTo>
                    <a:pt x="681" y="825"/>
                    <a:pt x="-115" y="17"/>
                    <a:pt x="14" y="17"/>
                  </a:cubicBezTo>
                  <a:lnTo>
                    <a:pt x="3962" y="0"/>
                  </a:lnTo>
                  <a:cubicBezTo>
                    <a:pt x="4091" y="0"/>
                    <a:pt x="4755" y="790"/>
                    <a:pt x="4755" y="919"/>
                  </a:cubicBezTo>
                  <a:lnTo>
                    <a:pt x="4708" y="1653"/>
                  </a:lnTo>
                  <a:cubicBezTo>
                    <a:pt x="4708" y="1782"/>
                    <a:pt x="4604" y="1886"/>
                    <a:pt x="4475" y="1886"/>
                  </a:cubicBezTo>
                  <a:lnTo>
                    <a:pt x="3998" y="1909"/>
                  </a:lnTo>
                  <a:cubicBezTo>
                    <a:pt x="3898" y="1913"/>
                    <a:pt x="4395" y="1918"/>
                    <a:pt x="3872" y="1909"/>
                  </a:cubicBezTo>
                  <a:cubicBezTo>
                    <a:pt x="3349" y="1900"/>
                    <a:pt x="1541" y="2087"/>
                    <a:pt x="898" y="1928"/>
                  </a:cubicBezTo>
                  <a:lnTo>
                    <a:pt x="14" y="954"/>
                  </a:lnTo>
                  <a:lnTo>
                    <a:pt x="681" y="954"/>
                  </a:lnTo>
                  <a:close/>
                </a:path>
              </a:pathLst>
            </a:custGeom>
            <a:solidFill>
              <a:srgbClr val="C45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H="1">
              <a:off x="11838" y="5179"/>
              <a:ext cx="3969" cy="0"/>
            </a:xfrm>
            <a:prstGeom prst="straightConnector1">
              <a:avLst/>
            </a:prstGeom>
            <a:ln w="127000" cap="rnd">
              <a:solidFill>
                <a:srgbClr val="EFEEEC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12018" y="6208"/>
              <a:ext cx="3969" cy="1"/>
            </a:xfrm>
            <a:prstGeom prst="straightConnector1">
              <a:avLst/>
            </a:prstGeom>
            <a:ln w="127000" cap="rnd">
              <a:solidFill>
                <a:srgbClr val="EFEEEC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圖片 10" descr="1"/>
          <p:cNvPicPr/>
          <p:nvPr/>
        </p:nvPicPr>
        <p:blipFill>
          <a:blip r:embed="rId8">
            <a:lum bright="-12000"/>
          </a:blip>
          <a:srcRect r="1060" b="4193"/>
          <a:stretch>
            <a:fillRect/>
          </a:stretch>
        </p:blipFill>
        <p:spPr>
          <a:xfrm>
            <a:off x="1765935" y="2211705"/>
            <a:ext cx="3600000" cy="1800000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10942955" y="503555"/>
            <a:ext cx="1799590" cy="1799590"/>
            <a:chOff x="17233" y="793"/>
            <a:chExt cx="2834" cy="2834"/>
          </a:xfrm>
        </p:grpSpPr>
        <p:grpSp>
          <p:nvGrpSpPr>
            <p:cNvPr id="17" name="群組 16"/>
            <p:cNvGrpSpPr/>
            <p:nvPr/>
          </p:nvGrpSpPr>
          <p:grpSpPr>
            <a:xfrm>
              <a:off x="17233" y="793"/>
              <a:ext cx="2835" cy="2835"/>
              <a:chOff x="17233" y="793"/>
              <a:chExt cx="2835" cy="2835"/>
            </a:xfrm>
          </p:grpSpPr>
          <p:pic>
            <p:nvPicPr>
              <p:cNvPr id="12" name="圖片 11" descr="play-button"/>
              <p:cNvPicPr>
                <a:picLocks noChangeAspect="1"/>
              </p:cNvPicPr>
              <p:nvPr/>
            </p:nvPicPr>
            <p:blipFill>
              <a:blip r:embed="rId2"/>
              <a:srcRect l="14689" t="14739" r="14311" b="13958"/>
              <a:stretch>
                <a:fillRect/>
              </a:stretch>
            </p:blipFill>
            <p:spPr>
              <a:xfrm>
                <a:off x="17233" y="793"/>
                <a:ext cx="2835" cy="2835"/>
              </a:xfrm>
              <a:prstGeom prst="rect">
                <a:avLst/>
              </a:prstGeom>
            </p:spPr>
          </p:pic>
          <p:sp>
            <p:nvSpPr>
              <p:cNvPr id="13" name="橢圓 12"/>
              <p:cNvSpPr/>
              <p:nvPr/>
            </p:nvSpPr>
            <p:spPr>
              <a:xfrm>
                <a:off x="17931" y="1490"/>
                <a:ext cx="1440" cy="1440"/>
              </a:xfrm>
              <a:prstGeom prst="ellipse">
                <a:avLst/>
              </a:prstGeom>
              <a:solidFill>
                <a:srgbClr val="FE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17466" y="1905"/>
                <a:ext cx="2368" cy="1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6000" b="1">
                    <a:solidFill>
                      <a:schemeClr val="bg1"/>
                    </a:solidFill>
                    <a:latin typeface="Microsoft YaHei UI" panose="020B0503020204020204" charset="-122"/>
                    <a:ea typeface="Microsoft YaHei UI" panose="020B0503020204020204" charset="-122"/>
                  </a:rPr>
                  <a:t>60s</a:t>
                </a:r>
              </a:p>
            </p:txBody>
          </p:sp>
        </p:grpSp>
        <p:sp>
          <p:nvSpPr>
            <p:cNvPr id="18" name="文字方塊 17"/>
            <p:cNvSpPr txBox="1"/>
            <p:nvPr/>
          </p:nvSpPr>
          <p:spPr>
            <a:xfrm>
              <a:off x="17666" y="917"/>
              <a:ext cx="2168" cy="1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400" b="1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加時</a:t>
              </a:r>
            </a:p>
          </p:txBody>
        </p:sp>
      </p:grpSp>
      <p:pic>
        <p:nvPicPr>
          <p:cNvPr id="20" name="圖片 19" descr="1m"/>
          <p:cNvPicPr>
            <a:picLocks noChangeAspect="1"/>
          </p:cNvPicPr>
          <p:nvPr/>
        </p:nvPicPr>
        <p:blipFill>
          <a:blip r:embed="rId9"/>
          <a:srcRect r="1133" b="1372"/>
          <a:stretch>
            <a:fillRect/>
          </a:stretch>
        </p:blipFill>
        <p:spPr>
          <a:xfrm>
            <a:off x="2665730" y="60325"/>
            <a:ext cx="1800000" cy="180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 descr="test"/>
          <p:cNvPicPr/>
          <p:nvPr/>
        </p:nvPicPr>
        <p:blipFill>
          <a:blip r:embed="rId2"/>
          <a:srcRect t="1098" r="3636"/>
          <a:stretch>
            <a:fillRect/>
          </a:stretch>
        </p:blipFill>
        <p:spPr>
          <a:xfrm>
            <a:off x="11497945" y="666115"/>
            <a:ext cx="1800000" cy="1800000"/>
          </a:xfrm>
          <a:prstGeom prst="rect">
            <a:avLst/>
          </a:prstGeom>
        </p:spPr>
      </p:pic>
      <p:pic>
        <p:nvPicPr>
          <p:cNvPr id="18" name="圖片 17" descr="repeat (1)"/>
          <p:cNvPicPr>
            <a:picLocks noChangeAspect="1"/>
          </p:cNvPicPr>
          <p:nvPr/>
        </p:nvPicPr>
        <p:blipFill>
          <a:blip r:embed="rId3"/>
          <a:srcRect l="12396" t="12246" r="12662" b="12779"/>
          <a:stretch>
            <a:fillRect/>
          </a:stretch>
        </p:blipFill>
        <p:spPr>
          <a:xfrm>
            <a:off x="2526665" y="666115"/>
            <a:ext cx="1798227" cy="1800000"/>
          </a:xfrm>
          <a:prstGeom prst="rect">
            <a:avLst/>
          </a:prstGeom>
        </p:spPr>
      </p:pic>
      <p:pic>
        <p:nvPicPr>
          <p:cNvPr id="19" name="圖片 18" descr="pause"/>
          <p:cNvPicPr/>
          <p:nvPr/>
        </p:nvPicPr>
        <p:blipFill>
          <a:blip r:embed="rId4"/>
          <a:srcRect l="12141" t="12649" r="12838" b="12112"/>
          <a:stretch>
            <a:fillRect/>
          </a:stretch>
        </p:blipFill>
        <p:spPr>
          <a:xfrm>
            <a:off x="4581525" y="666115"/>
            <a:ext cx="1800000" cy="1800000"/>
          </a:xfrm>
          <a:prstGeom prst="rect">
            <a:avLst/>
          </a:prstGeom>
        </p:spPr>
      </p:pic>
      <p:pic>
        <p:nvPicPr>
          <p:cNvPr id="20" name="圖片 19" descr="play"/>
          <p:cNvPicPr/>
          <p:nvPr/>
        </p:nvPicPr>
        <p:blipFill>
          <a:blip r:embed="rId5"/>
          <a:srcRect l="12623" t="12701" r="12260" b="12584"/>
          <a:stretch>
            <a:fillRect/>
          </a:stretch>
        </p:blipFill>
        <p:spPr>
          <a:xfrm>
            <a:off x="298450" y="666115"/>
            <a:ext cx="1800000" cy="1800000"/>
          </a:xfrm>
          <a:prstGeom prst="rect">
            <a:avLst/>
          </a:prstGeom>
        </p:spPr>
      </p:pic>
      <p:pic>
        <p:nvPicPr>
          <p:cNvPr id="21" name="圖片 20" descr="圖片1"/>
          <p:cNvPicPr/>
          <p:nvPr/>
        </p:nvPicPr>
        <p:blipFill>
          <a:blip r:embed="rId6"/>
          <a:srcRect r="1251" b="3990"/>
          <a:stretch>
            <a:fillRect/>
          </a:stretch>
        </p:blipFill>
        <p:spPr>
          <a:xfrm>
            <a:off x="6650990" y="666115"/>
            <a:ext cx="3600000" cy="1800000"/>
          </a:xfrm>
          <a:prstGeom prst="rect">
            <a:avLst/>
          </a:prstGeom>
        </p:spPr>
      </p:pic>
      <p:pic>
        <p:nvPicPr>
          <p:cNvPr id="22" name="圖片 21" descr="pause (1)"/>
          <p:cNvPicPr/>
          <p:nvPr/>
        </p:nvPicPr>
        <p:blipFill>
          <a:blip r:embed="rId7"/>
          <a:srcRect l="12397" t="12122" r="12242" b="12946"/>
          <a:stretch>
            <a:fillRect/>
          </a:stretch>
        </p:blipFill>
        <p:spPr>
          <a:xfrm>
            <a:off x="4581525" y="2700020"/>
            <a:ext cx="1800000" cy="1800000"/>
          </a:xfrm>
          <a:prstGeom prst="rect">
            <a:avLst/>
          </a:prstGeom>
        </p:spPr>
      </p:pic>
      <p:pic>
        <p:nvPicPr>
          <p:cNvPr id="23" name="圖片 22" descr="pause (2)"/>
          <p:cNvPicPr>
            <a:picLocks noChangeAspect="1"/>
          </p:cNvPicPr>
          <p:nvPr/>
        </p:nvPicPr>
        <p:blipFill>
          <a:blip r:embed="rId8"/>
          <a:srcRect l="12555" t="12555" r="12296" b="12525"/>
          <a:stretch>
            <a:fillRect/>
          </a:stretch>
        </p:blipFill>
        <p:spPr>
          <a:xfrm>
            <a:off x="4581525" y="4815205"/>
            <a:ext cx="1800000" cy="1800000"/>
          </a:xfrm>
          <a:prstGeom prst="rect">
            <a:avLst/>
          </a:prstGeom>
        </p:spPr>
      </p:pic>
      <p:pic>
        <p:nvPicPr>
          <p:cNvPr id="24" name="圖片 23" descr="play (1)"/>
          <p:cNvPicPr/>
          <p:nvPr/>
        </p:nvPicPr>
        <p:blipFill>
          <a:blip r:embed="rId9"/>
          <a:srcRect l="12362" t="12137" r="12405" b="12814"/>
          <a:stretch>
            <a:fillRect/>
          </a:stretch>
        </p:blipFill>
        <p:spPr>
          <a:xfrm>
            <a:off x="298450" y="4815205"/>
            <a:ext cx="1800000" cy="1800000"/>
          </a:xfrm>
          <a:prstGeom prst="rect">
            <a:avLst/>
          </a:prstGeom>
        </p:spPr>
      </p:pic>
      <p:pic>
        <p:nvPicPr>
          <p:cNvPr id="25" name="圖片 24" descr="repeat"/>
          <p:cNvPicPr/>
          <p:nvPr/>
        </p:nvPicPr>
        <p:blipFill>
          <a:blip r:embed="rId10"/>
          <a:srcRect l="12826" t="12257" r="12826" b="12443"/>
          <a:stretch>
            <a:fillRect/>
          </a:stretch>
        </p:blipFill>
        <p:spPr>
          <a:xfrm>
            <a:off x="2526665" y="4815205"/>
            <a:ext cx="1800000" cy="1800000"/>
          </a:xfrm>
          <a:prstGeom prst="rect">
            <a:avLst/>
          </a:prstGeom>
        </p:spPr>
      </p:pic>
      <p:grpSp>
        <p:nvGrpSpPr>
          <p:cNvPr id="26" name="群組 25"/>
          <p:cNvGrpSpPr/>
          <p:nvPr/>
        </p:nvGrpSpPr>
        <p:grpSpPr>
          <a:xfrm>
            <a:off x="10687050" y="2630805"/>
            <a:ext cx="3451860" cy="1867535"/>
            <a:chOff x="11236" y="4251"/>
            <a:chExt cx="5436" cy="2941"/>
          </a:xfrm>
        </p:grpSpPr>
        <p:sp>
          <p:nvSpPr>
            <p:cNvPr id="27" name="圓角矩形 26"/>
            <p:cNvSpPr/>
            <p:nvPr/>
          </p:nvSpPr>
          <p:spPr>
            <a:xfrm>
              <a:off x="11236" y="4251"/>
              <a:ext cx="5390" cy="2835"/>
            </a:xfrm>
            <a:prstGeom prst="roundRect">
              <a:avLst>
                <a:gd name="adj" fmla="val 8221"/>
              </a:avLst>
            </a:prstGeom>
            <a:solidFill>
              <a:srgbClr val="E6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手繪多邊形 27"/>
            <p:cNvSpPr/>
            <p:nvPr/>
          </p:nvSpPr>
          <p:spPr>
            <a:xfrm>
              <a:off x="11918" y="5200"/>
              <a:ext cx="4755" cy="1992"/>
            </a:xfrm>
            <a:custGeom>
              <a:avLst/>
              <a:gdLst>
                <a:gd name="connsiteX0" fmla="*/ 681 w 4755"/>
                <a:gd name="connsiteY0" fmla="*/ 954 h 1992"/>
                <a:gd name="connsiteX1" fmla="*/ 14 w 4755"/>
                <a:gd name="connsiteY1" fmla="*/ 17 h 1992"/>
                <a:gd name="connsiteX2" fmla="*/ 3962 w 4755"/>
                <a:gd name="connsiteY2" fmla="*/ 0 h 1992"/>
                <a:gd name="connsiteX3" fmla="*/ 4755 w 4755"/>
                <a:gd name="connsiteY3" fmla="*/ 919 h 1992"/>
                <a:gd name="connsiteX4" fmla="*/ 4708 w 4755"/>
                <a:gd name="connsiteY4" fmla="*/ 1653 h 1992"/>
                <a:gd name="connsiteX5" fmla="*/ 4475 w 4755"/>
                <a:gd name="connsiteY5" fmla="*/ 1886 h 1992"/>
                <a:gd name="connsiteX6" fmla="*/ 3998 w 4755"/>
                <a:gd name="connsiteY6" fmla="*/ 1909 h 1992"/>
                <a:gd name="connsiteX7" fmla="*/ 3872 w 4755"/>
                <a:gd name="connsiteY7" fmla="*/ 1909 h 1992"/>
                <a:gd name="connsiteX8" fmla="*/ 898 w 4755"/>
                <a:gd name="connsiteY8" fmla="*/ 1928 h 1992"/>
                <a:gd name="connsiteX9" fmla="*/ 14 w 4755"/>
                <a:gd name="connsiteY9" fmla="*/ 954 h 1992"/>
                <a:gd name="connsiteX10" fmla="*/ 681 w 4755"/>
                <a:gd name="connsiteY10" fmla="*/ 954 h 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55" h="1992">
                  <a:moveTo>
                    <a:pt x="681" y="954"/>
                  </a:moveTo>
                  <a:cubicBezTo>
                    <a:pt x="681" y="825"/>
                    <a:pt x="-115" y="17"/>
                    <a:pt x="14" y="17"/>
                  </a:cubicBezTo>
                  <a:lnTo>
                    <a:pt x="3962" y="0"/>
                  </a:lnTo>
                  <a:cubicBezTo>
                    <a:pt x="4091" y="0"/>
                    <a:pt x="4755" y="790"/>
                    <a:pt x="4755" y="919"/>
                  </a:cubicBezTo>
                  <a:lnTo>
                    <a:pt x="4708" y="1653"/>
                  </a:lnTo>
                  <a:cubicBezTo>
                    <a:pt x="4708" y="1782"/>
                    <a:pt x="4604" y="1886"/>
                    <a:pt x="4475" y="1886"/>
                  </a:cubicBezTo>
                  <a:lnTo>
                    <a:pt x="3998" y="1909"/>
                  </a:lnTo>
                  <a:cubicBezTo>
                    <a:pt x="3898" y="1913"/>
                    <a:pt x="4395" y="1918"/>
                    <a:pt x="3872" y="1909"/>
                  </a:cubicBezTo>
                  <a:cubicBezTo>
                    <a:pt x="3349" y="1900"/>
                    <a:pt x="1541" y="2087"/>
                    <a:pt x="898" y="1928"/>
                  </a:cubicBezTo>
                  <a:lnTo>
                    <a:pt x="14" y="954"/>
                  </a:lnTo>
                  <a:lnTo>
                    <a:pt x="681" y="954"/>
                  </a:lnTo>
                  <a:close/>
                </a:path>
              </a:pathLst>
            </a:custGeom>
            <a:solidFill>
              <a:srgbClr val="C45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單箭頭接點 28"/>
            <p:cNvCxnSpPr/>
            <p:nvPr/>
          </p:nvCxnSpPr>
          <p:spPr>
            <a:xfrm flipH="1">
              <a:off x="11838" y="5179"/>
              <a:ext cx="3969" cy="0"/>
            </a:xfrm>
            <a:prstGeom prst="straightConnector1">
              <a:avLst/>
            </a:prstGeom>
            <a:ln w="127000" cap="rnd">
              <a:solidFill>
                <a:srgbClr val="EFEEEC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>
              <a:off x="12018" y="6208"/>
              <a:ext cx="3969" cy="1"/>
            </a:xfrm>
            <a:prstGeom prst="straightConnector1">
              <a:avLst/>
            </a:prstGeom>
            <a:ln w="127000" cap="rnd">
              <a:solidFill>
                <a:srgbClr val="EFEEEC"/>
              </a:solidFill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圖片 30" descr="圖片2"/>
          <p:cNvPicPr/>
          <p:nvPr/>
        </p:nvPicPr>
        <p:blipFill>
          <a:blip r:embed="rId11"/>
          <a:srcRect r="1033" b="3797"/>
          <a:stretch>
            <a:fillRect/>
          </a:stretch>
        </p:blipFill>
        <p:spPr>
          <a:xfrm>
            <a:off x="6650990" y="4815205"/>
            <a:ext cx="3600000" cy="180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4696460" y="2667635"/>
            <a:ext cx="27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266440" y="64770"/>
            <a:ext cx="5230495" cy="84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>
                <a:solidFill>
                  <a:schemeClr val="tx1">
                    <a:lumMod val="85000"/>
                    <a:lumOff val="15000"/>
                  </a:schemeClr>
                </a:solidFill>
                <a:latin typeface="思源宋體" panose="02020700000000000000" charset="-120"/>
                <a:ea typeface="思源宋體" panose="02020700000000000000" charset="-120"/>
                <a:sym typeface="+mn-ea"/>
              </a:rPr>
              <a:t>結辯</a:t>
            </a:r>
            <a:r>
              <a:rPr lang="en-US" altLang="zh-TW" sz="4400">
                <a:solidFill>
                  <a:schemeClr val="tx1">
                    <a:lumMod val="85000"/>
                    <a:lumOff val="15000"/>
                  </a:schemeClr>
                </a:solidFill>
                <a:latin typeface="思源宋體" panose="02020700000000000000" charset="-120"/>
                <a:ea typeface="思源宋體" panose="02020700000000000000" charset="-120"/>
                <a:sym typeface="+mn-ea"/>
              </a:rPr>
              <a:t>/</a:t>
            </a:r>
            <a:r>
              <a:rPr lang="zh-TW" altLang="en-US" sz="4400">
                <a:solidFill>
                  <a:schemeClr val="tx1">
                    <a:lumMod val="85000"/>
                    <a:lumOff val="15000"/>
                  </a:schemeClr>
                </a:solidFill>
                <a:latin typeface="思源宋體" panose="02020700000000000000" charset="-120"/>
                <a:ea typeface="思源宋體" panose="02020700000000000000" charset="-120"/>
                <a:sym typeface="+mn-ea"/>
              </a:rPr>
              <a:t>回答</a:t>
            </a:r>
            <a:endParaRPr lang="zh-TW" altLang="en-US" sz="4400">
              <a:solidFill>
                <a:schemeClr val="tx1">
                  <a:lumMod val="85000"/>
                  <a:lumOff val="15000"/>
                </a:schemeClr>
              </a:solidFill>
              <a:latin typeface="思源宋體" panose="02020700000000000000" charset="-120"/>
              <a:ea typeface="思源宋體" panose="02020700000000000000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90" y="814070"/>
            <a:ext cx="3764915" cy="55708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4696460" y="2667635"/>
            <a:ext cx="27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87620" y="313055"/>
            <a:ext cx="4224020" cy="132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>
                <a:solidFill>
                  <a:schemeClr val="tx1">
                    <a:lumMod val="85000"/>
                    <a:lumOff val="15000"/>
                  </a:schemeClr>
                </a:solidFill>
                <a:latin typeface="思源宋體" panose="02020700000000000000" charset="-120"/>
                <a:ea typeface="思源宋體" panose="02020700000000000000" charset="-120"/>
              </a:rPr>
              <a:t>比賽暫停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4696460" y="2667635"/>
            <a:ext cx="27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882390" y="322580"/>
            <a:ext cx="6635115" cy="111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>
                <a:solidFill>
                  <a:schemeClr val="tx1">
                    <a:lumMod val="85000"/>
                    <a:lumOff val="15000"/>
                  </a:schemeClr>
                </a:solidFill>
                <a:latin typeface="思源宋體" panose="02020700000000000000" charset="-120"/>
                <a:ea typeface="思源宋體" panose="02020700000000000000" charset="-120"/>
              </a:rPr>
              <a:t>正方一申 反方一質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4696460" y="2667635"/>
            <a:ext cx="27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882390" y="322580"/>
            <a:ext cx="6635115" cy="111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>
                <a:solidFill>
                  <a:schemeClr val="tx1">
                    <a:lumMod val="85000"/>
                    <a:lumOff val="15000"/>
                  </a:schemeClr>
                </a:solidFill>
                <a:latin typeface="思源宋體" panose="02020700000000000000" charset="-120"/>
                <a:ea typeface="思源宋體" panose="02020700000000000000" charset="-120"/>
              </a:rPr>
              <a:t>正方三申 反方三質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rcRect t="519" b="869"/>
          <a:stretch>
            <a:fillRect/>
          </a:stretch>
        </p:blipFill>
        <p:spPr>
          <a:xfrm>
            <a:off x="1583055" y="816610"/>
            <a:ext cx="11233150" cy="55460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4696460" y="2667635"/>
            <a:ext cx="27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87620" y="313055"/>
            <a:ext cx="4224020" cy="241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>
                <a:solidFill>
                  <a:schemeClr val="tx1">
                    <a:lumMod val="85000"/>
                    <a:lumOff val="15000"/>
                  </a:schemeClr>
                </a:solidFill>
                <a:latin typeface="思源宋體" panose="02020700000000000000" charset="-120"/>
                <a:ea typeface="思源宋體" panose="02020700000000000000" charset="-120"/>
              </a:rPr>
              <a:t>反方一申</a:t>
            </a:r>
          </a:p>
          <a:p>
            <a:r>
              <a:rPr lang="zh-TW" altLang="en-US" sz="7200">
                <a:solidFill>
                  <a:schemeClr val="tx1">
                    <a:lumMod val="85000"/>
                    <a:lumOff val="15000"/>
                  </a:schemeClr>
                </a:solidFill>
                <a:latin typeface="思源宋體" panose="02020700000000000000" charset="-120"/>
                <a:ea typeface="思源宋體" panose="02020700000000000000" charset="-120"/>
              </a:rPr>
              <a:t>正方一質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4696460" y="2667635"/>
            <a:ext cx="27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87620" y="313055"/>
            <a:ext cx="4224020" cy="241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>
                <a:solidFill>
                  <a:schemeClr val="tx1">
                    <a:lumMod val="85000"/>
                    <a:lumOff val="15000"/>
                  </a:schemeClr>
                </a:solidFill>
                <a:latin typeface="思源宋體" panose="02020700000000000000" charset="-120"/>
                <a:ea typeface="思源宋體" panose="02020700000000000000" charset="-120"/>
              </a:rPr>
              <a:t>正方二申</a:t>
            </a:r>
          </a:p>
          <a:p>
            <a:r>
              <a:rPr lang="zh-TW" altLang="en-US" sz="7200">
                <a:solidFill>
                  <a:schemeClr val="tx1">
                    <a:lumMod val="85000"/>
                    <a:lumOff val="15000"/>
                  </a:schemeClr>
                </a:solidFill>
                <a:latin typeface="思源宋體" panose="02020700000000000000" charset="-120"/>
                <a:ea typeface="思源宋體" panose="02020700000000000000" charset="-120"/>
              </a:rPr>
              <a:t>反方二質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4696460" y="2667635"/>
            <a:ext cx="27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87620" y="313055"/>
            <a:ext cx="4224020" cy="241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>
                <a:solidFill>
                  <a:schemeClr val="tx1">
                    <a:lumMod val="85000"/>
                    <a:lumOff val="15000"/>
                  </a:schemeClr>
                </a:solidFill>
                <a:latin typeface="思源宋體" panose="02020700000000000000" charset="-120"/>
                <a:ea typeface="思源宋體" panose="02020700000000000000" charset="-120"/>
              </a:rPr>
              <a:t>反方二申</a:t>
            </a:r>
          </a:p>
          <a:p>
            <a:r>
              <a:rPr lang="zh-TW" altLang="en-US" sz="7200">
                <a:solidFill>
                  <a:schemeClr val="tx1">
                    <a:lumMod val="85000"/>
                    <a:lumOff val="15000"/>
                  </a:schemeClr>
                </a:solidFill>
                <a:latin typeface="思源宋體" panose="02020700000000000000" charset="-120"/>
                <a:ea typeface="思源宋體" panose="02020700000000000000" charset="-120"/>
              </a:rPr>
              <a:t>正方二質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4696460" y="2667635"/>
            <a:ext cx="27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pic>
        <p:nvPicPr>
          <p:cNvPr id="14" name="圖片 13" descr="yuanxingyinzhang-32653300_3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305" y="303530"/>
            <a:ext cx="2907665" cy="282765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936456" y="521197"/>
            <a:ext cx="13125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書法家魏碑體" panose="02010609000101010101" charset="0"/>
                <a:ea typeface="書法家魏碑體" panose="02010609000101010101" charset="0"/>
              </a:rPr>
              <a:t>質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728778" y="1419225"/>
            <a:ext cx="1312545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書法家魏碑體" panose="02010609000101010101" charset="0"/>
                <a:ea typeface="書法家魏碑體" panose="02010609000101010101" charset="0"/>
                <a:sym typeface="+mn-ea"/>
              </a:rPr>
              <a:t>詢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671435" y="407035"/>
            <a:ext cx="5427980" cy="63855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1300">
                <a:solidFill>
                  <a:schemeClr val="bg1">
                    <a:lumMod val="95000"/>
                  </a:schemeClr>
                </a:solidFill>
                <a:latin typeface="超研澤粗行楷" panose="02010609010101010101" charset="0"/>
                <a:ea typeface="超研澤粗行楷" panose="02010609010101010101" charset="0"/>
                <a:sym typeface="+mn-ea"/>
              </a:rPr>
              <a:t>燈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55930" y="407035"/>
            <a:ext cx="5427980" cy="63855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zh-TW" altLang="en-US" sz="41300">
                <a:solidFill>
                  <a:schemeClr val="bg1">
                    <a:lumMod val="95000"/>
                  </a:schemeClr>
                </a:solidFill>
                <a:latin typeface="超研澤粗行楷" panose="02010609010101010101" charset="0"/>
                <a:ea typeface="超研澤粗行楷" panose="02010609010101010101" charset="0"/>
                <a:sym typeface="+mn-ea"/>
              </a:rPr>
              <a:t>宮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841522C-DC11-6C7B-2A50-DFE72EAC93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0" b="5654"/>
          <a:stretch/>
        </p:blipFill>
        <p:spPr>
          <a:xfrm>
            <a:off x="800717" y="406717"/>
            <a:ext cx="12798779" cy="638556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4696460" y="2667635"/>
            <a:ext cx="27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87620" y="313055"/>
            <a:ext cx="4224020" cy="241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>
                <a:solidFill>
                  <a:schemeClr val="tx1">
                    <a:lumMod val="85000"/>
                    <a:lumOff val="15000"/>
                  </a:schemeClr>
                </a:solidFill>
                <a:latin typeface="思源宋體" panose="02020700000000000000" charset="-120"/>
                <a:ea typeface="思源宋體" panose="02020700000000000000" charset="-120"/>
              </a:rPr>
              <a:t>正方三申</a:t>
            </a:r>
          </a:p>
          <a:p>
            <a:r>
              <a:rPr lang="zh-TW" altLang="en-US" sz="7200">
                <a:solidFill>
                  <a:schemeClr val="tx1">
                    <a:lumMod val="85000"/>
                    <a:lumOff val="15000"/>
                  </a:schemeClr>
                </a:solidFill>
                <a:latin typeface="思源宋體" panose="02020700000000000000" charset="-120"/>
                <a:ea typeface="思源宋體" panose="02020700000000000000" charset="-120"/>
              </a:rPr>
              <a:t>反方三質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4696460" y="2667635"/>
            <a:ext cx="27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87620" y="313055"/>
            <a:ext cx="4224020" cy="241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>
                <a:solidFill>
                  <a:schemeClr val="tx1">
                    <a:lumMod val="85000"/>
                    <a:lumOff val="15000"/>
                  </a:schemeClr>
                </a:solidFill>
                <a:latin typeface="思源宋體" panose="02020700000000000000" charset="-120"/>
                <a:ea typeface="思源宋體" panose="02020700000000000000" charset="-120"/>
              </a:rPr>
              <a:t>反方三申</a:t>
            </a:r>
          </a:p>
          <a:p>
            <a:r>
              <a:rPr lang="zh-TW" altLang="en-US" sz="7200">
                <a:solidFill>
                  <a:schemeClr val="tx1">
                    <a:lumMod val="85000"/>
                    <a:lumOff val="15000"/>
                  </a:schemeClr>
                </a:solidFill>
                <a:latin typeface="思源宋體" panose="02020700000000000000" charset="-120"/>
                <a:ea typeface="思源宋體" panose="02020700000000000000" charset="-120"/>
              </a:rPr>
              <a:t>正方三質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4696460" y="2667635"/>
            <a:ext cx="27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193030" y="578485"/>
            <a:ext cx="4013835" cy="132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>
                <a:solidFill>
                  <a:schemeClr val="tx1">
                    <a:lumMod val="85000"/>
                    <a:lumOff val="15000"/>
                  </a:schemeClr>
                </a:solidFill>
                <a:latin typeface="思源宋體" panose="02020700000000000000" charset="-120"/>
                <a:ea typeface="思源宋體" panose="02020700000000000000" charset="-120"/>
              </a:rPr>
              <a:t>裁判檢證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4696460" y="2667635"/>
            <a:ext cx="27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062220" y="607060"/>
            <a:ext cx="4275455" cy="132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>
                <a:solidFill>
                  <a:schemeClr val="tx1">
                    <a:lumMod val="85000"/>
                    <a:lumOff val="15000"/>
                  </a:schemeClr>
                </a:solidFill>
                <a:latin typeface="思源宋體" panose="02020700000000000000" charset="-120"/>
                <a:ea typeface="思源宋體" panose="02020700000000000000" charset="-120"/>
              </a:rPr>
              <a:t>結辯</a:t>
            </a:r>
            <a:r>
              <a:rPr lang="en-US" altLang="zh-TW" sz="7200">
                <a:solidFill>
                  <a:schemeClr val="tx1">
                    <a:lumMod val="85000"/>
                    <a:lumOff val="15000"/>
                  </a:schemeClr>
                </a:solidFill>
                <a:latin typeface="思源宋體" panose="02020700000000000000" charset="-120"/>
                <a:ea typeface="思源宋體" panose="02020700000000000000" charset="-120"/>
              </a:rPr>
              <a:t>/</a:t>
            </a:r>
            <a:r>
              <a:rPr lang="zh-TW" altLang="en-US" sz="7200">
                <a:solidFill>
                  <a:schemeClr val="tx1">
                    <a:lumMod val="85000"/>
                    <a:lumOff val="15000"/>
                  </a:schemeClr>
                </a:solidFill>
                <a:latin typeface="思源宋體" panose="02020700000000000000" charset="-120"/>
                <a:ea typeface="思源宋體" panose="02020700000000000000" charset="-120"/>
              </a:rPr>
              <a:t>回答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4696460" y="2667635"/>
            <a:ext cx="27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pic>
        <p:nvPicPr>
          <p:cNvPr id="14" name="圖片 13" descr="yuanxingyinzhang-32653300_3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305" y="303530"/>
            <a:ext cx="2907665" cy="282765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808980" y="143510"/>
            <a:ext cx="131254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書法家魏碑體" panose="02010609000101010101" charset="0"/>
                <a:ea typeface="書法家魏碑體" panose="02010609000101010101" charset="0"/>
              </a:rPr>
              <a:t>斷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5694680" y="1158875"/>
            <a:ext cx="1312545" cy="1432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書法家魏碑體" panose="02010609000101010101" charset="0"/>
                <a:ea typeface="書法家魏碑體" panose="02010609000101010101" charset="0"/>
                <a:sym typeface="+mn-ea"/>
              </a:rPr>
              <a:t>線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671435" y="407035"/>
            <a:ext cx="5427980" cy="63855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1300">
                <a:solidFill>
                  <a:schemeClr val="bg1">
                    <a:lumMod val="95000"/>
                  </a:schemeClr>
                </a:solidFill>
                <a:latin typeface="超研澤粗行楷" panose="02010609010101010101" charset="0"/>
                <a:ea typeface="超研澤粗行楷" panose="02010609010101010101" charset="0"/>
                <a:sym typeface="+mn-ea"/>
              </a:rPr>
              <a:t>燈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55930" y="407035"/>
            <a:ext cx="5427980" cy="63855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zh-TW" altLang="en-US" sz="41300">
                <a:solidFill>
                  <a:schemeClr val="bg1">
                    <a:lumMod val="95000"/>
                  </a:schemeClr>
                </a:solidFill>
                <a:latin typeface="超研澤粗行楷" panose="02010609010101010101" charset="0"/>
                <a:ea typeface="超研澤粗行楷" panose="02010609010101010101" charset="0"/>
                <a:sym typeface="+mn-ea"/>
              </a:rPr>
              <a:t>宮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727825" y="688340"/>
            <a:ext cx="1312545" cy="1432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書法家魏碑體" panose="02010609000101010101" charset="0"/>
                <a:ea typeface="書法家魏碑體" panose="02010609000101010101" charset="0"/>
                <a:sym typeface="+mn-ea"/>
              </a:rPr>
              <a:t>計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693535" y="1734185"/>
            <a:ext cx="1312545" cy="1432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書法家魏碑體" panose="02010609000101010101" charset="0"/>
                <a:ea typeface="書法家魏碑體" panose="02010609000101010101" charset="0"/>
                <a:sym typeface="+mn-ea"/>
              </a:rPr>
              <a:t>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4696460" y="2667635"/>
            <a:ext cx="27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pic>
        <p:nvPicPr>
          <p:cNvPr id="14" name="圖片 13" descr="yuanxingyinzhang-32653300_3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305" y="303530"/>
            <a:ext cx="2907665" cy="282765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916930" y="568960"/>
            <a:ext cx="131254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書法家魏碑體" panose="02010609000101010101" charset="0"/>
                <a:ea typeface="書法家魏碑體" panose="02010609000101010101" charset="0"/>
              </a:rPr>
              <a:t>駁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677025" y="1450975"/>
            <a:ext cx="1312545" cy="1432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書法家魏碑體" panose="02010609000101010101" charset="0"/>
                <a:ea typeface="書法家魏碑體" panose="02010609000101010101" charset="0"/>
                <a:sym typeface="+mn-ea"/>
              </a:rPr>
              <a:t>論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671435" y="407035"/>
            <a:ext cx="5427980" cy="63855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1300">
                <a:solidFill>
                  <a:schemeClr val="bg1">
                    <a:lumMod val="95000"/>
                  </a:schemeClr>
                </a:solidFill>
                <a:latin typeface="超研澤粗行楷" panose="02010609010101010101" charset="0"/>
                <a:ea typeface="超研澤粗行楷" panose="02010609010101010101" charset="0"/>
                <a:sym typeface="+mn-ea"/>
              </a:rPr>
              <a:t>燈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55930" y="407035"/>
            <a:ext cx="5427980" cy="63855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zh-TW" altLang="en-US" sz="41300">
                <a:solidFill>
                  <a:schemeClr val="bg1">
                    <a:lumMod val="95000"/>
                  </a:schemeClr>
                </a:solidFill>
                <a:latin typeface="超研澤粗行楷" panose="02010609010101010101" charset="0"/>
                <a:ea typeface="超研澤粗行楷" panose="02010609010101010101" charset="0"/>
                <a:sym typeface="+mn-ea"/>
              </a:rPr>
              <a:t>宮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4696460" y="2667635"/>
            <a:ext cx="27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pic>
        <p:nvPicPr>
          <p:cNvPr id="14" name="圖片 13" descr="yuanxingyinzhang-32653300_3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305" y="303530"/>
            <a:ext cx="2907665" cy="282765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916930" y="568960"/>
            <a:ext cx="131254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書法家魏碑體" panose="02010609000101010101" charset="0"/>
                <a:ea typeface="書法家魏碑體" panose="02010609000101010101" charset="0"/>
              </a:rPr>
              <a:t>對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677025" y="1450975"/>
            <a:ext cx="1312545" cy="1432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書法家魏碑體" panose="02010609000101010101" charset="0"/>
                <a:ea typeface="書法家魏碑體" panose="02010609000101010101" charset="0"/>
                <a:sym typeface="+mn-ea"/>
              </a:rPr>
              <a:t>辯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671435" y="407035"/>
            <a:ext cx="5427980" cy="63855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1300">
                <a:solidFill>
                  <a:schemeClr val="bg1">
                    <a:lumMod val="95000"/>
                  </a:schemeClr>
                </a:solidFill>
                <a:latin typeface="超研澤粗行楷" panose="02010609010101010101" charset="0"/>
                <a:ea typeface="超研澤粗行楷" panose="02010609010101010101" charset="0"/>
                <a:sym typeface="+mn-ea"/>
              </a:rPr>
              <a:t>燈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55930" y="407035"/>
            <a:ext cx="5427980" cy="63855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zh-TW" altLang="en-US" sz="41300">
                <a:solidFill>
                  <a:schemeClr val="bg1">
                    <a:lumMod val="95000"/>
                  </a:schemeClr>
                </a:solidFill>
                <a:latin typeface="超研澤粗行楷" panose="02010609010101010101" charset="0"/>
                <a:ea typeface="超研澤粗行楷" panose="02010609010101010101" charset="0"/>
                <a:sym typeface="+mn-ea"/>
              </a:rPr>
              <a:t>宮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4696460" y="2667635"/>
            <a:ext cx="27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pic>
        <p:nvPicPr>
          <p:cNvPr id="14" name="圖片 13" descr="yuanxingyinzhang-32653300_3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305" y="303530"/>
            <a:ext cx="2907665" cy="282765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916930" y="568960"/>
            <a:ext cx="131254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書法家魏碑體" panose="02010609000101010101" charset="0"/>
                <a:ea typeface="書法家魏碑體" panose="02010609000101010101" charset="0"/>
              </a:rPr>
              <a:t>盤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677025" y="1450975"/>
            <a:ext cx="1312545" cy="1432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書法家魏碑體" panose="02010609000101010101" charset="0"/>
                <a:ea typeface="書法家魏碑體" panose="02010609000101010101" charset="0"/>
                <a:sym typeface="+mn-ea"/>
              </a:rPr>
              <a:t>問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671435" y="407035"/>
            <a:ext cx="5427980" cy="63855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1300">
                <a:solidFill>
                  <a:schemeClr val="bg1">
                    <a:lumMod val="95000"/>
                  </a:schemeClr>
                </a:solidFill>
                <a:latin typeface="超研澤粗行楷" panose="02010609010101010101" charset="0"/>
                <a:ea typeface="超研澤粗行楷" panose="02010609010101010101" charset="0"/>
                <a:sym typeface="+mn-ea"/>
              </a:rPr>
              <a:t>燈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55930" y="407035"/>
            <a:ext cx="5427980" cy="63855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zh-TW" altLang="en-US" sz="41300">
                <a:solidFill>
                  <a:schemeClr val="bg1">
                    <a:lumMod val="95000"/>
                  </a:schemeClr>
                </a:solidFill>
                <a:latin typeface="超研澤粗行楷" panose="02010609010101010101" charset="0"/>
                <a:ea typeface="超研澤粗行楷" panose="02010609010101010101" charset="0"/>
                <a:sym typeface="+mn-ea"/>
              </a:rPr>
              <a:t>宮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4696460" y="2667635"/>
            <a:ext cx="27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pic>
        <p:nvPicPr>
          <p:cNvPr id="14" name="圖片 13" descr="yuanxingyinzhang-32653300_3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305" y="303530"/>
            <a:ext cx="2907665" cy="282765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916930" y="568960"/>
            <a:ext cx="131254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書法家魏碑體" panose="02010609000101010101" charset="0"/>
                <a:ea typeface="書法家魏碑體" panose="02010609000101010101" charset="0"/>
              </a:rPr>
              <a:t>小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608445" y="1382395"/>
            <a:ext cx="1312545" cy="1432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書法家魏碑體" panose="02010609000101010101" charset="0"/>
                <a:ea typeface="書法家魏碑體" panose="02010609000101010101" charset="0"/>
                <a:sym typeface="+mn-ea"/>
              </a:rPr>
              <a:t>結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671435" y="407035"/>
            <a:ext cx="5427980" cy="63855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1300">
                <a:solidFill>
                  <a:schemeClr val="bg1">
                    <a:lumMod val="95000"/>
                  </a:schemeClr>
                </a:solidFill>
                <a:latin typeface="超研澤粗行楷" panose="02010609010101010101" charset="0"/>
                <a:ea typeface="超研澤粗行楷" panose="02010609010101010101" charset="0"/>
                <a:sym typeface="+mn-ea"/>
              </a:rPr>
              <a:t>燈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55930" y="407035"/>
            <a:ext cx="5427980" cy="63855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zh-TW" altLang="en-US" sz="41300">
                <a:solidFill>
                  <a:schemeClr val="bg1">
                    <a:lumMod val="95000"/>
                  </a:schemeClr>
                </a:solidFill>
                <a:latin typeface="超研澤粗行楷" panose="02010609010101010101" charset="0"/>
                <a:ea typeface="超研澤粗行楷" panose="02010609010101010101" charset="0"/>
                <a:sym typeface="+mn-ea"/>
              </a:rPr>
              <a:t>宮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4696460" y="2667635"/>
            <a:ext cx="27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pic>
        <p:nvPicPr>
          <p:cNvPr id="14" name="圖片 13" descr="yuanxingyinzhang-32653300_3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305" y="303530"/>
            <a:ext cx="2907665" cy="282765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706110" y="166370"/>
            <a:ext cx="131254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書法家魏碑體" panose="02010609000101010101" charset="0"/>
                <a:ea typeface="書法家魏碑體" panose="02010609000101010101" charset="0"/>
              </a:rPr>
              <a:t>自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5740400" y="1158875"/>
            <a:ext cx="1312545" cy="1432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書法家魏碑體" panose="02010609000101010101" charset="0"/>
                <a:ea typeface="書法家魏碑體" panose="02010609000101010101" charset="0"/>
                <a:sym typeface="+mn-ea"/>
              </a:rPr>
              <a:t>由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671435" y="407035"/>
            <a:ext cx="5427980" cy="63855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1300">
                <a:solidFill>
                  <a:schemeClr val="bg1">
                    <a:lumMod val="95000"/>
                  </a:schemeClr>
                </a:solidFill>
                <a:latin typeface="超研澤粗行楷" panose="02010609010101010101" charset="0"/>
                <a:ea typeface="超研澤粗行楷" panose="02010609010101010101" charset="0"/>
                <a:sym typeface="+mn-ea"/>
              </a:rPr>
              <a:t>燈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55930" y="407035"/>
            <a:ext cx="5427980" cy="63855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zh-TW" altLang="en-US" sz="41300">
                <a:solidFill>
                  <a:schemeClr val="bg1">
                    <a:lumMod val="95000"/>
                  </a:schemeClr>
                </a:solidFill>
                <a:latin typeface="超研澤粗行楷" panose="02010609010101010101" charset="0"/>
                <a:ea typeface="超研澤粗行楷" panose="02010609010101010101" charset="0"/>
                <a:sym typeface="+mn-ea"/>
              </a:rPr>
              <a:t>宮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682105" y="654050"/>
            <a:ext cx="1312545" cy="1432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書法家魏碑體" panose="02010609000101010101" charset="0"/>
                <a:ea typeface="書法家魏碑體" panose="02010609000101010101" charset="0"/>
                <a:sym typeface="+mn-ea"/>
              </a:rPr>
              <a:t>辯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659245" y="1539875"/>
            <a:ext cx="1312545" cy="1432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書法家魏碑體" panose="02010609000101010101" charset="0"/>
                <a:ea typeface="書法家魏碑體" panose="02010609000101010101" charset="0"/>
                <a:sym typeface="+mn-ea"/>
              </a:rPr>
              <a:t>論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4696460" y="2667635"/>
            <a:ext cx="276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pic>
        <p:nvPicPr>
          <p:cNvPr id="14" name="圖片 13" descr="yuanxingyinzhang-32653300_3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305" y="303530"/>
            <a:ext cx="2907665" cy="282765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894070" y="534670"/>
            <a:ext cx="131254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書法家魏碑體" panose="02010609000101010101" charset="0"/>
                <a:ea typeface="書法家魏碑體" panose="02010609000101010101" charset="0"/>
              </a:rPr>
              <a:t>結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631305" y="1405255"/>
            <a:ext cx="1312545" cy="1432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TW" alt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書法家魏碑體" panose="02010609000101010101" charset="0"/>
                <a:ea typeface="書法家魏碑體" panose="02010609000101010101" charset="0"/>
                <a:sym typeface="+mn-ea"/>
              </a:rPr>
              <a:t>辯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671435" y="407035"/>
            <a:ext cx="5427980" cy="63855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1300">
                <a:solidFill>
                  <a:schemeClr val="bg1">
                    <a:lumMod val="95000"/>
                  </a:schemeClr>
                </a:solidFill>
                <a:latin typeface="超研澤粗行楷" panose="02010609010101010101" charset="0"/>
                <a:ea typeface="超研澤粗行楷" panose="02010609010101010101" charset="0"/>
                <a:sym typeface="+mn-ea"/>
              </a:rPr>
              <a:t>燈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55930" y="407035"/>
            <a:ext cx="5427980" cy="63855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zh-TW" altLang="en-US" sz="41300">
                <a:solidFill>
                  <a:schemeClr val="bg1">
                    <a:lumMod val="95000"/>
                  </a:schemeClr>
                </a:solidFill>
                <a:latin typeface="超研澤粗行楷" panose="02010609010101010101" charset="0"/>
                <a:ea typeface="超研澤粗行楷" panose="02010609010101010101" charset="0"/>
                <a:sym typeface="+mn-ea"/>
              </a:rPr>
              <a:t>宮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111</Words>
  <Application>Microsoft Office PowerPoint</Application>
  <PresentationFormat>自訂</PresentationFormat>
  <Paragraphs>59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Microsoft YaHei UI</vt:lpstr>
      <vt:lpstr>思源宋體</vt:lpstr>
      <vt:lpstr>書法家魏碑體</vt:lpstr>
      <vt:lpstr>超研澤粗行楷</vt:lpstr>
      <vt:lpstr>超研澤細行楷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威漢 林</cp:lastModifiedBy>
  <cp:revision>22</cp:revision>
  <dcterms:created xsi:type="dcterms:W3CDTF">2021-05-22T05:49:00Z</dcterms:created>
  <dcterms:modified xsi:type="dcterms:W3CDTF">2022-05-10T10:58:33Z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