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_rels/presentation.xml.rels" ContentType="application/vnd.openxmlformats-package.relationships+xml"/>
  <Override PartName="/ppt/media/OOXDiagramDrawingRels4_5.svg" ContentType="image/svg"/>
  <Override PartName="/ppt/media/OOXDiagramDrawingRels3_4.png" ContentType="image/png"/>
  <Override PartName="/ppt/media/OOXDiagramDrawingRels4_4.png" ContentType="image/png"/>
  <Override PartName="/ppt/media/OOXDiagramDataRels3_3.svg" ContentType="image/svg"/>
  <Override PartName="/ppt/media/OOXDiagramDrawingRels1_0.png" ContentType="image/png"/>
  <Override PartName="/ppt/media/OOXDiagramDataRels1_1.svg" ContentType="image/svg"/>
  <Override PartName="/ppt/media/OOXDiagramDrawingRels4_0.png" ContentType="image/png"/>
  <Override PartName="/ppt/media/OOXDiagramDataRels2_4.png" ContentType="image/png"/>
  <Override PartName="/ppt/media/image1.jpeg" ContentType="image/jpeg"/>
  <Override PartName="/ppt/media/OOXDiagramDataRels3_0.png" ContentType="image/png"/>
  <Override PartName="/ppt/media/image2.png" ContentType="image/png"/>
  <Override PartName="/ppt/media/OOXDiagramDataRels1_2.png" ContentType="image/png"/>
  <Override PartName="/ppt/media/OOXDiagramDrawingRels2_0.png" ContentType="image/png"/>
  <Override PartName="/ppt/media/OOXDiagramDrawingRels4_2.png" ContentType="image/png"/>
  <Override PartName="/ppt/media/OOXDiagramDrawingRels1_2.png" ContentType="image/png"/>
  <Override PartName="/ppt/media/OOXDiagramDrawingRels1_1.svg" ContentType="image/svg"/>
  <Override PartName="/ppt/media/OOXDiagramDrawingRels2_5.svg" ContentType="image/svg"/>
  <Override PartName="/ppt/media/OOXDiagramDrawingRels3_1.svg" ContentType="image/svg"/>
  <Override PartName="/ppt/media/image6.png" ContentType="image/png"/>
  <Override PartName="/ppt/media/OOXDiagramDataRels4_4.png" ContentType="image/png"/>
  <Override PartName="/ppt/media/OOXDiagramDataRels3_1.svg" ContentType="image/svg"/>
  <Override PartName="/ppt/media/image4.png" ContentType="image/png"/>
  <Override PartName="/ppt/media/OOXDiagramDataRels4_2.png" ContentType="image/png"/>
  <Override PartName="/ppt/media/OOXDiagramDrawingRels2_3.svg" ContentType="image/svg"/>
  <Override PartName="/ppt/media/OOXDiagramDrawingRels2_2.png" ContentType="image/png"/>
  <Override PartName="/ppt/media/OOXDiagramDataRels2_3.svg" ContentType="image/svg"/>
  <Override PartName="/ppt/media/OOXDiagramDataRels1_3.svg" ContentType="image/svg"/>
  <Override PartName="/ppt/media/OOXDiagramDrawingRels2_1.svg" ContentType="image/svg"/>
  <Override PartName="/ppt/media/OOXDiagramDataRels2_2.png" ContentType="image/png"/>
  <Override PartName="/ppt/media/OOXDiagramDataRels1_0.png" ContentType="image/png"/>
  <Override PartName="/ppt/media/OOXDiagramDrawingRels3_5.svg" ContentType="image/svg"/>
  <Override PartName="/ppt/media/OOXDiagramDrawingRels2_4.png" ContentType="image/png"/>
  <Override PartName="/ppt/media/image3.png" ContentType="image/png"/>
  <Override PartName="/ppt/media/OOXDiagramDrawingRels4_1.svg" ContentType="image/svg"/>
  <Override PartName="/ppt/media/OOXDiagramDataRels2_5.svg" ContentType="image/svg"/>
  <Override PartName="/ppt/media/OOXDiagramDrawingRels3_0.png" ContentType="image/png"/>
  <Override PartName="/ppt/media/OOXDiagramDataRels2_1.svg" ContentType="image/svg"/>
  <Override PartName="/ppt/media/OOXDiagramDrawingRels1_3.svg" ContentType="image/svg"/>
  <Override PartName="/ppt/media/OOXDiagramDataRels2_0.png" ContentType="image/png"/>
  <Override PartName="/ppt/media/OOXDiagramDataRels3_2.png" ContentType="image/png"/>
  <Override PartName="/ppt/media/OOXDiagramDataRels4_0.png" ContentType="image/png"/>
  <Override PartName="/ppt/media/OOXDiagramDataRels3_4.png" ContentType="image/png"/>
  <Override PartName="/ppt/media/OOXDiagramDataRels4_1.svg" ContentType="image/svg"/>
  <Override PartName="/ppt/media/OOXDiagramDataRels3_5.svg" ContentType="image/svg"/>
  <Override PartName="/ppt/media/OOXDiagramDrawingRels4_3.svg" ContentType="image/svg"/>
  <Override PartName="/ppt/media/image5.png" ContentType="image/png"/>
  <Override PartName="/ppt/media/OOXDiagramDrawingRels3_2.png" ContentType="image/png"/>
  <Override PartName="/ppt/media/OOXDiagramDrawingRels3_3.svg" ContentType="image/svg"/>
  <Override PartName="/ppt/media/OOXDiagramDataRels4_3.svg" ContentType="image/svg"/>
  <Override PartName="/ppt/media/OOXDiagramDataRels4_5.svg" ContentType="image/svg"/>
  <Override PartName="/ppt/diagrams/_rels/drawing1.xml.rels" ContentType="application/vnd.openxmlformats-package.relationships+xml"/>
  <Override PartName="/ppt/diagrams/_rels/drawing2.xml.rels" ContentType="application/vnd.openxmlformats-package.relationships+xml"/>
  <Override PartName="/ppt/diagrams/_rels/data1.xml.rels" ContentType="application/vnd.openxmlformats-package.relationships+xml"/>
  <Override PartName="/ppt/diagrams/_rels/drawing4.xml.rels" ContentType="application/vnd.openxmlformats-package.relationships+xml"/>
  <Override PartName="/ppt/diagrams/_rels/data3.xml.rels" ContentType="application/vnd.openxmlformats-package.relationships+xml"/>
  <Override PartName="/ppt/diagrams/_rels/drawing3.xml.rels" ContentType="application/vnd.openxmlformats-package.relationships+xml"/>
  <Override PartName="/ppt/diagrams/_rels/data4.xml.rels" ContentType="application/vnd.openxmlformats-package.relationships+xml"/>
  <Override PartName="/ppt/diagrams/_rels/data2.xml.rels" ContentType="application/vnd.openxmlformats-package.relationships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data4.xml" ContentType="application/vnd.openxmlformats-officedocument.drawingml.diagramData+xml"/>
  <Override PartName="/ppt/diagrams/layout2.xml" ContentType="application/vnd.openxmlformats-officedocument.drawingml.diagramLayout+xml"/>
  <Override PartName="/ppt/diagrams/drawing2.xml" ContentType="application/vnd.ms-office.drawingml.diagramDrawing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quickStyle1.xml" ContentType="application/vnd.openxmlformats-officedocument.drawingml.diagramStyle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4.xml" ContentType="application/vnd.openxmlformats-officedocument.drawingml.diagramColors+xml"/>
  <Override PartName="/ppt/diagrams/layout4.xml" ContentType="application/vnd.openxmlformats-officedocument.drawingml.diagramLayout+xml"/>
  <Override PartName="/ppt/diagrams/drawing4.xml" ContentType="application/vnd.ms-office.drawingml.diagramDrawing+xml"/>
  <Override PartName="/ppt/diagrams/layout3.xml" ContentType="application/vnd.openxmlformats-officedocument.drawingml.diagramLayout+xml"/>
  <Override PartName="/ppt/diagrams/drawing3.xml" ContentType="application/vnd.ms-office.drawingml.diagramDrawing+xml"/>
  <Override PartName="/ppt/diagrams/quickStyle4.xml" ContentType="application/vnd.openxmlformats-officedocument.drawingml.diagramStyle+xml"/>
  <Override PartName="/ppt/diagrams/colors1.xml" ContentType="application/vnd.openxmlformats-officedocument.drawingml.diagramColors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
</Relationships>
</file>

<file path=ppt/diagrams/_rels/data1.xml.rels><?xml version="1.0" encoding="UTF-8"?>
<Relationships xmlns="http://schemas.openxmlformats.org/package/2006/relationships"><Relationship Id="rId1" Type="http://schemas.openxmlformats.org/officeDocument/2006/relationships/image" Target="../media/OOXDiagramDataRels1_0.png"/><Relationship Id="rId2" Type="http://schemas.openxmlformats.org/officeDocument/2006/relationships/image" Target="../media/OOXDiagramDataRels1_1.svg"/><Relationship Id="rId3" Type="http://schemas.openxmlformats.org/officeDocument/2006/relationships/image" Target="../media/OOXDiagramDataRels1_2.png"/><Relationship Id="rId4" Type="http://schemas.openxmlformats.org/officeDocument/2006/relationships/image" Target="../media/OOXDiagramDataRels1_3.svg"/>
</Relationships>
</file>

<file path=ppt/diagrams/_rels/data2.xml.rels><?xml version="1.0" encoding="UTF-8"?>
<Relationships xmlns="http://schemas.openxmlformats.org/package/2006/relationships"><Relationship Id="rId1" Type="http://schemas.openxmlformats.org/officeDocument/2006/relationships/image" Target="../media/OOXDiagramDataRels2_0.png"/><Relationship Id="rId2" Type="http://schemas.openxmlformats.org/officeDocument/2006/relationships/image" Target="../media/OOXDiagramDataRels2_1.svg"/><Relationship Id="rId3" Type="http://schemas.openxmlformats.org/officeDocument/2006/relationships/image" Target="../media/OOXDiagramDataRels2_2.png"/><Relationship Id="rId4" Type="http://schemas.openxmlformats.org/officeDocument/2006/relationships/image" Target="../media/OOXDiagramDataRels2_3.svg"/><Relationship Id="rId5" Type="http://schemas.openxmlformats.org/officeDocument/2006/relationships/image" Target="../media/OOXDiagramDataRels2_4.png"/><Relationship Id="rId6" Type="http://schemas.openxmlformats.org/officeDocument/2006/relationships/image" Target="../media/OOXDiagramDataRels2_5.svg"/>
</Relationships>
</file>

<file path=ppt/diagrams/_rels/data3.xml.rels><?xml version="1.0" encoding="UTF-8"?>
<Relationships xmlns="http://schemas.openxmlformats.org/package/2006/relationships"><Relationship Id="rId1" Type="http://schemas.openxmlformats.org/officeDocument/2006/relationships/image" Target="../media/OOXDiagramDataRels3_0.png"/><Relationship Id="rId2" Type="http://schemas.openxmlformats.org/officeDocument/2006/relationships/image" Target="../media/OOXDiagramDataRels3_1.svg"/><Relationship Id="rId3" Type="http://schemas.openxmlformats.org/officeDocument/2006/relationships/image" Target="../media/OOXDiagramDataRels3_2.png"/><Relationship Id="rId4" Type="http://schemas.openxmlformats.org/officeDocument/2006/relationships/image" Target="../media/OOXDiagramDataRels3_3.svg"/><Relationship Id="rId5" Type="http://schemas.openxmlformats.org/officeDocument/2006/relationships/image" Target="../media/OOXDiagramDataRels3_4.png"/><Relationship Id="rId6" Type="http://schemas.openxmlformats.org/officeDocument/2006/relationships/image" Target="../media/OOXDiagramDataRels3_5.svg"/>
</Relationships>
</file>

<file path=ppt/diagrams/_rels/data4.xml.rels><?xml version="1.0" encoding="UTF-8"?>
<Relationships xmlns="http://schemas.openxmlformats.org/package/2006/relationships"><Relationship Id="rId1" Type="http://schemas.openxmlformats.org/officeDocument/2006/relationships/image" Target="../media/OOXDiagramDataRels4_0.png"/><Relationship Id="rId2" Type="http://schemas.openxmlformats.org/officeDocument/2006/relationships/image" Target="../media/OOXDiagramDataRels4_1.svg"/><Relationship Id="rId3" Type="http://schemas.openxmlformats.org/officeDocument/2006/relationships/image" Target="../media/OOXDiagramDataRels4_2.png"/><Relationship Id="rId4" Type="http://schemas.openxmlformats.org/officeDocument/2006/relationships/image" Target="../media/OOXDiagramDataRels4_3.svg"/><Relationship Id="rId5" Type="http://schemas.openxmlformats.org/officeDocument/2006/relationships/image" Target="../media/OOXDiagramDataRels4_4.png"/><Relationship Id="rId6" Type="http://schemas.openxmlformats.org/officeDocument/2006/relationships/image" Target="../media/OOXDiagramDataRels4_5.svg"/>
</Relationships>
</file>

<file path=ppt/diagrams/_rels/drawing1.xml.rels><?xml version="1.0" encoding="UTF-8"?>
<Relationships xmlns="http://schemas.openxmlformats.org/package/2006/relationships"><Relationship Id="rId1" Type="http://schemas.openxmlformats.org/officeDocument/2006/relationships/image" Target="../media/OOXDiagramDrawingRels1_0.png"/><Relationship Id="rId2" Type="http://schemas.openxmlformats.org/officeDocument/2006/relationships/image" Target="../media/OOXDiagramDrawingRels1_1.svg"/><Relationship Id="rId3" Type="http://schemas.openxmlformats.org/officeDocument/2006/relationships/image" Target="../media/OOXDiagramDrawingRels1_2.png"/><Relationship Id="rId4" Type="http://schemas.openxmlformats.org/officeDocument/2006/relationships/image" Target="../media/OOXDiagramDrawingRels1_3.svg"/>
</Relationships>
</file>

<file path=ppt/diagrams/_rels/drawing2.xml.rels><?xml version="1.0" encoding="UTF-8"?>
<Relationships xmlns="http://schemas.openxmlformats.org/package/2006/relationships"><Relationship Id="rId1" Type="http://schemas.openxmlformats.org/officeDocument/2006/relationships/image" Target="../media/OOXDiagramDrawingRels2_0.png"/><Relationship Id="rId2" Type="http://schemas.openxmlformats.org/officeDocument/2006/relationships/image" Target="../media/OOXDiagramDrawingRels2_1.svg"/><Relationship Id="rId3" Type="http://schemas.openxmlformats.org/officeDocument/2006/relationships/image" Target="../media/OOXDiagramDrawingRels2_2.png"/><Relationship Id="rId4" Type="http://schemas.openxmlformats.org/officeDocument/2006/relationships/image" Target="../media/OOXDiagramDrawingRels2_3.svg"/><Relationship Id="rId5" Type="http://schemas.openxmlformats.org/officeDocument/2006/relationships/image" Target="../media/OOXDiagramDrawingRels2_4.png"/><Relationship Id="rId6" Type="http://schemas.openxmlformats.org/officeDocument/2006/relationships/image" Target="../media/OOXDiagramDrawingRels2_5.svg"/>
</Relationships>
</file>

<file path=ppt/diagrams/_rels/drawing3.xml.rels><?xml version="1.0" encoding="UTF-8"?>
<Relationships xmlns="http://schemas.openxmlformats.org/package/2006/relationships"><Relationship Id="rId1" Type="http://schemas.openxmlformats.org/officeDocument/2006/relationships/image" Target="../media/OOXDiagramDrawingRels3_0.png"/><Relationship Id="rId2" Type="http://schemas.openxmlformats.org/officeDocument/2006/relationships/image" Target="../media/OOXDiagramDrawingRels3_1.svg"/><Relationship Id="rId3" Type="http://schemas.openxmlformats.org/officeDocument/2006/relationships/image" Target="../media/OOXDiagramDrawingRels3_2.png"/><Relationship Id="rId4" Type="http://schemas.openxmlformats.org/officeDocument/2006/relationships/image" Target="../media/OOXDiagramDrawingRels3_3.svg"/><Relationship Id="rId5" Type="http://schemas.openxmlformats.org/officeDocument/2006/relationships/image" Target="../media/OOXDiagramDrawingRels3_4.png"/><Relationship Id="rId6" Type="http://schemas.openxmlformats.org/officeDocument/2006/relationships/image" Target="../media/OOXDiagramDrawingRels3_5.svg"/>
</Relationships>
</file>

<file path=ppt/diagrams/_rels/drawing4.xml.rels><?xml version="1.0" encoding="UTF-8"?>
<Relationships xmlns="http://schemas.openxmlformats.org/package/2006/relationships"><Relationship Id="rId1" Type="http://schemas.openxmlformats.org/officeDocument/2006/relationships/image" Target="../media/OOXDiagramDrawingRels4_0.png"/><Relationship Id="rId2" Type="http://schemas.openxmlformats.org/officeDocument/2006/relationships/image" Target="../media/OOXDiagramDrawingRels4_1.svg"/><Relationship Id="rId3" Type="http://schemas.openxmlformats.org/officeDocument/2006/relationships/image" Target="../media/OOXDiagramDrawingRels4_2.png"/><Relationship Id="rId4" Type="http://schemas.openxmlformats.org/officeDocument/2006/relationships/image" Target="../media/OOXDiagramDrawingRels4_3.svg"/><Relationship Id="rId5" Type="http://schemas.openxmlformats.org/officeDocument/2006/relationships/image" Target="../media/OOXDiagramDrawingRels4_4.png"/><Relationship Id="rId6" Type="http://schemas.openxmlformats.org/officeDocument/2006/relationships/image" Target="../media/OOXDiagramDrawingRels4_5.sv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24FB7-5ABC-4771-A6ED-848A2352A9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083092F-7F35-44DE-A14F-6E1AB1420C11}">
      <dgm:prSet/>
      <dgm:spPr/>
      <dgm:t>
        <a:bodyPr/>
        <a:lstStyle/>
        <a:p>
          <a:r>
            <a:rPr lang="en-US" dirty="0"/>
            <a:t>Enter State (can be All), Date, </a:t>
          </a:r>
          <a:r>
            <a:rPr lang="en-US"/>
            <a:t>and data </a:t>
          </a:r>
          <a:r>
            <a:rPr lang="en-US" dirty="0"/>
            <a:t>type</a:t>
          </a:r>
        </a:p>
      </dgm:t>
    </dgm:pt>
    <dgm:pt modelId="{633C447C-5161-4112-A824-59B0F4DBB663}" type="parTrans" cxnId="{1F292A17-E7E0-4BF5-AE35-7F1694D29B79}">
      <dgm:prSet/>
      <dgm:spPr/>
      <dgm:t>
        <a:bodyPr/>
        <a:lstStyle/>
        <a:p>
          <a:endParaRPr lang="en-US"/>
        </a:p>
      </dgm:t>
    </dgm:pt>
    <dgm:pt modelId="{A4238AA3-8AA8-41CC-AD58-F33278D42A9C}" type="sibTrans" cxnId="{1F292A17-E7E0-4BF5-AE35-7F1694D29B79}">
      <dgm:prSet/>
      <dgm:spPr/>
      <dgm:t>
        <a:bodyPr/>
        <a:lstStyle/>
        <a:p>
          <a:endParaRPr lang="en-US"/>
        </a:p>
      </dgm:t>
    </dgm:pt>
    <dgm:pt modelId="{EDF8F780-B518-48DD-AFA3-F072989A64DB}">
      <dgm:prSet/>
      <dgm:spPr/>
      <dgm:t>
        <a:bodyPr/>
        <a:lstStyle/>
        <a:p>
          <a:r>
            <a:rPr lang="en-US"/>
            <a:t>Get back single numerical statistic </a:t>
          </a:r>
        </a:p>
      </dgm:t>
    </dgm:pt>
    <dgm:pt modelId="{B927C248-28FF-4C8C-B83B-CE5FBFAA9DA0}" type="parTrans" cxnId="{44C0E89D-C50B-48E9-8D01-797BE35935D3}">
      <dgm:prSet/>
      <dgm:spPr/>
      <dgm:t>
        <a:bodyPr/>
        <a:lstStyle/>
        <a:p>
          <a:endParaRPr lang="en-US"/>
        </a:p>
      </dgm:t>
    </dgm:pt>
    <dgm:pt modelId="{3B037322-F4A1-45CF-BB13-1EC39696C03F}" type="sibTrans" cxnId="{44C0E89D-C50B-48E9-8D01-797BE35935D3}">
      <dgm:prSet/>
      <dgm:spPr/>
      <dgm:t>
        <a:bodyPr/>
        <a:lstStyle/>
        <a:p>
          <a:endParaRPr lang="en-US"/>
        </a:p>
      </dgm:t>
    </dgm:pt>
    <dgm:pt modelId="{AEC5C6A9-543E-4EC1-A720-0C1AAB556AFD}" type="pres">
      <dgm:prSet presAssocID="{EE424FB7-5ABC-4771-A6ED-848A2352A9E6}" presName="root" presStyleCnt="0">
        <dgm:presLayoutVars>
          <dgm:dir/>
          <dgm:resizeHandles val="exact"/>
        </dgm:presLayoutVars>
      </dgm:prSet>
      <dgm:spPr/>
    </dgm:pt>
    <dgm:pt modelId="{0AE88D5D-D1CC-4907-9FED-D0F0A0D71905}" type="pres">
      <dgm:prSet presAssocID="{C083092F-7F35-44DE-A14F-6E1AB1420C11}" presName="compNode" presStyleCnt="0"/>
      <dgm:spPr/>
    </dgm:pt>
    <dgm:pt modelId="{AF48B4AD-C7DA-4623-9DBD-97F3A681AC1E}" type="pres">
      <dgm:prSet presAssocID="{C083092F-7F35-44DE-A14F-6E1AB1420C11}" presName="bgRect" presStyleLbl="bgShp" presStyleIdx="0" presStyleCnt="2"/>
      <dgm:spPr/>
    </dgm:pt>
    <dgm:pt modelId="{4473D7AA-B807-4796-93F1-975A9DEF4F16}" type="pres">
      <dgm:prSet presAssocID="{C083092F-7F35-44DE-A14F-6E1AB1420C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board"/>
        </a:ext>
      </dgm:extLst>
    </dgm:pt>
    <dgm:pt modelId="{F0E0EB83-B244-4370-8025-8AA6F0A52E30}" type="pres">
      <dgm:prSet presAssocID="{C083092F-7F35-44DE-A14F-6E1AB1420C11}" presName="spaceRect" presStyleCnt="0"/>
      <dgm:spPr/>
    </dgm:pt>
    <dgm:pt modelId="{65E35B28-4636-4A2B-8A78-4FF7548B4D62}" type="pres">
      <dgm:prSet presAssocID="{C083092F-7F35-44DE-A14F-6E1AB1420C11}" presName="parTx" presStyleLbl="revTx" presStyleIdx="0" presStyleCnt="2">
        <dgm:presLayoutVars>
          <dgm:chMax val="0"/>
          <dgm:chPref val="0"/>
        </dgm:presLayoutVars>
      </dgm:prSet>
      <dgm:spPr/>
    </dgm:pt>
    <dgm:pt modelId="{E3B7DEDE-4EC6-4840-B9D3-2D680E0EFD9E}" type="pres">
      <dgm:prSet presAssocID="{A4238AA3-8AA8-41CC-AD58-F33278D42A9C}" presName="sibTrans" presStyleCnt="0"/>
      <dgm:spPr/>
    </dgm:pt>
    <dgm:pt modelId="{89203711-816A-4313-A989-E64512E7A8DE}" type="pres">
      <dgm:prSet presAssocID="{EDF8F780-B518-48DD-AFA3-F072989A64DB}" presName="compNode" presStyleCnt="0"/>
      <dgm:spPr/>
    </dgm:pt>
    <dgm:pt modelId="{3FC3AC3F-0B84-4977-BCDB-C76C087D0D56}" type="pres">
      <dgm:prSet presAssocID="{EDF8F780-B518-48DD-AFA3-F072989A64DB}" presName="bgRect" presStyleLbl="bgShp" presStyleIdx="1" presStyleCnt="2"/>
      <dgm:spPr/>
    </dgm:pt>
    <dgm:pt modelId="{B7C35153-2D4F-4D40-B9AE-073A07F37187}" type="pres">
      <dgm:prSet presAssocID="{EDF8F780-B518-48DD-AFA3-F072989A64D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13C09D1-D45C-4D44-A5D2-2D192C0A7414}" type="pres">
      <dgm:prSet presAssocID="{EDF8F780-B518-48DD-AFA3-F072989A64DB}" presName="spaceRect" presStyleCnt="0"/>
      <dgm:spPr/>
    </dgm:pt>
    <dgm:pt modelId="{80AB0C25-8A3C-4AC2-AEB7-139709D57F7C}" type="pres">
      <dgm:prSet presAssocID="{EDF8F780-B518-48DD-AFA3-F072989A64D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F292A17-E7E0-4BF5-AE35-7F1694D29B79}" srcId="{EE424FB7-5ABC-4771-A6ED-848A2352A9E6}" destId="{C083092F-7F35-44DE-A14F-6E1AB1420C11}" srcOrd="0" destOrd="0" parTransId="{633C447C-5161-4112-A824-59B0F4DBB663}" sibTransId="{A4238AA3-8AA8-41CC-AD58-F33278D42A9C}"/>
    <dgm:cxn modelId="{28A68F1F-209C-4A79-AB88-B02B9092A9B6}" type="presOf" srcId="{EE424FB7-5ABC-4771-A6ED-848A2352A9E6}" destId="{AEC5C6A9-543E-4EC1-A720-0C1AAB556AFD}" srcOrd="0" destOrd="0" presId="urn:microsoft.com/office/officeart/2018/2/layout/IconVerticalSolidList"/>
    <dgm:cxn modelId="{66A0B538-0A0D-43BB-B9E0-2C7F8FAD8DF0}" type="presOf" srcId="{C083092F-7F35-44DE-A14F-6E1AB1420C11}" destId="{65E35B28-4636-4A2B-8A78-4FF7548B4D62}" srcOrd="0" destOrd="0" presId="urn:microsoft.com/office/officeart/2018/2/layout/IconVerticalSolidList"/>
    <dgm:cxn modelId="{44C0E89D-C50B-48E9-8D01-797BE35935D3}" srcId="{EE424FB7-5ABC-4771-A6ED-848A2352A9E6}" destId="{EDF8F780-B518-48DD-AFA3-F072989A64DB}" srcOrd="1" destOrd="0" parTransId="{B927C248-28FF-4C8C-B83B-CE5FBFAA9DA0}" sibTransId="{3B037322-F4A1-45CF-BB13-1EC39696C03F}"/>
    <dgm:cxn modelId="{DE2CB9DA-8D35-4567-A896-56D6466A7FDF}" type="presOf" srcId="{EDF8F780-B518-48DD-AFA3-F072989A64DB}" destId="{80AB0C25-8A3C-4AC2-AEB7-139709D57F7C}" srcOrd="0" destOrd="0" presId="urn:microsoft.com/office/officeart/2018/2/layout/IconVerticalSolidList"/>
    <dgm:cxn modelId="{23BF2680-39C9-4E11-A34F-F0ABB54B792E}" type="presParOf" srcId="{AEC5C6A9-543E-4EC1-A720-0C1AAB556AFD}" destId="{0AE88D5D-D1CC-4907-9FED-D0F0A0D71905}" srcOrd="0" destOrd="0" presId="urn:microsoft.com/office/officeart/2018/2/layout/IconVerticalSolidList"/>
    <dgm:cxn modelId="{B1347418-0624-4074-B65C-A8AECEF768DA}" type="presParOf" srcId="{0AE88D5D-D1CC-4907-9FED-D0F0A0D71905}" destId="{AF48B4AD-C7DA-4623-9DBD-97F3A681AC1E}" srcOrd="0" destOrd="0" presId="urn:microsoft.com/office/officeart/2018/2/layout/IconVerticalSolidList"/>
    <dgm:cxn modelId="{9D75F573-98FA-42E4-A11F-8C6725236DA4}" type="presParOf" srcId="{0AE88D5D-D1CC-4907-9FED-D0F0A0D71905}" destId="{4473D7AA-B807-4796-93F1-975A9DEF4F16}" srcOrd="1" destOrd="0" presId="urn:microsoft.com/office/officeart/2018/2/layout/IconVerticalSolidList"/>
    <dgm:cxn modelId="{934B3822-A94C-4A6C-BDD3-D39CFAD588B6}" type="presParOf" srcId="{0AE88D5D-D1CC-4907-9FED-D0F0A0D71905}" destId="{F0E0EB83-B244-4370-8025-8AA6F0A52E30}" srcOrd="2" destOrd="0" presId="urn:microsoft.com/office/officeart/2018/2/layout/IconVerticalSolidList"/>
    <dgm:cxn modelId="{B7C24B83-3248-4762-A015-4F745C3CFFCA}" type="presParOf" srcId="{0AE88D5D-D1CC-4907-9FED-D0F0A0D71905}" destId="{65E35B28-4636-4A2B-8A78-4FF7548B4D62}" srcOrd="3" destOrd="0" presId="urn:microsoft.com/office/officeart/2018/2/layout/IconVerticalSolidList"/>
    <dgm:cxn modelId="{4E9FA260-0045-437A-B2E0-D78064694C10}" type="presParOf" srcId="{AEC5C6A9-543E-4EC1-A720-0C1AAB556AFD}" destId="{E3B7DEDE-4EC6-4840-B9D3-2D680E0EFD9E}" srcOrd="1" destOrd="0" presId="urn:microsoft.com/office/officeart/2018/2/layout/IconVerticalSolidList"/>
    <dgm:cxn modelId="{D484A191-CA43-4ABB-B964-9D4DD23F2FA0}" type="presParOf" srcId="{AEC5C6A9-543E-4EC1-A720-0C1AAB556AFD}" destId="{89203711-816A-4313-A989-E64512E7A8DE}" srcOrd="2" destOrd="0" presId="urn:microsoft.com/office/officeart/2018/2/layout/IconVerticalSolidList"/>
    <dgm:cxn modelId="{3A293B33-A4B6-4144-AF12-C769E91E62D1}" type="presParOf" srcId="{89203711-816A-4313-A989-E64512E7A8DE}" destId="{3FC3AC3F-0B84-4977-BCDB-C76C087D0D56}" srcOrd="0" destOrd="0" presId="urn:microsoft.com/office/officeart/2018/2/layout/IconVerticalSolidList"/>
    <dgm:cxn modelId="{92AF687A-75AC-48C1-86BF-8C3013E6DE29}" type="presParOf" srcId="{89203711-816A-4313-A989-E64512E7A8DE}" destId="{B7C35153-2D4F-4D40-B9AE-073A07F37187}" srcOrd="1" destOrd="0" presId="urn:microsoft.com/office/officeart/2018/2/layout/IconVerticalSolidList"/>
    <dgm:cxn modelId="{8EFF1223-B53F-48ED-AF26-E041B2C881CA}" type="presParOf" srcId="{89203711-816A-4313-A989-E64512E7A8DE}" destId="{B13C09D1-D45C-4D44-A5D2-2D192C0A7414}" srcOrd="2" destOrd="0" presId="urn:microsoft.com/office/officeart/2018/2/layout/IconVerticalSolidList"/>
    <dgm:cxn modelId="{E61C0531-F679-4D8A-B8A7-C452227A70E4}" type="presParOf" srcId="{89203711-816A-4313-A989-E64512E7A8DE}" destId="{80AB0C25-8A3C-4AC2-AEB7-139709D57F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760A7-0935-47FE-BC2D-835562B71B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1047B96-326A-46C2-B17D-CE9831D857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Enter date and data type</a:t>
          </a:r>
        </a:p>
      </dgm:t>
    </dgm:pt>
    <dgm:pt modelId="{6803C454-330D-4979-AB9C-0CE345A6F420}" type="parTrans" cxnId="{EB3BE5D0-1A7C-472A-B436-4A65C4324A6F}">
      <dgm:prSet/>
      <dgm:spPr/>
      <dgm:t>
        <a:bodyPr/>
        <a:lstStyle/>
        <a:p>
          <a:endParaRPr lang="en-US"/>
        </a:p>
      </dgm:t>
    </dgm:pt>
    <dgm:pt modelId="{DB7ACD74-9088-4F84-B48E-88E442C0CEEC}" type="sibTrans" cxnId="{EB3BE5D0-1A7C-472A-B436-4A65C4324A6F}">
      <dgm:prSet/>
      <dgm:spPr/>
      <dgm:t>
        <a:bodyPr/>
        <a:lstStyle/>
        <a:p>
          <a:endParaRPr lang="en-US"/>
        </a:p>
      </dgm:t>
    </dgm:pt>
    <dgm:pt modelId="{40381BC1-401C-41F0-AA85-36E94250FE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Downloads choropleth plot into Launch directory</a:t>
          </a:r>
        </a:p>
      </dgm:t>
    </dgm:pt>
    <dgm:pt modelId="{2492ACB9-97F0-46DE-9057-7732E970EB32}" type="parTrans" cxnId="{5279D8DB-26EF-4D06-93FE-9E8A4EC284DE}">
      <dgm:prSet/>
      <dgm:spPr/>
      <dgm:t>
        <a:bodyPr/>
        <a:lstStyle/>
        <a:p>
          <a:endParaRPr lang="en-US"/>
        </a:p>
      </dgm:t>
    </dgm:pt>
    <dgm:pt modelId="{4EF85912-1A06-4B5E-AEF2-07A298F023E1}" type="sibTrans" cxnId="{5279D8DB-26EF-4D06-93FE-9E8A4EC284DE}">
      <dgm:prSet/>
      <dgm:spPr/>
      <dgm:t>
        <a:bodyPr/>
        <a:lstStyle/>
        <a:p>
          <a:endParaRPr lang="en-US"/>
        </a:p>
      </dgm:t>
    </dgm:pt>
    <dgm:pt modelId="{276D2EE1-D18A-4D5F-9CFD-0CC1F80161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File name includes data type and date so different plots don’t overwrite each other</a:t>
          </a:r>
        </a:p>
      </dgm:t>
    </dgm:pt>
    <dgm:pt modelId="{F4AA6CCB-1420-4B74-BDE7-A40A545832BB}" type="parTrans" cxnId="{FC1573E8-7233-46FC-8175-84C6125CCD6B}">
      <dgm:prSet/>
      <dgm:spPr/>
      <dgm:t>
        <a:bodyPr/>
        <a:lstStyle/>
        <a:p>
          <a:endParaRPr lang="en-US"/>
        </a:p>
      </dgm:t>
    </dgm:pt>
    <dgm:pt modelId="{A6166C1F-ADEC-4F5F-890D-F6B4A0876F5D}" type="sibTrans" cxnId="{FC1573E8-7233-46FC-8175-84C6125CCD6B}">
      <dgm:prSet/>
      <dgm:spPr/>
      <dgm:t>
        <a:bodyPr/>
        <a:lstStyle/>
        <a:p>
          <a:endParaRPr lang="en-US"/>
        </a:p>
      </dgm:t>
    </dgm:pt>
    <dgm:pt modelId="{CFABA502-102C-4B04-A169-CBD6B769633A}" type="pres">
      <dgm:prSet presAssocID="{D32760A7-0935-47FE-BC2D-835562B71B62}" presName="root" presStyleCnt="0">
        <dgm:presLayoutVars>
          <dgm:dir/>
          <dgm:resizeHandles val="exact"/>
        </dgm:presLayoutVars>
      </dgm:prSet>
      <dgm:spPr/>
    </dgm:pt>
    <dgm:pt modelId="{DCA39ACB-500C-4E04-8E73-229B6A083E53}" type="pres">
      <dgm:prSet presAssocID="{31047B96-326A-46C2-B17D-CE9831D85784}" presName="compNode" presStyleCnt="0"/>
      <dgm:spPr/>
    </dgm:pt>
    <dgm:pt modelId="{FF88C9CB-DE96-4EEF-8BBD-1AA5C1ABDBD5}" type="pres">
      <dgm:prSet presAssocID="{31047B96-326A-46C2-B17D-CE9831D85784}" presName="bgRect" presStyleLbl="bgShp" presStyleIdx="0" presStyleCnt="3"/>
      <dgm:spPr/>
    </dgm:pt>
    <dgm:pt modelId="{DF582ADD-60CF-4FC9-BDBD-BD8D46611B76}" type="pres">
      <dgm:prSet presAssocID="{31047B96-326A-46C2-B17D-CE9831D857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A4EDD733-078C-4590-9B4A-CD9FABB7A373}" type="pres">
      <dgm:prSet presAssocID="{31047B96-326A-46C2-B17D-CE9831D85784}" presName="spaceRect" presStyleCnt="0"/>
      <dgm:spPr/>
    </dgm:pt>
    <dgm:pt modelId="{1EFEF73F-FED3-46A4-B260-E090EE83138B}" type="pres">
      <dgm:prSet presAssocID="{31047B96-326A-46C2-B17D-CE9831D85784}" presName="parTx" presStyleLbl="revTx" presStyleIdx="0" presStyleCnt="3">
        <dgm:presLayoutVars>
          <dgm:chMax val="0"/>
          <dgm:chPref val="0"/>
        </dgm:presLayoutVars>
      </dgm:prSet>
      <dgm:spPr/>
    </dgm:pt>
    <dgm:pt modelId="{91F59183-F1C8-4708-BDD9-8B7930F4750F}" type="pres">
      <dgm:prSet presAssocID="{DB7ACD74-9088-4F84-B48E-88E442C0CEEC}" presName="sibTrans" presStyleCnt="0"/>
      <dgm:spPr/>
    </dgm:pt>
    <dgm:pt modelId="{CC237A1E-6B25-412E-8416-07CD0CEFBE0F}" type="pres">
      <dgm:prSet presAssocID="{40381BC1-401C-41F0-AA85-36E94250FEC3}" presName="compNode" presStyleCnt="0"/>
      <dgm:spPr/>
    </dgm:pt>
    <dgm:pt modelId="{3ACEC084-72C7-4283-8CC4-EFE4C39FED22}" type="pres">
      <dgm:prSet presAssocID="{40381BC1-401C-41F0-AA85-36E94250FEC3}" presName="bgRect" presStyleLbl="bgShp" presStyleIdx="1" presStyleCnt="3"/>
      <dgm:spPr/>
    </dgm:pt>
    <dgm:pt modelId="{391B62AF-086F-4B97-9695-BB56E5E70213}" type="pres">
      <dgm:prSet presAssocID="{40381BC1-401C-41F0-AA85-36E94250FEC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7A7CF5D5-EC1F-4A70-A871-FC7C93DAF270}" type="pres">
      <dgm:prSet presAssocID="{40381BC1-401C-41F0-AA85-36E94250FEC3}" presName="spaceRect" presStyleCnt="0"/>
      <dgm:spPr/>
    </dgm:pt>
    <dgm:pt modelId="{D37E5953-51C1-433D-BD41-ABDE008B661A}" type="pres">
      <dgm:prSet presAssocID="{40381BC1-401C-41F0-AA85-36E94250FEC3}" presName="parTx" presStyleLbl="revTx" presStyleIdx="1" presStyleCnt="3">
        <dgm:presLayoutVars>
          <dgm:chMax val="0"/>
          <dgm:chPref val="0"/>
        </dgm:presLayoutVars>
      </dgm:prSet>
      <dgm:spPr/>
    </dgm:pt>
    <dgm:pt modelId="{B45595FA-A24B-4D28-A34B-766EDA93784B}" type="pres">
      <dgm:prSet presAssocID="{4EF85912-1A06-4B5E-AEF2-07A298F023E1}" presName="sibTrans" presStyleCnt="0"/>
      <dgm:spPr/>
    </dgm:pt>
    <dgm:pt modelId="{BE974907-B58C-4DDD-848B-3C83CE6E765F}" type="pres">
      <dgm:prSet presAssocID="{276D2EE1-D18A-4D5F-9CFD-0CC1F801617C}" presName="compNode" presStyleCnt="0"/>
      <dgm:spPr/>
    </dgm:pt>
    <dgm:pt modelId="{69524948-2541-43C3-9E60-DE11993FD7D2}" type="pres">
      <dgm:prSet presAssocID="{276D2EE1-D18A-4D5F-9CFD-0CC1F801617C}" presName="bgRect" presStyleLbl="bgShp" presStyleIdx="2" presStyleCnt="3"/>
      <dgm:spPr/>
    </dgm:pt>
    <dgm:pt modelId="{8C5259F4-C7CF-441F-BE87-4493D1809362}" type="pres">
      <dgm:prSet presAssocID="{276D2EE1-D18A-4D5F-9CFD-0CC1F80161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2B1F8F6-F723-46F8-ACC2-5DA81E473AB7}" type="pres">
      <dgm:prSet presAssocID="{276D2EE1-D18A-4D5F-9CFD-0CC1F801617C}" presName="spaceRect" presStyleCnt="0"/>
      <dgm:spPr/>
    </dgm:pt>
    <dgm:pt modelId="{542CE8B2-3839-4CCD-AE8E-6045A3669721}" type="pres">
      <dgm:prSet presAssocID="{276D2EE1-D18A-4D5F-9CFD-0CC1F80161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6F13E3F-2C4C-4A59-B36A-453142B42656}" type="presOf" srcId="{276D2EE1-D18A-4D5F-9CFD-0CC1F801617C}" destId="{542CE8B2-3839-4CCD-AE8E-6045A3669721}" srcOrd="0" destOrd="0" presId="urn:microsoft.com/office/officeart/2018/2/layout/IconVerticalSolidList"/>
    <dgm:cxn modelId="{EE38F767-1F43-41D7-AF72-9112F9A71C62}" type="presOf" srcId="{D32760A7-0935-47FE-BC2D-835562B71B62}" destId="{CFABA502-102C-4B04-A169-CBD6B769633A}" srcOrd="0" destOrd="0" presId="urn:microsoft.com/office/officeart/2018/2/layout/IconVerticalSolidList"/>
    <dgm:cxn modelId="{653B0055-C3C5-4FFD-9DB3-D84C5D96FF98}" type="presOf" srcId="{40381BC1-401C-41F0-AA85-36E94250FEC3}" destId="{D37E5953-51C1-433D-BD41-ABDE008B661A}" srcOrd="0" destOrd="0" presId="urn:microsoft.com/office/officeart/2018/2/layout/IconVerticalSolidList"/>
    <dgm:cxn modelId="{C08F16AE-EF98-4920-AFE5-046841938EEB}" type="presOf" srcId="{31047B96-326A-46C2-B17D-CE9831D85784}" destId="{1EFEF73F-FED3-46A4-B260-E090EE83138B}" srcOrd="0" destOrd="0" presId="urn:microsoft.com/office/officeart/2018/2/layout/IconVerticalSolidList"/>
    <dgm:cxn modelId="{EB3BE5D0-1A7C-472A-B436-4A65C4324A6F}" srcId="{D32760A7-0935-47FE-BC2D-835562B71B62}" destId="{31047B96-326A-46C2-B17D-CE9831D85784}" srcOrd="0" destOrd="0" parTransId="{6803C454-330D-4979-AB9C-0CE345A6F420}" sibTransId="{DB7ACD74-9088-4F84-B48E-88E442C0CEEC}"/>
    <dgm:cxn modelId="{5279D8DB-26EF-4D06-93FE-9E8A4EC284DE}" srcId="{D32760A7-0935-47FE-BC2D-835562B71B62}" destId="{40381BC1-401C-41F0-AA85-36E94250FEC3}" srcOrd="1" destOrd="0" parTransId="{2492ACB9-97F0-46DE-9057-7732E970EB32}" sibTransId="{4EF85912-1A06-4B5E-AEF2-07A298F023E1}"/>
    <dgm:cxn modelId="{FC1573E8-7233-46FC-8175-84C6125CCD6B}" srcId="{D32760A7-0935-47FE-BC2D-835562B71B62}" destId="{276D2EE1-D18A-4D5F-9CFD-0CC1F801617C}" srcOrd="2" destOrd="0" parTransId="{F4AA6CCB-1420-4B74-BDE7-A40A545832BB}" sibTransId="{A6166C1F-ADEC-4F5F-890D-F6B4A0876F5D}"/>
    <dgm:cxn modelId="{67EF16E8-61DE-4BF4-9E92-4163C617D5F7}" type="presParOf" srcId="{CFABA502-102C-4B04-A169-CBD6B769633A}" destId="{DCA39ACB-500C-4E04-8E73-229B6A083E53}" srcOrd="0" destOrd="0" presId="urn:microsoft.com/office/officeart/2018/2/layout/IconVerticalSolidList"/>
    <dgm:cxn modelId="{8A7FBD6F-F479-4FAA-87AB-455A285C4902}" type="presParOf" srcId="{DCA39ACB-500C-4E04-8E73-229B6A083E53}" destId="{FF88C9CB-DE96-4EEF-8BBD-1AA5C1ABDBD5}" srcOrd="0" destOrd="0" presId="urn:microsoft.com/office/officeart/2018/2/layout/IconVerticalSolidList"/>
    <dgm:cxn modelId="{6264F6A2-1B00-4E25-9821-C521076E839D}" type="presParOf" srcId="{DCA39ACB-500C-4E04-8E73-229B6A083E53}" destId="{DF582ADD-60CF-4FC9-BDBD-BD8D46611B76}" srcOrd="1" destOrd="0" presId="urn:microsoft.com/office/officeart/2018/2/layout/IconVerticalSolidList"/>
    <dgm:cxn modelId="{35732297-711D-4F95-980E-64DA9DF1D84E}" type="presParOf" srcId="{DCA39ACB-500C-4E04-8E73-229B6A083E53}" destId="{A4EDD733-078C-4590-9B4A-CD9FABB7A373}" srcOrd="2" destOrd="0" presId="urn:microsoft.com/office/officeart/2018/2/layout/IconVerticalSolidList"/>
    <dgm:cxn modelId="{838A08F6-4A18-4DE7-97ED-5DCAAA2718AE}" type="presParOf" srcId="{DCA39ACB-500C-4E04-8E73-229B6A083E53}" destId="{1EFEF73F-FED3-46A4-B260-E090EE83138B}" srcOrd="3" destOrd="0" presId="urn:microsoft.com/office/officeart/2018/2/layout/IconVerticalSolidList"/>
    <dgm:cxn modelId="{173D4032-43DD-4C71-A012-554E6CFC87E6}" type="presParOf" srcId="{CFABA502-102C-4B04-A169-CBD6B769633A}" destId="{91F59183-F1C8-4708-BDD9-8B7930F4750F}" srcOrd="1" destOrd="0" presId="urn:microsoft.com/office/officeart/2018/2/layout/IconVerticalSolidList"/>
    <dgm:cxn modelId="{EB30C485-DF3C-4178-8E52-69E949B65C0E}" type="presParOf" srcId="{CFABA502-102C-4B04-A169-CBD6B769633A}" destId="{CC237A1E-6B25-412E-8416-07CD0CEFBE0F}" srcOrd="2" destOrd="0" presId="urn:microsoft.com/office/officeart/2018/2/layout/IconVerticalSolidList"/>
    <dgm:cxn modelId="{D1C2B05F-FA1C-4F66-8010-4E619DA74EB1}" type="presParOf" srcId="{CC237A1E-6B25-412E-8416-07CD0CEFBE0F}" destId="{3ACEC084-72C7-4283-8CC4-EFE4C39FED22}" srcOrd="0" destOrd="0" presId="urn:microsoft.com/office/officeart/2018/2/layout/IconVerticalSolidList"/>
    <dgm:cxn modelId="{D86EB8BE-52E3-430B-8E03-1756019826C1}" type="presParOf" srcId="{CC237A1E-6B25-412E-8416-07CD0CEFBE0F}" destId="{391B62AF-086F-4B97-9695-BB56E5E70213}" srcOrd="1" destOrd="0" presId="urn:microsoft.com/office/officeart/2018/2/layout/IconVerticalSolidList"/>
    <dgm:cxn modelId="{A195A8D8-29C3-4BDA-AA84-76751F5C4F95}" type="presParOf" srcId="{CC237A1E-6B25-412E-8416-07CD0CEFBE0F}" destId="{7A7CF5D5-EC1F-4A70-A871-FC7C93DAF270}" srcOrd="2" destOrd="0" presId="urn:microsoft.com/office/officeart/2018/2/layout/IconVerticalSolidList"/>
    <dgm:cxn modelId="{C05411E7-81B3-45C9-AA78-967DD644AC74}" type="presParOf" srcId="{CC237A1E-6B25-412E-8416-07CD0CEFBE0F}" destId="{D37E5953-51C1-433D-BD41-ABDE008B661A}" srcOrd="3" destOrd="0" presId="urn:microsoft.com/office/officeart/2018/2/layout/IconVerticalSolidList"/>
    <dgm:cxn modelId="{AD0ABA01-AB3C-45CA-A14B-A19A01796695}" type="presParOf" srcId="{CFABA502-102C-4B04-A169-CBD6B769633A}" destId="{B45595FA-A24B-4D28-A34B-766EDA93784B}" srcOrd="3" destOrd="0" presId="urn:microsoft.com/office/officeart/2018/2/layout/IconVerticalSolidList"/>
    <dgm:cxn modelId="{A4E10247-3AB3-46F1-87B3-CEC3892CB1A5}" type="presParOf" srcId="{CFABA502-102C-4B04-A169-CBD6B769633A}" destId="{BE974907-B58C-4DDD-848B-3C83CE6E765F}" srcOrd="4" destOrd="0" presId="urn:microsoft.com/office/officeart/2018/2/layout/IconVerticalSolidList"/>
    <dgm:cxn modelId="{6A1DFDA7-19AC-41E4-9640-2921AAD9DACE}" type="presParOf" srcId="{BE974907-B58C-4DDD-848B-3C83CE6E765F}" destId="{69524948-2541-43C3-9E60-DE11993FD7D2}" srcOrd="0" destOrd="0" presId="urn:microsoft.com/office/officeart/2018/2/layout/IconVerticalSolidList"/>
    <dgm:cxn modelId="{D8295052-DF78-4BD4-8F11-156B300A0706}" type="presParOf" srcId="{BE974907-B58C-4DDD-848B-3C83CE6E765F}" destId="{8C5259F4-C7CF-441F-BE87-4493D1809362}" srcOrd="1" destOrd="0" presId="urn:microsoft.com/office/officeart/2018/2/layout/IconVerticalSolidList"/>
    <dgm:cxn modelId="{B376D7EF-8D2F-4F2A-8914-756CEE0D2E52}" type="presParOf" srcId="{BE974907-B58C-4DDD-848B-3C83CE6E765F}" destId="{62B1F8F6-F723-46F8-ACC2-5DA81E473AB7}" srcOrd="2" destOrd="0" presId="urn:microsoft.com/office/officeart/2018/2/layout/IconVerticalSolidList"/>
    <dgm:cxn modelId="{5E8FCEAB-235A-4905-BA21-7644887A2BCD}" type="presParOf" srcId="{BE974907-B58C-4DDD-848B-3C83CE6E765F}" destId="{542CE8B2-3839-4CCD-AE8E-6045A36697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9F7059-B60B-455B-B254-D5045E637E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622E6AD-17D8-4CC9-92C1-7955D2BEA4A0}">
      <dgm:prSet/>
      <dgm:spPr/>
      <dgm:t>
        <a:bodyPr/>
        <a:lstStyle/>
        <a:p>
          <a:r>
            <a:rPr lang="en-US"/>
            <a:t>Enter state and type</a:t>
          </a:r>
        </a:p>
      </dgm:t>
    </dgm:pt>
    <dgm:pt modelId="{1473E8A8-E115-4C3C-9511-34E0C0A9ABD6}" type="parTrans" cxnId="{3DB196F0-EC59-4B1A-837D-954F79DC4E97}">
      <dgm:prSet/>
      <dgm:spPr/>
      <dgm:t>
        <a:bodyPr/>
        <a:lstStyle/>
        <a:p>
          <a:endParaRPr lang="en-US"/>
        </a:p>
      </dgm:t>
    </dgm:pt>
    <dgm:pt modelId="{49C7E3F2-32DA-4E99-AD56-DBB5F5F94FB3}" type="sibTrans" cxnId="{3DB196F0-EC59-4B1A-837D-954F79DC4E97}">
      <dgm:prSet/>
      <dgm:spPr/>
      <dgm:t>
        <a:bodyPr/>
        <a:lstStyle/>
        <a:p>
          <a:endParaRPr lang="en-US"/>
        </a:p>
      </dgm:t>
    </dgm:pt>
    <dgm:pt modelId="{28FB36B8-EC75-49EC-81BC-F033C6D9512A}">
      <dgm:prSet/>
      <dgm:spPr/>
      <dgm:t>
        <a:bodyPr/>
        <a:lstStyle/>
        <a:p>
          <a:r>
            <a:rPr lang="en-US"/>
            <a:t>Downloads time series plot</a:t>
          </a:r>
        </a:p>
      </dgm:t>
    </dgm:pt>
    <dgm:pt modelId="{98254F28-C154-41C5-AF41-53B762E2275A}" type="parTrans" cxnId="{182B3CC3-3C27-4425-B2D7-06C5DA90A37A}">
      <dgm:prSet/>
      <dgm:spPr/>
      <dgm:t>
        <a:bodyPr/>
        <a:lstStyle/>
        <a:p>
          <a:endParaRPr lang="en-US"/>
        </a:p>
      </dgm:t>
    </dgm:pt>
    <dgm:pt modelId="{94552BFF-5260-4162-9B76-C3A09E815A52}" type="sibTrans" cxnId="{182B3CC3-3C27-4425-B2D7-06C5DA90A37A}">
      <dgm:prSet/>
      <dgm:spPr/>
      <dgm:t>
        <a:bodyPr/>
        <a:lstStyle/>
        <a:p>
          <a:endParaRPr lang="en-US"/>
        </a:p>
      </dgm:t>
    </dgm:pt>
    <dgm:pt modelId="{CE2C9779-4881-485C-89D3-90D5ADED90BA}">
      <dgm:prSet/>
      <dgm:spPr/>
      <dgm:t>
        <a:bodyPr/>
        <a:lstStyle/>
        <a:p>
          <a:r>
            <a:rPr lang="en-US"/>
            <a:t>File name includes name and state</a:t>
          </a:r>
        </a:p>
      </dgm:t>
    </dgm:pt>
    <dgm:pt modelId="{1CC22E67-23A9-4496-BBB1-C18E1021C0FF}" type="parTrans" cxnId="{2A5A9A58-7A48-48DD-A712-655F8E55F735}">
      <dgm:prSet/>
      <dgm:spPr/>
      <dgm:t>
        <a:bodyPr/>
        <a:lstStyle/>
        <a:p>
          <a:endParaRPr lang="en-US"/>
        </a:p>
      </dgm:t>
    </dgm:pt>
    <dgm:pt modelId="{E0C03075-BF43-4D45-B52E-1BA8FB1B4808}" type="sibTrans" cxnId="{2A5A9A58-7A48-48DD-A712-655F8E55F735}">
      <dgm:prSet/>
      <dgm:spPr/>
      <dgm:t>
        <a:bodyPr/>
        <a:lstStyle/>
        <a:p>
          <a:endParaRPr lang="en-US"/>
        </a:p>
      </dgm:t>
    </dgm:pt>
    <dgm:pt modelId="{8755DC85-68DE-46CD-8E8F-0829BB13A9F4}" type="pres">
      <dgm:prSet presAssocID="{FF9F7059-B60B-455B-B254-D5045E637E7B}" presName="root" presStyleCnt="0">
        <dgm:presLayoutVars>
          <dgm:dir/>
          <dgm:resizeHandles val="exact"/>
        </dgm:presLayoutVars>
      </dgm:prSet>
      <dgm:spPr/>
    </dgm:pt>
    <dgm:pt modelId="{0ED3E816-A9AD-413E-86F7-8FAB822691E9}" type="pres">
      <dgm:prSet presAssocID="{F622E6AD-17D8-4CC9-92C1-7955D2BEA4A0}" presName="compNode" presStyleCnt="0"/>
      <dgm:spPr/>
    </dgm:pt>
    <dgm:pt modelId="{F0D4B444-A783-42B7-A19C-E80AF7D581B7}" type="pres">
      <dgm:prSet presAssocID="{F622E6AD-17D8-4CC9-92C1-7955D2BEA4A0}" presName="bgRect" presStyleLbl="bgShp" presStyleIdx="0" presStyleCnt="3"/>
      <dgm:spPr/>
    </dgm:pt>
    <dgm:pt modelId="{E3710E10-9FD0-4383-B5F1-311C98965BC8}" type="pres">
      <dgm:prSet presAssocID="{F622E6AD-17D8-4CC9-92C1-7955D2BEA4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2213688-2093-449E-9537-64C873CDBA5A}" type="pres">
      <dgm:prSet presAssocID="{F622E6AD-17D8-4CC9-92C1-7955D2BEA4A0}" presName="spaceRect" presStyleCnt="0"/>
      <dgm:spPr/>
    </dgm:pt>
    <dgm:pt modelId="{86FBE313-17C5-4685-B91E-4292B57DB039}" type="pres">
      <dgm:prSet presAssocID="{F622E6AD-17D8-4CC9-92C1-7955D2BEA4A0}" presName="parTx" presStyleLbl="revTx" presStyleIdx="0" presStyleCnt="3">
        <dgm:presLayoutVars>
          <dgm:chMax val="0"/>
          <dgm:chPref val="0"/>
        </dgm:presLayoutVars>
      </dgm:prSet>
      <dgm:spPr/>
    </dgm:pt>
    <dgm:pt modelId="{5100A49B-E46D-45B9-AB1C-44CF80045EB4}" type="pres">
      <dgm:prSet presAssocID="{49C7E3F2-32DA-4E99-AD56-DBB5F5F94FB3}" presName="sibTrans" presStyleCnt="0"/>
      <dgm:spPr/>
    </dgm:pt>
    <dgm:pt modelId="{8C100AB9-11A5-4D48-8183-6E95B3CFF2D3}" type="pres">
      <dgm:prSet presAssocID="{28FB36B8-EC75-49EC-81BC-F033C6D9512A}" presName="compNode" presStyleCnt="0"/>
      <dgm:spPr/>
    </dgm:pt>
    <dgm:pt modelId="{D5AD0777-13DF-4AEC-86F1-7E60A0B0650F}" type="pres">
      <dgm:prSet presAssocID="{28FB36B8-EC75-49EC-81BC-F033C6D9512A}" presName="bgRect" presStyleLbl="bgShp" presStyleIdx="1" presStyleCnt="3"/>
      <dgm:spPr/>
    </dgm:pt>
    <dgm:pt modelId="{800B0415-0B7C-4705-B34C-10B8C5295CC2}" type="pres">
      <dgm:prSet presAssocID="{28FB36B8-EC75-49EC-81BC-F033C6D951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FF865B8D-A96D-4E9F-B0C9-667E045A5A87}" type="pres">
      <dgm:prSet presAssocID="{28FB36B8-EC75-49EC-81BC-F033C6D9512A}" presName="spaceRect" presStyleCnt="0"/>
      <dgm:spPr/>
    </dgm:pt>
    <dgm:pt modelId="{EA8A96CE-29C3-45D2-AC9B-3AA7FF861E4C}" type="pres">
      <dgm:prSet presAssocID="{28FB36B8-EC75-49EC-81BC-F033C6D9512A}" presName="parTx" presStyleLbl="revTx" presStyleIdx="1" presStyleCnt="3">
        <dgm:presLayoutVars>
          <dgm:chMax val="0"/>
          <dgm:chPref val="0"/>
        </dgm:presLayoutVars>
      </dgm:prSet>
      <dgm:spPr/>
    </dgm:pt>
    <dgm:pt modelId="{39247996-62CF-4129-865F-8AD419273997}" type="pres">
      <dgm:prSet presAssocID="{94552BFF-5260-4162-9B76-C3A09E815A52}" presName="sibTrans" presStyleCnt="0"/>
      <dgm:spPr/>
    </dgm:pt>
    <dgm:pt modelId="{3D4F781C-2F4D-4078-A7A8-DA3D6FAD2A2A}" type="pres">
      <dgm:prSet presAssocID="{CE2C9779-4881-485C-89D3-90D5ADED90BA}" presName="compNode" presStyleCnt="0"/>
      <dgm:spPr/>
    </dgm:pt>
    <dgm:pt modelId="{C5C5272F-D7CB-4E4D-9265-EC6E6A3B1334}" type="pres">
      <dgm:prSet presAssocID="{CE2C9779-4881-485C-89D3-90D5ADED90BA}" presName="bgRect" presStyleLbl="bgShp" presStyleIdx="2" presStyleCnt="3"/>
      <dgm:spPr/>
    </dgm:pt>
    <dgm:pt modelId="{18DBEFC5-0A2F-4DEE-9EEF-336C481A4B96}" type="pres">
      <dgm:prSet presAssocID="{CE2C9779-4881-485C-89D3-90D5ADED90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93F8975-B359-4F99-9703-D6E440012F7D}" type="pres">
      <dgm:prSet presAssocID="{CE2C9779-4881-485C-89D3-90D5ADED90BA}" presName="spaceRect" presStyleCnt="0"/>
      <dgm:spPr/>
    </dgm:pt>
    <dgm:pt modelId="{DB6A31A0-9B3D-4214-B9C7-77ED3A165BD6}" type="pres">
      <dgm:prSet presAssocID="{CE2C9779-4881-485C-89D3-90D5ADED90B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45CC22A-1740-4C94-AF26-BC846FA5A0BA}" type="presOf" srcId="{F622E6AD-17D8-4CC9-92C1-7955D2BEA4A0}" destId="{86FBE313-17C5-4685-B91E-4292B57DB039}" srcOrd="0" destOrd="0" presId="urn:microsoft.com/office/officeart/2018/2/layout/IconVerticalSolidList"/>
    <dgm:cxn modelId="{64579D65-91F2-4640-8594-0084FB618D1D}" type="presOf" srcId="{FF9F7059-B60B-455B-B254-D5045E637E7B}" destId="{8755DC85-68DE-46CD-8E8F-0829BB13A9F4}" srcOrd="0" destOrd="0" presId="urn:microsoft.com/office/officeart/2018/2/layout/IconVerticalSolidList"/>
    <dgm:cxn modelId="{2A5A9A58-7A48-48DD-A712-655F8E55F735}" srcId="{FF9F7059-B60B-455B-B254-D5045E637E7B}" destId="{CE2C9779-4881-485C-89D3-90D5ADED90BA}" srcOrd="2" destOrd="0" parTransId="{1CC22E67-23A9-4496-BBB1-C18E1021C0FF}" sibTransId="{E0C03075-BF43-4D45-B52E-1BA8FB1B4808}"/>
    <dgm:cxn modelId="{7482C0AB-3C5E-4DB1-8AA6-DAC23C2009C8}" type="presOf" srcId="{28FB36B8-EC75-49EC-81BC-F033C6D9512A}" destId="{EA8A96CE-29C3-45D2-AC9B-3AA7FF861E4C}" srcOrd="0" destOrd="0" presId="urn:microsoft.com/office/officeart/2018/2/layout/IconVerticalSolidList"/>
    <dgm:cxn modelId="{182B3CC3-3C27-4425-B2D7-06C5DA90A37A}" srcId="{FF9F7059-B60B-455B-B254-D5045E637E7B}" destId="{28FB36B8-EC75-49EC-81BC-F033C6D9512A}" srcOrd="1" destOrd="0" parTransId="{98254F28-C154-41C5-AF41-53B762E2275A}" sibTransId="{94552BFF-5260-4162-9B76-C3A09E815A52}"/>
    <dgm:cxn modelId="{DFBBDDEB-3452-475B-A36D-5E41673693F5}" type="presOf" srcId="{CE2C9779-4881-485C-89D3-90D5ADED90BA}" destId="{DB6A31A0-9B3D-4214-B9C7-77ED3A165BD6}" srcOrd="0" destOrd="0" presId="urn:microsoft.com/office/officeart/2018/2/layout/IconVerticalSolidList"/>
    <dgm:cxn modelId="{3DB196F0-EC59-4B1A-837D-954F79DC4E97}" srcId="{FF9F7059-B60B-455B-B254-D5045E637E7B}" destId="{F622E6AD-17D8-4CC9-92C1-7955D2BEA4A0}" srcOrd="0" destOrd="0" parTransId="{1473E8A8-E115-4C3C-9511-34E0C0A9ABD6}" sibTransId="{49C7E3F2-32DA-4E99-AD56-DBB5F5F94FB3}"/>
    <dgm:cxn modelId="{68D342A8-1ED6-421B-850D-19E90E4054CF}" type="presParOf" srcId="{8755DC85-68DE-46CD-8E8F-0829BB13A9F4}" destId="{0ED3E816-A9AD-413E-86F7-8FAB822691E9}" srcOrd="0" destOrd="0" presId="urn:microsoft.com/office/officeart/2018/2/layout/IconVerticalSolidList"/>
    <dgm:cxn modelId="{7DD2F950-61B6-4587-B016-CABB4C809F56}" type="presParOf" srcId="{0ED3E816-A9AD-413E-86F7-8FAB822691E9}" destId="{F0D4B444-A783-42B7-A19C-E80AF7D581B7}" srcOrd="0" destOrd="0" presId="urn:microsoft.com/office/officeart/2018/2/layout/IconVerticalSolidList"/>
    <dgm:cxn modelId="{79375EFA-BE02-4F2C-9022-AAF4D5D93068}" type="presParOf" srcId="{0ED3E816-A9AD-413E-86F7-8FAB822691E9}" destId="{E3710E10-9FD0-4383-B5F1-311C98965BC8}" srcOrd="1" destOrd="0" presId="urn:microsoft.com/office/officeart/2018/2/layout/IconVerticalSolidList"/>
    <dgm:cxn modelId="{7E89CFDE-8F51-47F3-BAFD-FA80108182AB}" type="presParOf" srcId="{0ED3E816-A9AD-413E-86F7-8FAB822691E9}" destId="{12213688-2093-449E-9537-64C873CDBA5A}" srcOrd="2" destOrd="0" presId="urn:microsoft.com/office/officeart/2018/2/layout/IconVerticalSolidList"/>
    <dgm:cxn modelId="{C2ADAC43-B79D-4D18-A6EC-6CDD50804A2B}" type="presParOf" srcId="{0ED3E816-A9AD-413E-86F7-8FAB822691E9}" destId="{86FBE313-17C5-4685-B91E-4292B57DB039}" srcOrd="3" destOrd="0" presId="urn:microsoft.com/office/officeart/2018/2/layout/IconVerticalSolidList"/>
    <dgm:cxn modelId="{4569DA81-F116-48AF-8899-B7B79819E94F}" type="presParOf" srcId="{8755DC85-68DE-46CD-8E8F-0829BB13A9F4}" destId="{5100A49B-E46D-45B9-AB1C-44CF80045EB4}" srcOrd="1" destOrd="0" presId="urn:microsoft.com/office/officeart/2018/2/layout/IconVerticalSolidList"/>
    <dgm:cxn modelId="{9D98999A-738E-4C36-BE3A-5A38913451EF}" type="presParOf" srcId="{8755DC85-68DE-46CD-8E8F-0829BB13A9F4}" destId="{8C100AB9-11A5-4D48-8183-6E95B3CFF2D3}" srcOrd="2" destOrd="0" presId="urn:microsoft.com/office/officeart/2018/2/layout/IconVerticalSolidList"/>
    <dgm:cxn modelId="{292B1151-BD7B-4FD5-BD61-45823E65C536}" type="presParOf" srcId="{8C100AB9-11A5-4D48-8183-6E95B3CFF2D3}" destId="{D5AD0777-13DF-4AEC-86F1-7E60A0B0650F}" srcOrd="0" destOrd="0" presId="urn:microsoft.com/office/officeart/2018/2/layout/IconVerticalSolidList"/>
    <dgm:cxn modelId="{5900FC94-9D0E-479A-B032-83FAE41BD4C0}" type="presParOf" srcId="{8C100AB9-11A5-4D48-8183-6E95B3CFF2D3}" destId="{800B0415-0B7C-4705-B34C-10B8C5295CC2}" srcOrd="1" destOrd="0" presId="urn:microsoft.com/office/officeart/2018/2/layout/IconVerticalSolidList"/>
    <dgm:cxn modelId="{A0F34A2A-A26A-449D-8DCE-98B8A8B300D8}" type="presParOf" srcId="{8C100AB9-11A5-4D48-8183-6E95B3CFF2D3}" destId="{FF865B8D-A96D-4E9F-B0C9-667E045A5A87}" srcOrd="2" destOrd="0" presId="urn:microsoft.com/office/officeart/2018/2/layout/IconVerticalSolidList"/>
    <dgm:cxn modelId="{ADB23D81-BD74-4C4B-B252-BB1595ECAAFA}" type="presParOf" srcId="{8C100AB9-11A5-4D48-8183-6E95B3CFF2D3}" destId="{EA8A96CE-29C3-45D2-AC9B-3AA7FF861E4C}" srcOrd="3" destOrd="0" presId="urn:microsoft.com/office/officeart/2018/2/layout/IconVerticalSolidList"/>
    <dgm:cxn modelId="{FC2A6EFA-86CD-4984-9F4E-0D87C7F814D9}" type="presParOf" srcId="{8755DC85-68DE-46CD-8E8F-0829BB13A9F4}" destId="{39247996-62CF-4129-865F-8AD419273997}" srcOrd="3" destOrd="0" presId="urn:microsoft.com/office/officeart/2018/2/layout/IconVerticalSolidList"/>
    <dgm:cxn modelId="{82644B60-5FE2-4D24-894F-2484B6B6ADCF}" type="presParOf" srcId="{8755DC85-68DE-46CD-8E8F-0829BB13A9F4}" destId="{3D4F781C-2F4D-4078-A7A8-DA3D6FAD2A2A}" srcOrd="4" destOrd="0" presId="urn:microsoft.com/office/officeart/2018/2/layout/IconVerticalSolidList"/>
    <dgm:cxn modelId="{63ADD7BB-1E9D-46AD-A4DA-AD863DA73116}" type="presParOf" srcId="{3D4F781C-2F4D-4078-A7A8-DA3D6FAD2A2A}" destId="{C5C5272F-D7CB-4E4D-9265-EC6E6A3B1334}" srcOrd="0" destOrd="0" presId="urn:microsoft.com/office/officeart/2018/2/layout/IconVerticalSolidList"/>
    <dgm:cxn modelId="{5AAA4537-E912-4518-B727-BAA735A198CE}" type="presParOf" srcId="{3D4F781C-2F4D-4078-A7A8-DA3D6FAD2A2A}" destId="{18DBEFC5-0A2F-4DEE-9EEF-336C481A4B96}" srcOrd="1" destOrd="0" presId="urn:microsoft.com/office/officeart/2018/2/layout/IconVerticalSolidList"/>
    <dgm:cxn modelId="{2A585098-59EA-4D87-9894-578137601C88}" type="presParOf" srcId="{3D4F781C-2F4D-4078-A7A8-DA3D6FAD2A2A}" destId="{B93F8975-B359-4F99-9703-D6E440012F7D}" srcOrd="2" destOrd="0" presId="urn:microsoft.com/office/officeart/2018/2/layout/IconVerticalSolidList"/>
    <dgm:cxn modelId="{036EB431-654B-47CA-AA5A-1C0C41039D7D}" type="presParOf" srcId="{3D4F781C-2F4D-4078-A7A8-DA3D6FAD2A2A}" destId="{DB6A31A0-9B3D-4214-B9C7-77ED3A165B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CE8E95-A5CB-4C0C-80A9-F7A2DA4D4D9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6DF06C-6896-4ECD-A508-FBE795B5DB4D}">
      <dgm:prSet/>
      <dgm:spPr/>
      <dgm:t>
        <a:bodyPr/>
        <a:lstStyle/>
        <a:p>
          <a:pPr>
            <a:defRPr b="1"/>
          </a:pPr>
          <a:r>
            <a:rPr lang="en-US" b="0"/>
            <a:t>CentOS 7 Web server</a:t>
          </a:r>
          <a:endParaRPr lang="en-US"/>
        </a:p>
      </dgm:t>
    </dgm:pt>
    <dgm:pt modelId="{1F64EF81-6697-436D-B3CC-88EF6A4A3718}" type="parTrans" cxnId="{1C831A91-F4C7-4640-AAD9-2C6A30C027AD}">
      <dgm:prSet/>
      <dgm:spPr/>
      <dgm:t>
        <a:bodyPr/>
        <a:lstStyle/>
        <a:p>
          <a:endParaRPr lang="en-US"/>
        </a:p>
      </dgm:t>
    </dgm:pt>
    <dgm:pt modelId="{E347A5EE-10A5-441D-A101-A366F50AD6B6}" type="sibTrans" cxnId="{1C831A91-F4C7-4640-AAD9-2C6A30C027AD}">
      <dgm:prSet/>
      <dgm:spPr/>
      <dgm:t>
        <a:bodyPr/>
        <a:lstStyle/>
        <a:p>
          <a:endParaRPr lang="en-US"/>
        </a:p>
      </dgm:t>
    </dgm:pt>
    <dgm:pt modelId="{1D7EB54B-43D4-40A9-8C0E-10F7AA82B3C6}">
      <dgm:prSet/>
      <dgm:spPr/>
      <dgm:t>
        <a:bodyPr/>
        <a:lstStyle/>
        <a:p>
          <a:pPr>
            <a:defRPr b="1"/>
          </a:pPr>
          <a:r>
            <a:rPr lang="en-US" b="0"/>
            <a:t>MariaDB database</a:t>
          </a:r>
          <a:endParaRPr lang="en-US"/>
        </a:p>
      </dgm:t>
    </dgm:pt>
    <dgm:pt modelId="{D536E764-01E4-4795-A1F9-B0B8BA9536D2}" type="parTrans" cxnId="{310DF2F1-90D7-4353-B9D5-F0FA19CDE446}">
      <dgm:prSet/>
      <dgm:spPr/>
      <dgm:t>
        <a:bodyPr/>
        <a:lstStyle/>
        <a:p>
          <a:endParaRPr lang="en-US"/>
        </a:p>
      </dgm:t>
    </dgm:pt>
    <dgm:pt modelId="{1BA6663B-A7B8-4C42-BB72-532C0A6C7853}" type="sibTrans" cxnId="{310DF2F1-90D7-4353-B9D5-F0FA19CDE446}">
      <dgm:prSet/>
      <dgm:spPr/>
      <dgm:t>
        <a:bodyPr/>
        <a:lstStyle/>
        <a:p>
          <a:endParaRPr lang="en-US"/>
        </a:p>
      </dgm:t>
    </dgm:pt>
    <dgm:pt modelId="{5EC4B498-3153-4130-AED0-607B4F3DF931}">
      <dgm:prSet/>
      <dgm:spPr/>
      <dgm:t>
        <a:bodyPr/>
        <a:lstStyle/>
        <a:p>
          <a:r>
            <a:rPr lang="en-US" b="0"/>
            <a:t>Innodb engine</a:t>
          </a:r>
          <a:endParaRPr lang="en-US"/>
        </a:p>
      </dgm:t>
    </dgm:pt>
    <dgm:pt modelId="{D5A27C5D-5A89-413B-BC73-26913A96343A}" type="parTrans" cxnId="{DF37798B-C1D1-43F0-B496-458A1D968FDF}">
      <dgm:prSet/>
      <dgm:spPr/>
      <dgm:t>
        <a:bodyPr/>
        <a:lstStyle/>
        <a:p>
          <a:endParaRPr lang="en-US"/>
        </a:p>
      </dgm:t>
    </dgm:pt>
    <dgm:pt modelId="{3B00CA5E-29F1-42C2-B8E4-E9BBF9E513DE}" type="sibTrans" cxnId="{DF37798B-C1D1-43F0-B496-458A1D968FDF}">
      <dgm:prSet/>
      <dgm:spPr/>
      <dgm:t>
        <a:bodyPr/>
        <a:lstStyle/>
        <a:p>
          <a:endParaRPr lang="en-US"/>
        </a:p>
      </dgm:t>
    </dgm:pt>
    <dgm:pt modelId="{DB048012-EF44-48ED-9DE0-CA49FD67023B}">
      <dgm:prSet/>
      <dgm:spPr/>
      <dgm:t>
        <a:bodyPr/>
        <a:lstStyle/>
        <a:p>
          <a:pPr>
            <a:defRPr b="1"/>
          </a:pPr>
          <a:r>
            <a:rPr lang="en-US" b="0"/>
            <a:t>Single table</a:t>
          </a:r>
          <a:endParaRPr lang="en-US"/>
        </a:p>
      </dgm:t>
    </dgm:pt>
    <dgm:pt modelId="{16A5497F-82A8-4504-A4E3-B10304A3393B}" type="parTrans" cxnId="{86AE806E-1151-4A38-81D9-4B364A215B80}">
      <dgm:prSet/>
      <dgm:spPr/>
      <dgm:t>
        <a:bodyPr/>
        <a:lstStyle/>
        <a:p>
          <a:endParaRPr lang="en-US"/>
        </a:p>
      </dgm:t>
    </dgm:pt>
    <dgm:pt modelId="{E218A0F1-A2DA-427E-A6DD-3096B1524603}" type="sibTrans" cxnId="{86AE806E-1151-4A38-81D9-4B364A215B80}">
      <dgm:prSet/>
      <dgm:spPr/>
      <dgm:t>
        <a:bodyPr/>
        <a:lstStyle/>
        <a:p>
          <a:endParaRPr lang="en-US"/>
        </a:p>
      </dgm:t>
    </dgm:pt>
    <dgm:pt modelId="{6CE0324D-5118-47A8-BCAF-B2AB36BA11C1}">
      <dgm:prSet/>
      <dgm:spPr/>
      <dgm:t>
        <a:bodyPr/>
        <a:lstStyle/>
        <a:p>
          <a:r>
            <a:rPr lang="en-US" b="0"/>
            <a:t>Date, state, fips, cases, deaths</a:t>
          </a:r>
          <a:endParaRPr lang="en-US"/>
        </a:p>
      </dgm:t>
    </dgm:pt>
    <dgm:pt modelId="{D28B87D5-737D-40D0-AD4D-5E3EA152A707}" type="parTrans" cxnId="{7ECB0FEB-99C6-4D8D-BCEE-AD147646757F}">
      <dgm:prSet/>
      <dgm:spPr/>
      <dgm:t>
        <a:bodyPr/>
        <a:lstStyle/>
        <a:p>
          <a:endParaRPr lang="en-US"/>
        </a:p>
      </dgm:t>
    </dgm:pt>
    <dgm:pt modelId="{4D626858-0846-488E-B5C1-6118181100C5}" type="sibTrans" cxnId="{7ECB0FEB-99C6-4D8D-BCEE-AD147646757F}">
      <dgm:prSet/>
      <dgm:spPr/>
      <dgm:t>
        <a:bodyPr/>
        <a:lstStyle/>
        <a:p>
          <a:endParaRPr lang="en-US"/>
        </a:p>
      </dgm:t>
    </dgm:pt>
    <dgm:pt modelId="{EFD2A894-FE0C-4A61-9D77-824E25574BA1}" type="pres">
      <dgm:prSet presAssocID="{CFCE8E95-A5CB-4C0C-80A9-F7A2DA4D4D90}" presName="root" presStyleCnt="0">
        <dgm:presLayoutVars>
          <dgm:dir/>
          <dgm:resizeHandles val="exact"/>
        </dgm:presLayoutVars>
      </dgm:prSet>
      <dgm:spPr/>
    </dgm:pt>
    <dgm:pt modelId="{48385821-AD85-4115-BF90-39EF82827590}" type="pres">
      <dgm:prSet presAssocID="{436DF06C-6896-4ECD-A508-FBE795B5DB4D}" presName="compNode" presStyleCnt="0"/>
      <dgm:spPr/>
    </dgm:pt>
    <dgm:pt modelId="{EA71AC81-0C01-4E2F-B3A5-5AE4B1DFDD7B}" type="pres">
      <dgm:prSet presAssocID="{436DF06C-6896-4ECD-A508-FBE795B5DB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6BBC3DD-347C-440D-B3B0-0087E8BEC55B}" type="pres">
      <dgm:prSet presAssocID="{436DF06C-6896-4ECD-A508-FBE795B5DB4D}" presName="iconSpace" presStyleCnt="0"/>
      <dgm:spPr/>
    </dgm:pt>
    <dgm:pt modelId="{4C6D945A-1947-430E-A962-BF93E5E6D0F5}" type="pres">
      <dgm:prSet presAssocID="{436DF06C-6896-4ECD-A508-FBE795B5DB4D}" presName="parTx" presStyleLbl="revTx" presStyleIdx="0" presStyleCnt="6">
        <dgm:presLayoutVars>
          <dgm:chMax val="0"/>
          <dgm:chPref val="0"/>
        </dgm:presLayoutVars>
      </dgm:prSet>
      <dgm:spPr/>
    </dgm:pt>
    <dgm:pt modelId="{62F4EDCC-B565-40DF-AC4A-0076B9497D59}" type="pres">
      <dgm:prSet presAssocID="{436DF06C-6896-4ECD-A508-FBE795B5DB4D}" presName="txSpace" presStyleCnt="0"/>
      <dgm:spPr/>
    </dgm:pt>
    <dgm:pt modelId="{AD5171EC-7E71-42D9-AADA-667BBFF9A49E}" type="pres">
      <dgm:prSet presAssocID="{436DF06C-6896-4ECD-A508-FBE795B5DB4D}" presName="desTx" presStyleLbl="revTx" presStyleIdx="1" presStyleCnt="6">
        <dgm:presLayoutVars/>
      </dgm:prSet>
      <dgm:spPr/>
    </dgm:pt>
    <dgm:pt modelId="{E74877A7-8A47-4C4C-A4D8-9BDB769B1D59}" type="pres">
      <dgm:prSet presAssocID="{E347A5EE-10A5-441D-A101-A366F50AD6B6}" presName="sibTrans" presStyleCnt="0"/>
      <dgm:spPr/>
    </dgm:pt>
    <dgm:pt modelId="{7F925A1F-8C55-4204-A96D-4B269F74CD29}" type="pres">
      <dgm:prSet presAssocID="{1D7EB54B-43D4-40A9-8C0E-10F7AA82B3C6}" presName="compNode" presStyleCnt="0"/>
      <dgm:spPr/>
    </dgm:pt>
    <dgm:pt modelId="{DB8785FD-DB76-4214-9734-2E6DED077EA9}" type="pres">
      <dgm:prSet presAssocID="{1D7EB54B-43D4-40A9-8C0E-10F7AA82B3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A839562-604A-4F93-B1DE-5B3B4F337511}" type="pres">
      <dgm:prSet presAssocID="{1D7EB54B-43D4-40A9-8C0E-10F7AA82B3C6}" presName="iconSpace" presStyleCnt="0"/>
      <dgm:spPr/>
    </dgm:pt>
    <dgm:pt modelId="{181F5D43-DF27-44AE-B4C8-E5CCA3BC199F}" type="pres">
      <dgm:prSet presAssocID="{1D7EB54B-43D4-40A9-8C0E-10F7AA82B3C6}" presName="parTx" presStyleLbl="revTx" presStyleIdx="2" presStyleCnt="6">
        <dgm:presLayoutVars>
          <dgm:chMax val="0"/>
          <dgm:chPref val="0"/>
        </dgm:presLayoutVars>
      </dgm:prSet>
      <dgm:spPr/>
    </dgm:pt>
    <dgm:pt modelId="{16F98906-DB96-47E4-8E9C-A227A939B488}" type="pres">
      <dgm:prSet presAssocID="{1D7EB54B-43D4-40A9-8C0E-10F7AA82B3C6}" presName="txSpace" presStyleCnt="0"/>
      <dgm:spPr/>
    </dgm:pt>
    <dgm:pt modelId="{CBEDA52E-AA4A-4E34-B36B-70D3F25E6CBC}" type="pres">
      <dgm:prSet presAssocID="{1D7EB54B-43D4-40A9-8C0E-10F7AA82B3C6}" presName="desTx" presStyleLbl="revTx" presStyleIdx="3" presStyleCnt="6">
        <dgm:presLayoutVars/>
      </dgm:prSet>
      <dgm:spPr/>
    </dgm:pt>
    <dgm:pt modelId="{F5A73A8B-A9D4-4C79-B14F-6DD132B89DB1}" type="pres">
      <dgm:prSet presAssocID="{1BA6663B-A7B8-4C42-BB72-532C0A6C7853}" presName="sibTrans" presStyleCnt="0"/>
      <dgm:spPr/>
    </dgm:pt>
    <dgm:pt modelId="{DB0197DE-6A07-4FD9-A7E1-41128BAB2B37}" type="pres">
      <dgm:prSet presAssocID="{DB048012-EF44-48ED-9DE0-CA49FD67023B}" presName="compNode" presStyleCnt="0"/>
      <dgm:spPr/>
    </dgm:pt>
    <dgm:pt modelId="{3252624B-F420-4B5E-A283-F92B06DF5C59}" type="pres">
      <dgm:prSet presAssocID="{DB048012-EF44-48ED-9DE0-CA49FD6702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20426A4-72B4-422D-B159-809BB4F81C23}" type="pres">
      <dgm:prSet presAssocID="{DB048012-EF44-48ED-9DE0-CA49FD67023B}" presName="iconSpace" presStyleCnt="0"/>
      <dgm:spPr/>
    </dgm:pt>
    <dgm:pt modelId="{A74783D0-3C9B-48C0-93B1-BBBE2B459160}" type="pres">
      <dgm:prSet presAssocID="{DB048012-EF44-48ED-9DE0-CA49FD67023B}" presName="parTx" presStyleLbl="revTx" presStyleIdx="4" presStyleCnt="6">
        <dgm:presLayoutVars>
          <dgm:chMax val="0"/>
          <dgm:chPref val="0"/>
        </dgm:presLayoutVars>
      </dgm:prSet>
      <dgm:spPr/>
    </dgm:pt>
    <dgm:pt modelId="{02D15DA5-8EC6-4F5E-9D34-A124C6BD97FA}" type="pres">
      <dgm:prSet presAssocID="{DB048012-EF44-48ED-9DE0-CA49FD67023B}" presName="txSpace" presStyleCnt="0"/>
      <dgm:spPr/>
    </dgm:pt>
    <dgm:pt modelId="{18C55E0F-D08C-44F1-9C0F-B01E07CDDCC7}" type="pres">
      <dgm:prSet presAssocID="{DB048012-EF44-48ED-9DE0-CA49FD67023B}" presName="desTx" presStyleLbl="revTx" presStyleIdx="5" presStyleCnt="6">
        <dgm:presLayoutVars/>
      </dgm:prSet>
      <dgm:spPr/>
    </dgm:pt>
  </dgm:ptLst>
  <dgm:cxnLst>
    <dgm:cxn modelId="{BD01A943-AF6C-4D58-ADA2-AFE5D5710AB7}" type="presOf" srcId="{5EC4B498-3153-4130-AED0-607B4F3DF931}" destId="{CBEDA52E-AA4A-4E34-B36B-70D3F25E6CBC}" srcOrd="0" destOrd="0" presId="urn:microsoft.com/office/officeart/2018/2/layout/IconLabelDescriptionList"/>
    <dgm:cxn modelId="{86AE806E-1151-4A38-81D9-4B364A215B80}" srcId="{CFCE8E95-A5CB-4C0C-80A9-F7A2DA4D4D90}" destId="{DB048012-EF44-48ED-9DE0-CA49FD67023B}" srcOrd="2" destOrd="0" parTransId="{16A5497F-82A8-4504-A4E3-B10304A3393B}" sibTransId="{E218A0F1-A2DA-427E-A6DD-3096B1524603}"/>
    <dgm:cxn modelId="{3EBA6A7F-2CE0-4DC4-AACE-F9C5CAD6E4EE}" type="presOf" srcId="{1D7EB54B-43D4-40A9-8C0E-10F7AA82B3C6}" destId="{181F5D43-DF27-44AE-B4C8-E5CCA3BC199F}" srcOrd="0" destOrd="0" presId="urn:microsoft.com/office/officeart/2018/2/layout/IconLabelDescriptionList"/>
    <dgm:cxn modelId="{DF37798B-C1D1-43F0-B496-458A1D968FDF}" srcId="{1D7EB54B-43D4-40A9-8C0E-10F7AA82B3C6}" destId="{5EC4B498-3153-4130-AED0-607B4F3DF931}" srcOrd="0" destOrd="0" parTransId="{D5A27C5D-5A89-413B-BC73-26913A96343A}" sibTransId="{3B00CA5E-29F1-42C2-B8E4-E9BBF9E513DE}"/>
    <dgm:cxn modelId="{1C831A91-F4C7-4640-AAD9-2C6A30C027AD}" srcId="{CFCE8E95-A5CB-4C0C-80A9-F7A2DA4D4D90}" destId="{436DF06C-6896-4ECD-A508-FBE795B5DB4D}" srcOrd="0" destOrd="0" parTransId="{1F64EF81-6697-436D-B3CC-88EF6A4A3718}" sibTransId="{E347A5EE-10A5-441D-A101-A366F50AD6B6}"/>
    <dgm:cxn modelId="{073430B1-1D12-4597-82E6-685341EF1C91}" type="presOf" srcId="{DB048012-EF44-48ED-9DE0-CA49FD67023B}" destId="{A74783D0-3C9B-48C0-93B1-BBBE2B459160}" srcOrd="0" destOrd="0" presId="urn:microsoft.com/office/officeart/2018/2/layout/IconLabelDescriptionList"/>
    <dgm:cxn modelId="{4AE87AC5-110D-4E08-8B27-233E9AB57BEE}" type="presOf" srcId="{CFCE8E95-A5CB-4C0C-80A9-F7A2DA4D4D90}" destId="{EFD2A894-FE0C-4A61-9D77-824E25574BA1}" srcOrd="0" destOrd="0" presId="urn:microsoft.com/office/officeart/2018/2/layout/IconLabelDescriptionList"/>
    <dgm:cxn modelId="{8983A6C7-F3DA-4659-85B3-75EEA0A9B8A2}" type="presOf" srcId="{6CE0324D-5118-47A8-BCAF-B2AB36BA11C1}" destId="{18C55E0F-D08C-44F1-9C0F-B01E07CDDCC7}" srcOrd="0" destOrd="0" presId="urn:microsoft.com/office/officeart/2018/2/layout/IconLabelDescriptionList"/>
    <dgm:cxn modelId="{7DDD37D5-F427-4C72-B5E7-DD7B9DA2AE25}" type="presOf" srcId="{436DF06C-6896-4ECD-A508-FBE795B5DB4D}" destId="{4C6D945A-1947-430E-A962-BF93E5E6D0F5}" srcOrd="0" destOrd="0" presId="urn:microsoft.com/office/officeart/2018/2/layout/IconLabelDescriptionList"/>
    <dgm:cxn modelId="{7ECB0FEB-99C6-4D8D-BCEE-AD147646757F}" srcId="{DB048012-EF44-48ED-9DE0-CA49FD67023B}" destId="{6CE0324D-5118-47A8-BCAF-B2AB36BA11C1}" srcOrd="0" destOrd="0" parTransId="{D28B87D5-737D-40D0-AD4D-5E3EA152A707}" sibTransId="{4D626858-0846-488E-B5C1-6118181100C5}"/>
    <dgm:cxn modelId="{310DF2F1-90D7-4353-B9D5-F0FA19CDE446}" srcId="{CFCE8E95-A5CB-4C0C-80A9-F7A2DA4D4D90}" destId="{1D7EB54B-43D4-40A9-8C0E-10F7AA82B3C6}" srcOrd="1" destOrd="0" parTransId="{D536E764-01E4-4795-A1F9-B0B8BA9536D2}" sibTransId="{1BA6663B-A7B8-4C42-BB72-532C0A6C7853}"/>
    <dgm:cxn modelId="{E73D860A-16BC-4633-B9D3-36A44F2B707B}" type="presParOf" srcId="{EFD2A894-FE0C-4A61-9D77-824E25574BA1}" destId="{48385821-AD85-4115-BF90-39EF82827590}" srcOrd="0" destOrd="0" presId="urn:microsoft.com/office/officeart/2018/2/layout/IconLabelDescriptionList"/>
    <dgm:cxn modelId="{AD53A3CE-253C-4B9C-91E3-2002AE05D75B}" type="presParOf" srcId="{48385821-AD85-4115-BF90-39EF82827590}" destId="{EA71AC81-0C01-4E2F-B3A5-5AE4B1DFDD7B}" srcOrd="0" destOrd="0" presId="urn:microsoft.com/office/officeart/2018/2/layout/IconLabelDescriptionList"/>
    <dgm:cxn modelId="{80328BD1-4ADB-4781-BB35-024997EB6C8F}" type="presParOf" srcId="{48385821-AD85-4115-BF90-39EF82827590}" destId="{A6BBC3DD-347C-440D-B3B0-0087E8BEC55B}" srcOrd="1" destOrd="0" presId="urn:microsoft.com/office/officeart/2018/2/layout/IconLabelDescriptionList"/>
    <dgm:cxn modelId="{6D89E267-A7D8-4D2A-AE8B-15DCF22FD9B3}" type="presParOf" srcId="{48385821-AD85-4115-BF90-39EF82827590}" destId="{4C6D945A-1947-430E-A962-BF93E5E6D0F5}" srcOrd="2" destOrd="0" presId="urn:microsoft.com/office/officeart/2018/2/layout/IconLabelDescriptionList"/>
    <dgm:cxn modelId="{5F12169D-6E88-4E56-B406-DF55749CA978}" type="presParOf" srcId="{48385821-AD85-4115-BF90-39EF82827590}" destId="{62F4EDCC-B565-40DF-AC4A-0076B9497D59}" srcOrd="3" destOrd="0" presId="urn:microsoft.com/office/officeart/2018/2/layout/IconLabelDescriptionList"/>
    <dgm:cxn modelId="{766ED480-B95E-40BC-98F0-51CDAB01677C}" type="presParOf" srcId="{48385821-AD85-4115-BF90-39EF82827590}" destId="{AD5171EC-7E71-42D9-AADA-667BBFF9A49E}" srcOrd="4" destOrd="0" presId="urn:microsoft.com/office/officeart/2018/2/layout/IconLabelDescriptionList"/>
    <dgm:cxn modelId="{CDB68C41-0B8C-4DB9-89AD-A58037BD8D2A}" type="presParOf" srcId="{EFD2A894-FE0C-4A61-9D77-824E25574BA1}" destId="{E74877A7-8A47-4C4C-A4D8-9BDB769B1D59}" srcOrd="1" destOrd="0" presId="urn:microsoft.com/office/officeart/2018/2/layout/IconLabelDescriptionList"/>
    <dgm:cxn modelId="{A764ED71-ACC3-499C-83E3-13DA6AA26F1A}" type="presParOf" srcId="{EFD2A894-FE0C-4A61-9D77-824E25574BA1}" destId="{7F925A1F-8C55-4204-A96D-4B269F74CD29}" srcOrd="2" destOrd="0" presId="urn:microsoft.com/office/officeart/2018/2/layout/IconLabelDescriptionList"/>
    <dgm:cxn modelId="{94EC9510-D414-4CCE-90A2-4A8024BB768B}" type="presParOf" srcId="{7F925A1F-8C55-4204-A96D-4B269F74CD29}" destId="{DB8785FD-DB76-4214-9734-2E6DED077EA9}" srcOrd="0" destOrd="0" presId="urn:microsoft.com/office/officeart/2018/2/layout/IconLabelDescriptionList"/>
    <dgm:cxn modelId="{C0DCA719-54C6-4028-8629-13385A7AFBEA}" type="presParOf" srcId="{7F925A1F-8C55-4204-A96D-4B269F74CD29}" destId="{9A839562-604A-4F93-B1DE-5B3B4F337511}" srcOrd="1" destOrd="0" presId="urn:microsoft.com/office/officeart/2018/2/layout/IconLabelDescriptionList"/>
    <dgm:cxn modelId="{1676B9CC-C35B-40C5-A845-ABC8E67CBD03}" type="presParOf" srcId="{7F925A1F-8C55-4204-A96D-4B269F74CD29}" destId="{181F5D43-DF27-44AE-B4C8-E5CCA3BC199F}" srcOrd="2" destOrd="0" presId="urn:microsoft.com/office/officeart/2018/2/layout/IconLabelDescriptionList"/>
    <dgm:cxn modelId="{899B997A-D210-452B-A73A-7DE3BDDCB75D}" type="presParOf" srcId="{7F925A1F-8C55-4204-A96D-4B269F74CD29}" destId="{16F98906-DB96-47E4-8E9C-A227A939B488}" srcOrd="3" destOrd="0" presId="urn:microsoft.com/office/officeart/2018/2/layout/IconLabelDescriptionList"/>
    <dgm:cxn modelId="{A68A06F2-6BD5-4A64-8857-46817F346759}" type="presParOf" srcId="{7F925A1F-8C55-4204-A96D-4B269F74CD29}" destId="{CBEDA52E-AA4A-4E34-B36B-70D3F25E6CBC}" srcOrd="4" destOrd="0" presId="urn:microsoft.com/office/officeart/2018/2/layout/IconLabelDescriptionList"/>
    <dgm:cxn modelId="{2382826F-7806-44A0-A1C9-76325C1DA2E6}" type="presParOf" srcId="{EFD2A894-FE0C-4A61-9D77-824E25574BA1}" destId="{F5A73A8B-A9D4-4C79-B14F-6DD132B89DB1}" srcOrd="3" destOrd="0" presId="urn:microsoft.com/office/officeart/2018/2/layout/IconLabelDescriptionList"/>
    <dgm:cxn modelId="{1768542C-CE93-4437-B1B6-3C4232553767}" type="presParOf" srcId="{EFD2A894-FE0C-4A61-9D77-824E25574BA1}" destId="{DB0197DE-6A07-4FD9-A7E1-41128BAB2B37}" srcOrd="4" destOrd="0" presId="urn:microsoft.com/office/officeart/2018/2/layout/IconLabelDescriptionList"/>
    <dgm:cxn modelId="{F3DE43ED-C9E7-4CA6-8672-06A5C2B97DCD}" type="presParOf" srcId="{DB0197DE-6A07-4FD9-A7E1-41128BAB2B37}" destId="{3252624B-F420-4B5E-A283-F92B06DF5C59}" srcOrd="0" destOrd="0" presId="urn:microsoft.com/office/officeart/2018/2/layout/IconLabelDescriptionList"/>
    <dgm:cxn modelId="{30BFAB2A-F412-4FD0-95F8-7FFF933FC465}" type="presParOf" srcId="{DB0197DE-6A07-4FD9-A7E1-41128BAB2B37}" destId="{B20426A4-72B4-422D-B159-809BB4F81C23}" srcOrd="1" destOrd="0" presId="urn:microsoft.com/office/officeart/2018/2/layout/IconLabelDescriptionList"/>
    <dgm:cxn modelId="{FC31A561-159F-4912-A2D9-37BA70032F3B}" type="presParOf" srcId="{DB0197DE-6A07-4FD9-A7E1-41128BAB2B37}" destId="{A74783D0-3C9B-48C0-93B1-BBBE2B459160}" srcOrd="2" destOrd="0" presId="urn:microsoft.com/office/officeart/2018/2/layout/IconLabelDescriptionList"/>
    <dgm:cxn modelId="{645F972B-E339-492E-9F86-03E8B44E7C4C}" type="presParOf" srcId="{DB0197DE-6A07-4FD9-A7E1-41128BAB2B37}" destId="{02D15DA5-8EC6-4F5E-9D34-A124C6BD97FA}" srcOrd="3" destOrd="0" presId="urn:microsoft.com/office/officeart/2018/2/layout/IconLabelDescriptionList"/>
    <dgm:cxn modelId="{C0CC346D-627F-4598-9C59-FF66892F9940}" type="presParOf" srcId="{DB0197DE-6A07-4FD9-A7E1-41128BAB2B37}" destId="{18C55E0F-D08C-44F1-9C0F-B01E07CDDCC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8B4AD-C7DA-4623-9DBD-97F3A681AC1E}">
      <dsp:nvSpPr>
        <dsp:cNvPr id="0" name=""/>
        <dsp:cNvSpPr/>
      </dsp:nvSpPr>
      <dsp:spPr>
        <a:xfrm>
          <a:off x="0" y="790785"/>
          <a:ext cx="5385597" cy="14599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3D7AA-B807-4796-93F1-975A9DEF4F16}">
      <dsp:nvSpPr>
        <dsp:cNvPr id="0" name=""/>
        <dsp:cNvSpPr/>
      </dsp:nvSpPr>
      <dsp:spPr>
        <a:xfrm>
          <a:off x="441623" y="1119266"/>
          <a:ext cx="802951" cy="8029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35B28-4636-4A2B-8A78-4FF7548B4D62}">
      <dsp:nvSpPr>
        <dsp:cNvPr id="0" name=""/>
        <dsp:cNvSpPr/>
      </dsp:nvSpPr>
      <dsp:spPr>
        <a:xfrm>
          <a:off x="1686198" y="790785"/>
          <a:ext cx="3699398" cy="145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07" tIns="154507" rIns="154507" bIns="1545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Enter State (can be All), Date, </a:t>
          </a:r>
          <a:r>
            <a:rPr lang="en-US" sz="2500" kern="1200"/>
            <a:t>and data </a:t>
          </a:r>
          <a:r>
            <a:rPr lang="en-US" sz="2500" kern="1200" dirty="0"/>
            <a:t>type</a:t>
          </a:r>
        </a:p>
      </dsp:txBody>
      <dsp:txXfrm>
        <a:off x="1686198" y="790785"/>
        <a:ext cx="3699398" cy="1459912"/>
      </dsp:txXfrm>
    </dsp:sp>
    <dsp:sp modelId="{3FC3AC3F-0B84-4977-BCDB-C76C087D0D56}">
      <dsp:nvSpPr>
        <dsp:cNvPr id="0" name=""/>
        <dsp:cNvSpPr/>
      </dsp:nvSpPr>
      <dsp:spPr>
        <a:xfrm>
          <a:off x="0" y="2615676"/>
          <a:ext cx="5385597" cy="14599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35153-2D4F-4D40-B9AE-073A07F37187}">
      <dsp:nvSpPr>
        <dsp:cNvPr id="0" name=""/>
        <dsp:cNvSpPr/>
      </dsp:nvSpPr>
      <dsp:spPr>
        <a:xfrm>
          <a:off x="441623" y="2944156"/>
          <a:ext cx="802951" cy="8029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B0C25-8A3C-4AC2-AEB7-139709D57F7C}">
      <dsp:nvSpPr>
        <dsp:cNvPr id="0" name=""/>
        <dsp:cNvSpPr/>
      </dsp:nvSpPr>
      <dsp:spPr>
        <a:xfrm>
          <a:off x="1686198" y="2615676"/>
          <a:ext cx="3699398" cy="145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07" tIns="154507" rIns="154507" bIns="1545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Get back single numerical statistic </a:t>
          </a:r>
        </a:p>
      </dsp:txBody>
      <dsp:txXfrm>
        <a:off x="1686198" y="2615676"/>
        <a:ext cx="3699398" cy="1459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8C9CB-DE96-4EEF-8BBD-1AA5C1ABDBD5}">
      <dsp:nvSpPr>
        <dsp:cNvPr id="0" name=""/>
        <dsp:cNvSpPr/>
      </dsp:nvSpPr>
      <dsp:spPr>
        <a:xfrm>
          <a:off x="0" y="594"/>
          <a:ext cx="5385597" cy="1390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582ADD-60CF-4FC9-BDBD-BD8D46611B76}">
      <dsp:nvSpPr>
        <dsp:cNvPr id="0" name=""/>
        <dsp:cNvSpPr/>
      </dsp:nvSpPr>
      <dsp:spPr>
        <a:xfrm>
          <a:off x="420491" y="313356"/>
          <a:ext cx="764529" cy="7645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EF73F-FED3-46A4-B260-E090EE83138B}">
      <dsp:nvSpPr>
        <dsp:cNvPr id="0" name=""/>
        <dsp:cNvSpPr/>
      </dsp:nvSpPr>
      <dsp:spPr>
        <a:xfrm>
          <a:off x="1605511" y="594"/>
          <a:ext cx="3780085" cy="1390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14" tIns="147114" rIns="147114" bIns="14711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Enter date and data type</a:t>
          </a:r>
        </a:p>
      </dsp:txBody>
      <dsp:txXfrm>
        <a:off x="1605511" y="594"/>
        <a:ext cx="3780085" cy="1390053"/>
      </dsp:txXfrm>
    </dsp:sp>
    <dsp:sp modelId="{3ACEC084-72C7-4283-8CC4-EFE4C39FED22}">
      <dsp:nvSpPr>
        <dsp:cNvPr id="0" name=""/>
        <dsp:cNvSpPr/>
      </dsp:nvSpPr>
      <dsp:spPr>
        <a:xfrm>
          <a:off x="0" y="1738160"/>
          <a:ext cx="5385597" cy="1390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B62AF-086F-4B97-9695-BB56E5E70213}">
      <dsp:nvSpPr>
        <dsp:cNvPr id="0" name=""/>
        <dsp:cNvSpPr/>
      </dsp:nvSpPr>
      <dsp:spPr>
        <a:xfrm>
          <a:off x="420491" y="2050922"/>
          <a:ext cx="764529" cy="7645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E5953-51C1-433D-BD41-ABDE008B661A}">
      <dsp:nvSpPr>
        <dsp:cNvPr id="0" name=""/>
        <dsp:cNvSpPr/>
      </dsp:nvSpPr>
      <dsp:spPr>
        <a:xfrm>
          <a:off x="1605511" y="1738160"/>
          <a:ext cx="3780085" cy="1390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14" tIns="147114" rIns="147114" bIns="14711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Downloads choropleth plot into Launch directory</a:t>
          </a:r>
        </a:p>
      </dsp:txBody>
      <dsp:txXfrm>
        <a:off x="1605511" y="1738160"/>
        <a:ext cx="3780085" cy="1390053"/>
      </dsp:txXfrm>
    </dsp:sp>
    <dsp:sp modelId="{69524948-2541-43C3-9E60-DE11993FD7D2}">
      <dsp:nvSpPr>
        <dsp:cNvPr id="0" name=""/>
        <dsp:cNvSpPr/>
      </dsp:nvSpPr>
      <dsp:spPr>
        <a:xfrm>
          <a:off x="0" y="3475727"/>
          <a:ext cx="5385597" cy="1390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259F4-C7CF-441F-BE87-4493D1809362}">
      <dsp:nvSpPr>
        <dsp:cNvPr id="0" name=""/>
        <dsp:cNvSpPr/>
      </dsp:nvSpPr>
      <dsp:spPr>
        <a:xfrm>
          <a:off x="420491" y="3788489"/>
          <a:ext cx="764529" cy="7645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CE8B2-3839-4CCD-AE8E-6045A3669721}">
      <dsp:nvSpPr>
        <dsp:cNvPr id="0" name=""/>
        <dsp:cNvSpPr/>
      </dsp:nvSpPr>
      <dsp:spPr>
        <a:xfrm>
          <a:off x="1605511" y="3475727"/>
          <a:ext cx="3780085" cy="1390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14" tIns="147114" rIns="147114" bIns="14711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File name includes data type and date so different plots don’t overwrite each other</a:t>
          </a:r>
        </a:p>
      </dsp:txBody>
      <dsp:txXfrm>
        <a:off x="1605511" y="3475727"/>
        <a:ext cx="3780085" cy="13900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4B444-A783-42B7-A19C-E80AF7D581B7}">
      <dsp:nvSpPr>
        <dsp:cNvPr id="0" name=""/>
        <dsp:cNvSpPr/>
      </dsp:nvSpPr>
      <dsp:spPr>
        <a:xfrm>
          <a:off x="0" y="594"/>
          <a:ext cx="5385597" cy="1390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710E10-9FD0-4383-B5F1-311C98965BC8}">
      <dsp:nvSpPr>
        <dsp:cNvPr id="0" name=""/>
        <dsp:cNvSpPr/>
      </dsp:nvSpPr>
      <dsp:spPr>
        <a:xfrm>
          <a:off x="420491" y="313356"/>
          <a:ext cx="764529" cy="7645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BE313-17C5-4685-B91E-4292B57DB039}">
      <dsp:nvSpPr>
        <dsp:cNvPr id="0" name=""/>
        <dsp:cNvSpPr/>
      </dsp:nvSpPr>
      <dsp:spPr>
        <a:xfrm>
          <a:off x="1605511" y="594"/>
          <a:ext cx="3780085" cy="1390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14" tIns="147114" rIns="147114" bIns="1471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Enter state and type</a:t>
          </a:r>
        </a:p>
      </dsp:txBody>
      <dsp:txXfrm>
        <a:off x="1605511" y="594"/>
        <a:ext cx="3780085" cy="1390053"/>
      </dsp:txXfrm>
    </dsp:sp>
    <dsp:sp modelId="{D5AD0777-13DF-4AEC-86F1-7E60A0B0650F}">
      <dsp:nvSpPr>
        <dsp:cNvPr id="0" name=""/>
        <dsp:cNvSpPr/>
      </dsp:nvSpPr>
      <dsp:spPr>
        <a:xfrm>
          <a:off x="0" y="1738160"/>
          <a:ext cx="5385597" cy="1390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B0415-0B7C-4705-B34C-10B8C5295CC2}">
      <dsp:nvSpPr>
        <dsp:cNvPr id="0" name=""/>
        <dsp:cNvSpPr/>
      </dsp:nvSpPr>
      <dsp:spPr>
        <a:xfrm>
          <a:off x="420491" y="2050922"/>
          <a:ext cx="764529" cy="7645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A96CE-29C3-45D2-AC9B-3AA7FF861E4C}">
      <dsp:nvSpPr>
        <dsp:cNvPr id="0" name=""/>
        <dsp:cNvSpPr/>
      </dsp:nvSpPr>
      <dsp:spPr>
        <a:xfrm>
          <a:off x="1605511" y="1738160"/>
          <a:ext cx="3780085" cy="1390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14" tIns="147114" rIns="147114" bIns="1471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Downloads time series plot</a:t>
          </a:r>
        </a:p>
      </dsp:txBody>
      <dsp:txXfrm>
        <a:off x="1605511" y="1738160"/>
        <a:ext cx="3780085" cy="1390053"/>
      </dsp:txXfrm>
    </dsp:sp>
    <dsp:sp modelId="{C5C5272F-D7CB-4E4D-9265-EC6E6A3B1334}">
      <dsp:nvSpPr>
        <dsp:cNvPr id="0" name=""/>
        <dsp:cNvSpPr/>
      </dsp:nvSpPr>
      <dsp:spPr>
        <a:xfrm>
          <a:off x="0" y="3475727"/>
          <a:ext cx="5385597" cy="1390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BEFC5-0A2F-4DEE-9EEF-336C481A4B96}">
      <dsp:nvSpPr>
        <dsp:cNvPr id="0" name=""/>
        <dsp:cNvSpPr/>
      </dsp:nvSpPr>
      <dsp:spPr>
        <a:xfrm>
          <a:off x="420491" y="3788489"/>
          <a:ext cx="764529" cy="7645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A31A0-9B3D-4214-B9C7-77ED3A165BD6}">
      <dsp:nvSpPr>
        <dsp:cNvPr id="0" name=""/>
        <dsp:cNvSpPr/>
      </dsp:nvSpPr>
      <dsp:spPr>
        <a:xfrm>
          <a:off x="1605511" y="3475727"/>
          <a:ext cx="3780085" cy="1390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14" tIns="147114" rIns="147114" bIns="1471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File name includes name and state</a:t>
          </a:r>
        </a:p>
      </dsp:txBody>
      <dsp:txXfrm>
        <a:off x="1605511" y="3475727"/>
        <a:ext cx="3780085" cy="13900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1AC81-0C01-4E2F-B3A5-5AE4B1DFDD7B}">
      <dsp:nvSpPr>
        <dsp:cNvPr id="0" name=""/>
        <dsp:cNvSpPr/>
      </dsp:nvSpPr>
      <dsp:spPr>
        <a:xfrm>
          <a:off x="1430" y="894016"/>
          <a:ext cx="908085" cy="908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D945A-1947-430E-A962-BF93E5E6D0F5}">
      <dsp:nvSpPr>
        <dsp:cNvPr id="0" name=""/>
        <dsp:cNvSpPr/>
      </dsp:nvSpPr>
      <dsp:spPr>
        <a:xfrm>
          <a:off x="1430" y="1879969"/>
          <a:ext cx="2594531" cy="389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/>
            <a:t>CentOS 7 Web server</a:t>
          </a:r>
          <a:endParaRPr lang="en-US" sz="2000" kern="1200"/>
        </a:p>
      </dsp:txBody>
      <dsp:txXfrm>
        <a:off x="1430" y="1879969"/>
        <a:ext cx="2594531" cy="389179"/>
      </dsp:txXfrm>
    </dsp:sp>
    <dsp:sp modelId="{AD5171EC-7E71-42D9-AADA-667BBFF9A49E}">
      <dsp:nvSpPr>
        <dsp:cNvPr id="0" name=""/>
        <dsp:cNvSpPr/>
      </dsp:nvSpPr>
      <dsp:spPr>
        <a:xfrm>
          <a:off x="1430" y="2305366"/>
          <a:ext cx="2594531" cy="39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785FD-DB76-4214-9734-2E6DED077EA9}">
      <dsp:nvSpPr>
        <dsp:cNvPr id="0" name=""/>
        <dsp:cNvSpPr/>
      </dsp:nvSpPr>
      <dsp:spPr>
        <a:xfrm>
          <a:off x="3050004" y="894016"/>
          <a:ext cx="908085" cy="908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F5D43-DF27-44AE-B4C8-E5CCA3BC199F}">
      <dsp:nvSpPr>
        <dsp:cNvPr id="0" name=""/>
        <dsp:cNvSpPr/>
      </dsp:nvSpPr>
      <dsp:spPr>
        <a:xfrm>
          <a:off x="3050004" y="1879969"/>
          <a:ext cx="2594531" cy="389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/>
            <a:t>MariaDB database</a:t>
          </a:r>
          <a:endParaRPr lang="en-US" sz="2000" kern="1200"/>
        </a:p>
      </dsp:txBody>
      <dsp:txXfrm>
        <a:off x="3050004" y="1879969"/>
        <a:ext cx="2594531" cy="389179"/>
      </dsp:txXfrm>
    </dsp:sp>
    <dsp:sp modelId="{CBEDA52E-AA4A-4E34-B36B-70D3F25E6CBC}">
      <dsp:nvSpPr>
        <dsp:cNvPr id="0" name=""/>
        <dsp:cNvSpPr/>
      </dsp:nvSpPr>
      <dsp:spPr>
        <a:xfrm>
          <a:off x="3050004" y="2305366"/>
          <a:ext cx="2594531" cy="39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/>
            <a:t>Innodb engine</a:t>
          </a:r>
          <a:endParaRPr lang="en-US" sz="1500" kern="1200"/>
        </a:p>
      </dsp:txBody>
      <dsp:txXfrm>
        <a:off x="3050004" y="2305366"/>
        <a:ext cx="2594531" cy="399525"/>
      </dsp:txXfrm>
    </dsp:sp>
    <dsp:sp modelId="{3252624B-F420-4B5E-A283-F92B06DF5C59}">
      <dsp:nvSpPr>
        <dsp:cNvPr id="0" name=""/>
        <dsp:cNvSpPr/>
      </dsp:nvSpPr>
      <dsp:spPr>
        <a:xfrm>
          <a:off x="6098578" y="894016"/>
          <a:ext cx="908085" cy="908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783D0-3C9B-48C0-93B1-BBBE2B459160}">
      <dsp:nvSpPr>
        <dsp:cNvPr id="0" name=""/>
        <dsp:cNvSpPr/>
      </dsp:nvSpPr>
      <dsp:spPr>
        <a:xfrm>
          <a:off x="6098578" y="1879969"/>
          <a:ext cx="2594531" cy="389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/>
            <a:t>Single table</a:t>
          </a:r>
          <a:endParaRPr lang="en-US" sz="2000" kern="1200"/>
        </a:p>
      </dsp:txBody>
      <dsp:txXfrm>
        <a:off x="6098578" y="1879969"/>
        <a:ext cx="2594531" cy="389179"/>
      </dsp:txXfrm>
    </dsp:sp>
    <dsp:sp modelId="{18C55E0F-D08C-44F1-9C0F-B01E07CDDCC7}">
      <dsp:nvSpPr>
        <dsp:cNvPr id="0" name=""/>
        <dsp:cNvSpPr/>
      </dsp:nvSpPr>
      <dsp:spPr>
        <a:xfrm>
          <a:off x="6098578" y="2305366"/>
          <a:ext cx="2594531" cy="39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/>
            <a:t>Date, state, fips, cases, deaths</a:t>
          </a:r>
          <a:endParaRPr lang="en-US" sz="1500" kern="1200"/>
        </a:p>
      </dsp:txBody>
      <dsp:txXfrm>
        <a:off x="6098578" y="2305366"/>
        <a:ext cx="2594531" cy="399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49704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00052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49704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49704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200052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349704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49704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200052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349704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349704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200052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349704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349704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200052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349704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enth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ven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line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Lev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52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diagramData" Target="../diagrams/data4.xml"/><Relationship Id="rId2" Type="http://schemas.openxmlformats.org/officeDocument/2006/relationships/diagramLayout" Target="../diagrams/layout4.xml"/><Relationship Id="rId3" Type="http://schemas.openxmlformats.org/officeDocument/2006/relationships/diagramQuickStyle" Target="../diagrams/quickStyle4.xml"/><Relationship Id="rId4" Type="http://schemas.openxmlformats.org/officeDocument/2006/relationships/diagramColors" Target="../diagrams/colors4.xml"/><Relationship Id="rId5" Type="http://schemas.microsoft.com/office/2007/relationships/diagramDrawing" Target="../diagrams/drawing4.xml"/><Relationship Id="rId6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0" y="0"/>
            <a:ext cx="10080360" cy="5670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2" name="Graphic 32" descr="Financial graphs on a dark display"/>
          <p:cNvPicPr/>
          <p:nvPr/>
        </p:nvPicPr>
        <p:blipFill>
          <a:blip r:embed="rId1"/>
          <a:srcRect l="1999" t="9091" r="26183" b="-3"/>
          <a:stretch/>
        </p:blipFill>
        <p:spPr>
          <a:xfrm>
            <a:off x="2913480" y="0"/>
            <a:ext cx="7166880" cy="5670360"/>
          </a:xfrm>
          <a:prstGeom prst="rect">
            <a:avLst/>
          </a:prstGeom>
          <a:ln>
            <a:noFill/>
          </a:ln>
        </p:spPr>
      </p:pic>
      <p:sp>
        <p:nvSpPr>
          <p:cNvPr id="193" name="CustomShape 2"/>
          <p:cNvSpPr/>
          <p:nvPr/>
        </p:nvSpPr>
        <p:spPr>
          <a:xfrm>
            <a:off x="0" y="0"/>
            <a:ext cx="7721640" cy="5670360"/>
          </a:xfrm>
          <a:prstGeom prst="rect">
            <a:avLst/>
          </a:prstGeom>
          <a:gradFill rotWithShape="0">
            <a:gsLst>
              <a:gs pos="42000">
                <a:srgbClr val="000000">
                  <a:alpha val="0"/>
                </a:srgbClr>
              </a:gs>
              <a:gs pos="100000">
                <a:srgbClr val="000000">
                  <a:alpha val="64313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TextShape 3"/>
          <p:cNvSpPr txBox="1"/>
          <p:nvPr/>
        </p:nvSpPr>
        <p:spPr>
          <a:xfrm>
            <a:off x="395280" y="928080"/>
            <a:ext cx="3326400" cy="2648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Team 1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 rot="5400000">
            <a:off x="628560" y="286560"/>
            <a:ext cx="120600" cy="581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397800" y="3759480"/>
            <a:ext cx="3288600" cy="14760"/>
          </a:xfrm>
          <a:prstGeom prst="rect">
            <a:avLst/>
          </a:prstGeom>
          <a:solidFill>
            <a:schemeClr val="tx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395280" y="3957120"/>
            <a:ext cx="532692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Emily Risley,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Nicholas Grogg,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Timothy Kudryn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0" y="0"/>
            <a:ext cx="10080360" cy="5670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2"/>
          <p:cNvSpPr/>
          <p:nvPr/>
        </p:nvSpPr>
        <p:spPr>
          <a:xfrm>
            <a:off x="0" y="0"/>
            <a:ext cx="3984120" cy="5670360"/>
          </a:xfrm>
          <a:custGeom>
            <a:avLst/>
            <a:gdLst/>
            <a:ahLst/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9360">
            <a:solidFill>
              <a:srgbClr val="e6e6e6"/>
            </a:solidFill>
          </a:ln>
          <a:effectLst>
            <a:outerShdw algn="l" blurRad="50800" dist="38160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3"/>
          <p:cNvSpPr/>
          <p:nvPr/>
        </p:nvSpPr>
        <p:spPr>
          <a:xfrm>
            <a:off x="0" y="0"/>
            <a:ext cx="3978000" cy="5670360"/>
          </a:xfrm>
          <a:custGeom>
            <a:avLst/>
            <a:gdLst/>
            <a:ahLst/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TextShape 4"/>
          <p:cNvSpPr txBox="1"/>
          <p:nvPr/>
        </p:nvSpPr>
        <p:spPr>
          <a:xfrm>
            <a:off x="514080" y="960120"/>
            <a:ext cx="2978640" cy="374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Basics of the GUI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0" y="2565000"/>
            <a:ext cx="105480" cy="540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TextShape 6"/>
          <p:cNvSpPr txBox="1"/>
          <p:nvPr/>
        </p:nvSpPr>
        <p:spPr>
          <a:xfrm>
            <a:off x="4493160" y="771120"/>
            <a:ext cx="4891680" cy="412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Tkinter Base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Several pages: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Start, Statistics, Plot, Choropleth, Time series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Intermediary between database and user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00320" y="389520"/>
            <a:ext cx="3621960" cy="4871520"/>
          </a:xfrm>
          <a:custGeom>
            <a:avLst/>
            <a:gdLst/>
            <a:ah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TextShape 2"/>
          <p:cNvSpPr txBox="1"/>
          <p:nvPr/>
        </p:nvSpPr>
        <p:spPr>
          <a:xfrm>
            <a:off x="713520" y="836640"/>
            <a:ext cx="2824200" cy="39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Statistics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047269759"/>
              </p:ext>
            </p:extLst>
          </p:nvPr>
        </p:nvGraphicFramePr>
        <p:xfrm>
          <a:off x="4294800" y="389520"/>
          <a:ext cx="5385240" cy="486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00320" y="389520"/>
            <a:ext cx="3621960" cy="4871520"/>
          </a:xfrm>
          <a:custGeom>
            <a:avLst/>
            <a:gdLst/>
            <a:ah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TextShape 2"/>
          <p:cNvSpPr txBox="1"/>
          <p:nvPr/>
        </p:nvSpPr>
        <p:spPr>
          <a:xfrm>
            <a:off x="713520" y="836640"/>
            <a:ext cx="2824200" cy="39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Choropleth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68426439"/>
              </p:ext>
            </p:extLst>
          </p:nvPr>
        </p:nvGraphicFramePr>
        <p:xfrm>
          <a:off x="4294800" y="389520"/>
          <a:ext cx="5385240" cy="486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00320" y="389520"/>
            <a:ext cx="3621960" cy="4871520"/>
          </a:xfrm>
          <a:custGeom>
            <a:avLst/>
            <a:gdLst/>
            <a:ah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TextShape 2"/>
          <p:cNvSpPr txBox="1"/>
          <p:nvPr/>
        </p:nvSpPr>
        <p:spPr>
          <a:xfrm>
            <a:off x="713520" y="836640"/>
            <a:ext cx="2824200" cy="39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Time series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1666637025"/>
              </p:ext>
            </p:extLst>
          </p:nvPr>
        </p:nvGraphicFramePr>
        <p:xfrm>
          <a:off x="4294800" y="389520"/>
          <a:ext cx="5385240" cy="486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0" y="0"/>
            <a:ext cx="10080360" cy="5670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TextShape 2"/>
          <p:cNvSpPr txBox="1"/>
          <p:nvPr/>
        </p:nvSpPr>
        <p:spPr>
          <a:xfrm>
            <a:off x="798120" y="704160"/>
            <a:ext cx="4241880" cy="120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GUI Conclusion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798120" y="2042640"/>
            <a:ext cx="3346920" cy="292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0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Gained experience with: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Tkinter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writing reusable code (choropleth, time series)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writing database queries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Connecting other people’s code (database, plot report) with my own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4556160" y="704160"/>
            <a:ext cx="5113440" cy="426204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8" name="Graphic 6" descr="Thumbs up sign"/>
          <p:cNvPicPr/>
          <p:nvPr/>
        </p:nvPicPr>
        <p:blipFill>
          <a:blip r:embed="rId1"/>
          <a:stretch/>
        </p:blipFill>
        <p:spPr>
          <a:xfrm>
            <a:off x="6230520" y="1740960"/>
            <a:ext cx="2659680" cy="265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Plot Report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693000" y="302040"/>
            <a:ext cx="86943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Back-end overview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2366427136"/>
              </p:ext>
            </p:extLst>
          </p:nvPr>
        </p:nvGraphicFramePr>
        <p:xfrm>
          <a:off x="693000" y="1512000"/>
          <a:ext cx="8694360" cy="3598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438160" y="3240"/>
            <a:ext cx="4642200" cy="5670360"/>
          </a:xfrm>
          <a:prstGeom prst="rect">
            <a:avLst/>
          </a:prstGeom>
          <a:gradFill rotWithShape="0">
            <a:gsLst>
              <a:gs pos="0">
                <a:srgbClr val="4f81bd">
                  <a:alpha val="60000"/>
                </a:srgbClr>
              </a:gs>
              <a:gs pos="100000">
                <a:srgbClr val="c4bd97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3" name="Picture 112" descr=""/>
          <p:cNvPicPr/>
          <p:nvPr/>
        </p:nvPicPr>
        <p:blipFill>
          <a:blip r:embed="rId1"/>
          <a:stretch/>
        </p:blipFill>
        <p:spPr>
          <a:xfrm flipH="1">
            <a:off x="360" y="0"/>
            <a:ext cx="10080360" cy="5670360"/>
          </a:xfrm>
          <a:prstGeom prst="rect">
            <a:avLst/>
          </a:prstGeom>
          <a:ln>
            <a:noFill/>
          </a:ln>
        </p:spPr>
      </p:pic>
      <p:sp>
        <p:nvSpPr>
          <p:cNvPr id="244" name="CustomShape 2"/>
          <p:cNvSpPr/>
          <p:nvPr/>
        </p:nvSpPr>
        <p:spPr>
          <a:xfrm>
            <a:off x="662400" y="663840"/>
            <a:ext cx="4115520" cy="12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4100" spc="-1" strike="noStrike">
                <a:solidFill>
                  <a:srgbClr val="000000"/>
                </a:solidFill>
                <a:latin typeface="Arial"/>
                <a:ea typeface="DejaVu Sans"/>
              </a:rPr>
              <a:t>Back-end Server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659520" y="2002320"/>
            <a:ext cx="4115160" cy="30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432000" indent="-2282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Web based server</a:t>
            </a:r>
            <a:endParaRPr b="0" lang="en-US" sz="1600" spc="-1" strike="noStrike">
              <a:latin typeface="Arial"/>
            </a:endParaRPr>
          </a:p>
          <a:p>
            <a:pPr marL="432000" indent="-2282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CentOS 7</a:t>
            </a:r>
            <a:endParaRPr b="0" lang="en-US" sz="1600" spc="-1" strike="noStrike">
              <a:latin typeface="Arial"/>
            </a:endParaRPr>
          </a:p>
          <a:p>
            <a:pPr lvl="1" marL="864000" indent="-2282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DigitalOcean</a:t>
            </a:r>
            <a:endParaRPr b="0" lang="en-US" sz="1600" spc="-1" strike="noStrike">
              <a:latin typeface="Arial"/>
            </a:endParaRPr>
          </a:p>
          <a:p>
            <a:pPr lvl="1" marL="864000" indent="-2282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Chose for stability, Documentation</a:t>
            </a:r>
            <a:endParaRPr b="0" lang="en-US" sz="1600" spc="-1" strike="noStrike">
              <a:latin typeface="Arial"/>
            </a:endParaRPr>
          </a:p>
          <a:p>
            <a:pPr lvl="1" marL="864000" indent="-2282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LM, no AP</a:t>
            </a:r>
            <a:endParaRPr b="0" lang="en-US" sz="1600" spc="-1" strike="noStrike">
              <a:latin typeface="Arial"/>
            </a:endParaRPr>
          </a:p>
          <a:p>
            <a:pPr lvl="2" marL="1296000" indent="-22824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LAMP stack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 flipH="1">
            <a:off x="5946120" y="610560"/>
            <a:ext cx="4134240" cy="4465440"/>
          </a:xfrm>
          <a:custGeom>
            <a:avLst/>
            <a:gdLst/>
            <a:ahLst/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b0c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7" name="Graphic 100" descr="Computer"/>
          <p:cNvPicPr/>
          <p:nvPr/>
        </p:nvPicPr>
        <p:blipFill>
          <a:blip r:embed="rId2"/>
          <a:stretch/>
        </p:blipFill>
        <p:spPr>
          <a:xfrm>
            <a:off x="6715080" y="1347120"/>
            <a:ext cx="2993040" cy="299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0"/>
            <a:ext cx="10077840" cy="5670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9" name="Group 2"/>
          <p:cNvGrpSpPr/>
          <p:nvPr/>
        </p:nvGrpSpPr>
        <p:grpSpPr>
          <a:xfrm>
            <a:off x="338760" y="525600"/>
            <a:ext cx="9212400" cy="2052000"/>
            <a:chOff x="338760" y="525600"/>
            <a:chExt cx="9212400" cy="2052000"/>
          </a:xfrm>
        </p:grpSpPr>
        <p:sp>
          <p:nvSpPr>
            <p:cNvPr id="250" name="CustomShape 3"/>
            <p:cNvSpPr/>
            <p:nvPr/>
          </p:nvSpPr>
          <p:spPr>
            <a:xfrm>
              <a:off x="9279720" y="525600"/>
              <a:ext cx="271440" cy="1440360"/>
            </a:xfrm>
            <a:custGeom>
              <a:avLst/>
              <a:gdLst/>
              <a:ahLst/>
              <a:rect l="l" t="t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4"/>
            <p:cNvSpPr/>
            <p:nvPr/>
          </p:nvSpPr>
          <p:spPr>
            <a:xfrm>
              <a:off x="338760" y="845280"/>
              <a:ext cx="586440" cy="1732320"/>
            </a:xfrm>
            <a:custGeom>
              <a:avLst/>
              <a:gdLst/>
              <a:ahLst/>
              <a:rect l="l" t="t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5"/>
            <p:cNvSpPr/>
            <p:nvPr/>
          </p:nvSpPr>
          <p:spPr>
            <a:xfrm>
              <a:off x="338760" y="692640"/>
              <a:ext cx="333000" cy="1409760"/>
            </a:xfrm>
            <a:custGeom>
              <a:avLst/>
              <a:gdLst/>
              <a:ahLst/>
              <a:rect l="l" t="t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6"/>
            <p:cNvSpPr/>
            <p:nvPr/>
          </p:nvSpPr>
          <p:spPr>
            <a:xfrm>
              <a:off x="533160" y="529920"/>
              <a:ext cx="138600" cy="1416240"/>
            </a:xfrm>
            <a:custGeom>
              <a:avLst/>
              <a:gdLst/>
              <a:ahLst/>
              <a:rect l="l" t="t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7"/>
            <p:cNvSpPr/>
            <p:nvPr/>
          </p:nvSpPr>
          <p:spPr>
            <a:xfrm>
              <a:off x="532440" y="525600"/>
              <a:ext cx="9018360" cy="127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5" name="CustomShape 8"/>
          <p:cNvSpPr/>
          <p:nvPr/>
        </p:nvSpPr>
        <p:spPr>
          <a:xfrm>
            <a:off x="865800" y="628200"/>
            <a:ext cx="852120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  <a:ea typeface="DejaVu Sans"/>
              </a:rPr>
              <a:t>Back-end Database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56" name="Graphic 102" descr="Database"/>
          <p:cNvPicPr/>
          <p:nvPr/>
        </p:nvPicPr>
        <p:blipFill>
          <a:blip r:embed="rId1"/>
          <a:stretch/>
        </p:blipFill>
        <p:spPr>
          <a:xfrm>
            <a:off x="1178280" y="2207160"/>
            <a:ext cx="2653560" cy="2653560"/>
          </a:xfrm>
          <a:prstGeom prst="rect">
            <a:avLst/>
          </a:prstGeom>
          <a:ln>
            <a:noFill/>
          </a:ln>
        </p:spPr>
      </p:pic>
      <p:sp>
        <p:nvSpPr>
          <p:cNvPr id="257" name="CustomShape 9"/>
          <p:cNvSpPr/>
          <p:nvPr/>
        </p:nvSpPr>
        <p:spPr>
          <a:xfrm>
            <a:off x="4378320" y="2062440"/>
            <a:ext cx="4523760" cy="29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432000" indent="-2282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Composite primary key</a:t>
            </a:r>
            <a:endParaRPr b="0" lang="en-US" sz="1300" spc="-1" strike="noStrike">
              <a:latin typeface="Arial"/>
            </a:endParaRPr>
          </a:p>
          <a:p>
            <a:pPr lvl="1" marL="864000" indent="-2282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Date, state, cases</a:t>
            </a:r>
            <a:endParaRPr b="0" lang="en-US" sz="1300" spc="-1" strike="noStrike">
              <a:latin typeface="Arial"/>
            </a:endParaRPr>
          </a:p>
          <a:p>
            <a:pPr marL="432000" indent="-2282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FIPS</a:t>
            </a:r>
            <a:endParaRPr b="0" lang="en-US" sz="1300" spc="-1" strike="noStrike">
              <a:latin typeface="Arial"/>
            </a:endParaRPr>
          </a:p>
          <a:p>
            <a:pPr lvl="1" marL="864000" indent="-2282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Two digit code to ID state</a:t>
            </a:r>
            <a:endParaRPr b="0" lang="en-US" sz="1300" spc="-1" strike="noStrike">
              <a:latin typeface="Arial"/>
            </a:endParaRPr>
          </a:p>
          <a:p>
            <a:pPr lvl="2" marL="1296000" indent="-22824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Hawaii’s is 15</a:t>
            </a:r>
            <a:endParaRPr b="0" lang="en-US" sz="1300" spc="-1" strike="noStrike">
              <a:latin typeface="Arial"/>
            </a:endParaRPr>
          </a:p>
          <a:p>
            <a:pPr marL="432000" indent="-2282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Chose Innodb for atomic nature</a:t>
            </a:r>
            <a:endParaRPr b="0" lang="en-US" sz="1300" spc="-1" strike="noStrike">
              <a:latin typeface="Arial"/>
            </a:endParaRPr>
          </a:p>
          <a:p>
            <a:pPr lvl="1" marL="864000" indent="-2282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Fails or succeeds completely</a:t>
            </a:r>
            <a:endParaRPr b="0" lang="en-US" sz="1300" spc="-1" strike="noStrike">
              <a:latin typeface="Arial"/>
            </a:endParaRPr>
          </a:p>
          <a:p>
            <a:pPr marL="432000" indent="-2282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No indexing</a:t>
            </a:r>
            <a:endParaRPr b="0" lang="en-US" sz="1300" spc="-1" strike="noStrike">
              <a:latin typeface="Arial"/>
            </a:endParaRPr>
          </a:p>
          <a:p>
            <a:pPr lvl="1" marL="864000" indent="-2282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Would have done so on date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9cde5"/>
            </a:gs>
            <a:gs pos="100000">
              <a:srgbClr val="2c4d75"/>
            </a:gs>
          </a:gsLst>
          <a:path path="circle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793800" y="808920"/>
            <a:ext cx="8754480" cy="87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Back-end ER Diagram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9" name="Line 2"/>
          <p:cNvSpPr/>
          <p:nvPr/>
        </p:nvSpPr>
        <p:spPr>
          <a:xfrm>
            <a:off x="866160" y="1872720"/>
            <a:ext cx="8371440" cy="0"/>
          </a:xfrm>
          <a:prstGeom prst="line">
            <a:avLst/>
          </a:prstGeom>
          <a:ln w="1584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0" name="Picture 101" descr=""/>
          <p:cNvPicPr/>
          <p:nvPr/>
        </p:nvPicPr>
        <p:blipFill>
          <a:blip r:embed="rId1"/>
          <a:stretch/>
        </p:blipFill>
        <p:spPr>
          <a:xfrm>
            <a:off x="921240" y="2324520"/>
            <a:ext cx="2783160" cy="1819440"/>
          </a:xfrm>
          <a:prstGeom prst="rect">
            <a:avLst/>
          </a:prstGeom>
          <a:ln>
            <a:noFill/>
          </a:ln>
        </p:spPr>
      </p:pic>
      <p:sp>
        <p:nvSpPr>
          <p:cNvPr id="261" name="CustomShape 3"/>
          <p:cNvSpPr/>
          <p:nvPr/>
        </p:nvSpPr>
        <p:spPr>
          <a:xfrm>
            <a:off x="4097160" y="2217960"/>
            <a:ext cx="5193720" cy="26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432000" indent="-2282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Underlined</a:t>
            </a:r>
            <a:endParaRPr b="0" lang="en-US" sz="2000" spc="-1" strike="noStrike">
              <a:latin typeface="Arial"/>
            </a:endParaRPr>
          </a:p>
          <a:p>
            <a:pPr lvl="1" marL="864000" indent="-2282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Primary key</a:t>
            </a:r>
            <a:endParaRPr b="0" lang="en-US" sz="2000" spc="-1" strike="noStrike">
              <a:latin typeface="Arial"/>
            </a:endParaRPr>
          </a:p>
          <a:p>
            <a:pPr marL="432000" indent="-2282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Solid</a:t>
            </a:r>
            <a:endParaRPr b="0" lang="en-US" sz="2000" spc="-1" strike="noStrike">
              <a:latin typeface="Arial"/>
            </a:endParaRPr>
          </a:p>
          <a:p>
            <a:pPr lvl="1" marL="864000" indent="-2282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Not null</a:t>
            </a:r>
            <a:endParaRPr b="0" lang="en-US" sz="2000" spc="-1" strike="noStrike">
              <a:latin typeface="Arial"/>
            </a:endParaRPr>
          </a:p>
          <a:p>
            <a:pPr marL="432000" indent="-2282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Hollow</a:t>
            </a:r>
            <a:endParaRPr b="0" lang="en-US" sz="2000" spc="-1" strike="noStrike">
              <a:latin typeface="Arial"/>
            </a:endParaRPr>
          </a:p>
          <a:p>
            <a:pPr lvl="1" marL="864000" indent="-2282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Can be null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4000" y="226080"/>
            <a:ext cx="9070920" cy="43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Section 1: Academics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What was the problem?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How did we solve it?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Python front-end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MariaDB/CentOS backend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Python plots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What did we learn?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-2880"/>
            <a:ext cx="10080360" cy="5672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"/>
          <p:cNvSpPr/>
          <p:nvPr/>
        </p:nvSpPr>
        <p:spPr>
          <a:xfrm>
            <a:off x="266040" y="266040"/>
            <a:ext cx="9568800" cy="513828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cap="sq" w="12708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3"/>
          <p:cNvSpPr/>
          <p:nvPr/>
        </p:nvSpPr>
        <p:spPr>
          <a:xfrm>
            <a:off x="1260000" y="928080"/>
            <a:ext cx="7560000" cy="23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0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Section 2: Project Overview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08" name="Line 4"/>
          <p:cNvSpPr/>
          <p:nvPr/>
        </p:nvSpPr>
        <p:spPr>
          <a:xfrm>
            <a:off x="3906000" y="3397680"/>
            <a:ext cx="2268360" cy="0"/>
          </a:xfrm>
          <a:prstGeom prst="line">
            <a:avLst/>
          </a:prstGeom>
          <a:ln w="126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85560" y="370440"/>
            <a:ext cx="2822760" cy="3142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642600" y="604800"/>
            <a:ext cx="2352240" cy="267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3100" spc="-1" strike="noStrike">
                <a:solidFill>
                  <a:srgbClr val="ffffff"/>
                </a:solidFill>
                <a:latin typeface="Arial"/>
                <a:ea typeface="DejaVu Sans"/>
              </a:rPr>
              <a:t>Project overview</a:t>
            </a:r>
            <a:endParaRPr b="0" lang="en-US" sz="31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385560" y="3654000"/>
            <a:ext cx="2822760" cy="163656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3344040" y="370440"/>
            <a:ext cx="6356520" cy="4921560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5"/>
          <p:cNvSpPr/>
          <p:nvPr/>
        </p:nvSpPr>
        <p:spPr>
          <a:xfrm>
            <a:off x="3621240" y="568080"/>
            <a:ext cx="5818320" cy="45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432000" indent="-2282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Mapping application</a:t>
            </a:r>
            <a:endParaRPr b="0" lang="en-US" sz="2100" spc="-1" strike="noStrike">
              <a:latin typeface="Arial"/>
            </a:endParaRPr>
          </a:p>
          <a:p>
            <a:pPr lvl="1" marL="864000" indent="-2282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Maps COVID 19 data</a:t>
            </a:r>
            <a:endParaRPr b="0" lang="en-US" sz="2100" spc="-1" strike="noStrike">
              <a:latin typeface="Arial"/>
            </a:endParaRPr>
          </a:p>
          <a:p>
            <a:pPr marL="432000" indent="-2282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GUI with web hosted backend</a:t>
            </a:r>
            <a:endParaRPr b="0" lang="en-US" sz="2100" spc="-1" strike="noStrike">
              <a:latin typeface="Arial"/>
            </a:endParaRPr>
          </a:p>
          <a:p>
            <a:pPr marL="432000" indent="-2282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Python and MariaDB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889160" y="0"/>
            <a:ext cx="5191200" cy="5670360"/>
          </a:xfrm>
          <a:custGeom>
            <a:avLst/>
            <a:gdLst/>
            <a:ahLst/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541800" y="302040"/>
            <a:ext cx="7452000" cy="13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  <a:ea typeface="DejaVu Sans"/>
              </a:rPr>
              <a:t>User roles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631440" y="1915560"/>
            <a:ext cx="6804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sq"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4"/>
          <p:cNvSpPr/>
          <p:nvPr/>
        </p:nvSpPr>
        <p:spPr>
          <a:xfrm>
            <a:off x="541800" y="2186640"/>
            <a:ext cx="7452000" cy="27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432000" indent="-2282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Emily Risley</a:t>
            </a:r>
            <a:endParaRPr b="0" lang="en-US" sz="1600" spc="-1" strike="noStrike">
              <a:latin typeface="Arial"/>
            </a:endParaRPr>
          </a:p>
          <a:p>
            <a:pPr lvl="1" marL="864000" indent="-2282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Team lead, GUI development</a:t>
            </a:r>
            <a:endParaRPr b="0" lang="en-US" sz="1600" spc="-1" strike="noStrike">
              <a:latin typeface="Arial"/>
            </a:endParaRPr>
          </a:p>
          <a:p>
            <a:pPr marL="432000" indent="-2282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Timothy Kudryn</a:t>
            </a:r>
            <a:endParaRPr b="0" lang="en-US" sz="1600" spc="-1" strike="noStrike">
              <a:latin typeface="Arial"/>
            </a:endParaRPr>
          </a:p>
          <a:p>
            <a:pPr lvl="1" marL="864000" indent="-2282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Data scientist, plot development</a:t>
            </a:r>
            <a:endParaRPr b="0" lang="en-US" sz="1600" spc="-1" strike="noStrike">
              <a:latin typeface="Arial"/>
            </a:endParaRPr>
          </a:p>
          <a:p>
            <a:pPr marL="432000" indent="-2282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Nicholas Grogg</a:t>
            </a:r>
            <a:endParaRPr b="0" lang="en-US" sz="1600" spc="-1" strike="noStrike">
              <a:latin typeface="Arial"/>
            </a:endParaRPr>
          </a:p>
          <a:p>
            <a:pPr lvl="1" marL="864000" indent="-2282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Backend dev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66040" y="264600"/>
            <a:ext cx="9548640" cy="514080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2"/>
          <p:cNvSpPr/>
          <p:nvPr/>
        </p:nvSpPr>
        <p:spPr>
          <a:xfrm>
            <a:off x="693000" y="797040"/>
            <a:ext cx="2889000" cy="407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>
              <a:lnSpc>
                <a:spcPct val="90000"/>
              </a:lnSpc>
              <a:spcAft>
                <a:spcPts val="601"/>
              </a:spcAft>
            </a:pPr>
            <a:r>
              <a:rPr b="0" lang="en-US" sz="4400" spc="-1" strike="noStrike">
                <a:solidFill>
                  <a:srgbClr val="4f81bd"/>
                </a:solidFill>
                <a:latin typeface="Arial"/>
                <a:ea typeface="DejaVu Sans"/>
              </a:rPr>
              <a:t>GUI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0" name="Line 3"/>
          <p:cNvSpPr/>
          <p:nvPr/>
        </p:nvSpPr>
        <p:spPr>
          <a:xfrm>
            <a:off x="3848040" y="1701000"/>
            <a:ext cx="0" cy="226836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4"/>
          <p:cNvSpPr/>
          <p:nvPr/>
        </p:nvSpPr>
        <p:spPr>
          <a:xfrm>
            <a:off x="4114440" y="797040"/>
            <a:ext cx="5272920" cy="407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228600">
              <a:lnSpc>
                <a:spcPct val="9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goal: provide a way for a user to interact with the database in a meaningful way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Application>LibreOffice/6.4.3.2$Linux_X86_64 LibreOffice_project/40$Build-2</Application>
  <Words>309</Words>
  <Paragraphs>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2020-05-01T04:42:26Z</dcterms:created>
  <dc:creator>E R</dc:creator>
  <dc:description/>
  <dc:language>en-US</dc:language>
  <cp:lastModifiedBy/>
  <dcterms:modified xsi:type="dcterms:W3CDTF">2020-05-01T17:15:36Z</dcterms:modified>
  <cp:revision>3</cp:revision>
  <dc:subject/>
  <dc:title>Team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