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2dc2d6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2dc2d6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2dc2d6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2dc2d6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2dc2d6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2dc2d6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2dc2d69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2dc2d69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2dc2d6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2dc2d6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2dc2d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2dc2d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C450 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Risley, Nicholas Grogg, Timothy Kudryn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Academics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problem?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solve it?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front-end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MariaDB/CentOS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plots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