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CS450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Emily Risley, Timothy Kudryn, Nicholas Grogg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Plots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Back-end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CentOS 7 Web </a:t>
            </a:r>
            <a:r>
              <a:rPr b="0" lang="en-US" sz="3200" spc="-1" strike="noStrike">
                <a:latin typeface="Arial"/>
              </a:rPr>
              <a:t>server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MariaDB database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Innodb engine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Single table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Date, state, fips, </a:t>
            </a:r>
            <a:r>
              <a:rPr b="0" lang="en-US" sz="2800" spc="-1" strike="noStrike">
                <a:latin typeface="Arial"/>
              </a:rPr>
              <a:t>cases, deaths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Back-end Server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Web based server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CentOS 7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DigitalOcean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Chose for stability, Documentation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LM, no MP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LAMP stack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Back-end Database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Composite primary key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Date, state, cases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FIPS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Two digit code to ID state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Hawaii’s is 15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Chose Innodb for atomic nature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Fails or succeeds completely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 indexing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Would have done so on date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Back-end ER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523160"/>
            <a:ext cx="4426560" cy="289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Underlined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Primary key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Solid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Not null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Hollow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Can be null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152320" y="1523160"/>
            <a:ext cx="4426560" cy="289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Section 1: Academics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 was the problem?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How did we solve it?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 front-end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MariaDB/CentOS backend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 plots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 did we learn?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Section 2: Project Overview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Project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Mapping application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Maps COVID 19 data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GUI with web hosted backend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 and MariaDB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User roles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Emily Risley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Team lead, GUI development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Timothy Kudryn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Data scientist, plot development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Nicholas Grogg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Backend dev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GUI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2020-04-20T08:45:19Z</dcterms:created>
  <dc:creator/>
  <dc:description/>
  <dc:language>en-US</dc:language>
  <cp:lastModifiedBy/>
  <dcterms:modified xsi:type="dcterms:W3CDTF">2020-04-27T21:29:37Z</dcterms:modified>
  <cp:revision>4</cp:revision>
  <dc:subject/>
  <dc:title/>
</cp:coreProperties>
</file>