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6CC435E-5F3D-4C9D-8C81-7FEEDBCAF4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CS450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Emily Risley, Timothy Kudryn, Nicholas Grogg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Project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Mapping application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Maps COVID 19 data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GUI with web hosted backend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and MariaDB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User roles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Emily Risley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Team lead, GUI development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Timothy Kudryn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Data scientist, plot development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Nicholas Grogg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Backend dev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2020-04-20T08:45:19Z</dcterms:created>
  <dc:creator/>
  <dc:description/>
  <dc:language>en-US</dc:language>
  <cp:lastModifiedBy/>
  <dcterms:modified xsi:type="dcterms:W3CDTF">2020-04-20T08:51:02Z</dcterms:modified>
  <cp:revision>1</cp:revision>
  <dc:subject/>
  <dc:title/>
</cp:coreProperties>
</file>