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6"/>
  </p:notesMasterIdLst>
  <p:sldIdLst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580"/>
    <a:srgbClr val="8096AC"/>
    <a:srgbClr val="002E60"/>
    <a:srgbClr val="FECF51"/>
    <a:srgbClr val="0C1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5B61F-E463-C647-9A80-4B5DA21E225C}" type="datetimeFigureOut">
              <a:rPr lang="de-DE" smtClean="0"/>
              <a:t>25.06.2017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78AD3-C329-074D-8AEC-B32DC1CAE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90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9263" y="5051425"/>
            <a:ext cx="8245475" cy="360000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 algn="r">
              <a:spcBef>
                <a:spcPts val="0"/>
              </a:spcBef>
              <a:buFontTx/>
              <a:buNone/>
              <a:defRPr sz="1800" baseline="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9263" y="5452293"/>
            <a:ext cx="8245475" cy="180000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 algn="r">
              <a:spcBef>
                <a:spcPts val="0"/>
              </a:spcBef>
              <a:buFontTx/>
              <a:buNone/>
              <a:defRPr sz="8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Version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8525" y="4320000"/>
            <a:ext cx="8245475" cy="576262"/>
          </a:xfrm>
          <a:prstGeom prst="rect">
            <a:avLst/>
          </a:prstGeom>
        </p:spPr>
        <p:txBody>
          <a:bodyPr vert="horz" wrap="none" lIns="0" tIns="0" rIns="0" bIns="0"/>
          <a:lstStyle>
            <a:lvl1pPr marL="457200" indent="-457200" algn="r">
              <a:spcBef>
                <a:spcPts val="0"/>
              </a:spcBef>
              <a:buSzPct val="100000"/>
              <a:buFontTx/>
              <a:buBlip>
                <a:blip r:embed="rId2"/>
              </a:buBlip>
              <a:defRPr sz="3600" baseline="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17139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514243"/>
            <a:ext cx="8229600" cy="20723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 baseline="0">
                <a:solidFill>
                  <a:srgbClr val="153580"/>
                </a:solidFill>
                <a:latin typeface="Arial"/>
              </a:defRPr>
            </a:lvl1pPr>
          </a:lstStyle>
          <a:p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157977"/>
            <a:ext cx="8229600" cy="43200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7200" y="1792288"/>
            <a:ext cx="8229600" cy="4564062"/>
          </a:xfrm>
          <a:prstGeom prst="rect">
            <a:avLst/>
          </a:prstGeom>
        </p:spPr>
        <p:txBody>
          <a:bodyPr vert="horz" lIns="0" tIns="0" rIns="0" bIns="0"/>
          <a:lstStyle>
            <a:lvl1pPr marL="0" indent="-360000">
              <a:spcBef>
                <a:spcPts val="0"/>
              </a:spcBef>
              <a:spcAft>
                <a:spcPts val="1417"/>
              </a:spcAft>
              <a:buSzPct val="100000"/>
              <a:buFontTx/>
              <a:buBlip>
                <a:blip r:embed="rId2"/>
              </a:buBlip>
              <a:defRPr sz="2400">
                <a:solidFill>
                  <a:srgbClr val="153580"/>
                </a:solidFill>
                <a:latin typeface="Arial"/>
              </a:defRPr>
            </a:lvl1pPr>
            <a:lvl2pPr marL="720000" indent="-360000">
              <a:spcBef>
                <a:spcPts val="0"/>
              </a:spcBef>
              <a:spcAft>
                <a:spcPts val="1134"/>
              </a:spcAft>
              <a:buSzPct val="100000"/>
              <a:buFontTx/>
              <a:buBlip>
                <a:blip r:embed="rId2"/>
              </a:buBlip>
              <a:defRPr sz="2000">
                <a:solidFill>
                  <a:srgbClr val="153580"/>
                </a:solidFill>
                <a:latin typeface="Arial"/>
              </a:defRPr>
            </a:lvl2pPr>
            <a:lvl3pPr marL="1080000" indent="-360000">
              <a:spcBef>
                <a:spcPts val="0"/>
              </a:spcBef>
              <a:spcAft>
                <a:spcPts val="850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153580"/>
                </a:solidFill>
                <a:latin typeface="Arial"/>
              </a:defRPr>
            </a:lvl3pPr>
            <a:lvl4pPr marL="1440000" indent="-360000">
              <a:spcBef>
                <a:spcPts val="0"/>
              </a:spcBef>
              <a:spcAft>
                <a:spcPts val="567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153580"/>
                </a:solidFill>
                <a:latin typeface="Arial"/>
              </a:defRPr>
            </a:lvl4pPr>
            <a:lvl5pPr marL="1800000" indent="-360000">
              <a:spcBef>
                <a:spcPts val="0"/>
              </a:spcBef>
              <a:spcAft>
                <a:spcPts val="567"/>
              </a:spcAft>
              <a:buSzPct val="100000"/>
              <a:buFontTx/>
              <a:buBlip>
                <a:blip r:embed="rId2"/>
              </a:buBlip>
              <a:defRPr sz="1800">
                <a:solidFill>
                  <a:srgbClr val="153580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51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(1 Per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50000" y="1656000"/>
            <a:ext cx="8244000" cy="432000"/>
          </a:xfrm>
          <a:prstGeom prst="rect">
            <a:avLst/>
          </a:prstGeom>
        </p:spPr>
        <p:txBody>
          <a:bodyPr vert="horz" wrap="none" lIns="0" tIns="0" rIns="0" bIns="0"/>
          <a:lstStyle>
            <a:lvl1pPr marL="342900" indent="-342900" algn="l">
              <a:buFontTx/>
              <a:buBlip>
                <a:blip r:embed="rId2"/>
              </a:buBlip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 dirty="0"/>
              <a:t>Die MATHEMA Software GmbH stellt sich vor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3805730" y="2528863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3798888" y="4868863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98888" y="5297133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798888" y="5691188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60211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(2 Person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50000" y="1656000"/>
            <a:ext cx="8244000" cy="432000"/>
          </a:xfrm>
          <a:prstGeom prst="rect">
            <a:avLst/>
          </a:prstGeom>
        </p:spPr>
        <p:txBody>
          <a:bodyPr vert="horz" wrap="none" lIns="0" tIns="0" rIns="0" bIns="0"/>
          <a:lstStyle>
            <a:lvl1pPr marL="342900" indent="-342900" algn="l">
              <a:buFontTx/>
              <a:buBlip>
                <a:blip r:embed="rId2"/>
              </a:buBlip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 dirty="0"/>
              <a:t>Die MATHEMA Software GmbH stellt sich vor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2250888" y="2528863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2244046" y="4868863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44046" y="5297133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44046" y="5691188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36312" y="2528863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329470" y="5297133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329470" y="5691188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5329470" y="4868863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9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(3 Person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50000" y="1656000"/>
            <a:ext cx="8244000" cy="432000"/>
          </a:xfrm>
          <a:prstGeom prst="rect">
            <a:avLst/>
          </a:prstGeom>
        </p:spPr>
        <p:txBody>
          <a:bodyPr vert="horz" wrap="none" lIns="0" tIns="0" rIns="0" bIns="0"/>
          <a:lstStyle>
            <a:lvl1pPr marL="342900" indent="-342900" algn="l">
              <a:buFontTx/>
              <a:buBlip>
                <a:blip r:embed="rId2"/>
              </a:buBlip>
              <a:defRPr sz="2400" baseline="0">
                <a:solidFill>
                  <a:srgbClr val="153580"/>
                </a:solidFill>
                <a:latin typeface="Arial"/>
              </a:defRPr>
            </a:lvl1pPr>
          </a:lstStyle>
          <a:p>
            <a:r>
              <a:rPr lang="de-DE" dirty="0"/>
              <a:t>Die MATHEMA Software GmbH stellt sich vor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1026513" y="2526947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rgbClr val="002E60"/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1019671" y="4866947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19671" y="5295217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19671" y="5689272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773863" y="2525031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rgbClr val="002E60"/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767021" y="5293301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767021" y="5687356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3767021" y="4865031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542951" y="2526947"/>
            <a:ext cx="1548000" cy="2340000"/>
          </a:xfrm>
          <a:prstGeom prst="rect">
            <a:avLst/>
          </a:prstGeom>
        </p:spPr>
        <p:txBody>
          <a:bodyPr vert="horz" wrap="none" lIns="0" tIns="0" rIns="0" bIns="0" anchor="ctr" anchorCtr="1"/>
          <a:lstStyle>
            <a:lvl1pPr marL="0" indent="0" algn="ctr">
              <a:spcBef>
                <a:spcPts val="0"/>
              </a:spcBef>
              <a:buFontTx/>
              <a:buNone/>
              <a:defRPr sz="2400" baseline="0">
                <a:solidFill>
                  <a:srgbClr val="002E60"/>
                </a:solidFill>
                <a:latin typeface="Arial"/>
              </a:defRPr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6109" y="5295217"/>
            <a:ext cx="684157" cy="307777"/>
          </a:xfrm>
          <a:prstGeom prst="rect">
            <a:avLst/>
          </a:prstGeom>
        </p:spPr>
        <p:txBody>
          <a:bodyPr vert="horz" wrap="non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153580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6109" y="5689272"/>
            <a:ext cx="456230" cy="153888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6536109" y="4866947"/>
            <a:ext cx="1548000" cy="73025"/>
          </a:xfrm>
          <a:prstGeom prst="rect">
            <a:avLst/>
          </a:prstGeom>
          <a:solidFill>
            <a:srgbClr val="FFD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448866" y="1108075"/>
            <a:ext cx="8229600" cy="503396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3386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>
          <a:xfrm>
            <a:off x="449263" y="1108075"/>
            <a:ext cx="3967162" cy="5033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4727575" y="1108075"/>
            <a:ext cx="3959225" cy="5033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0020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>
          <a:xfrm>
            <a:off x="449263" y="1766418"/>
            <a:ext cx="3967162" cy="4375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4727575" y="1766418"/>
            <a:ext cx="3959225" cy="4375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200" y="1108800"/>
            <a:ext cx="3960000" cy="43534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26800" y="1108800"/>
            <a:ext cx="3960000" cy="43534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2580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5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42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0" r:id="rId2"/>
    <p:sldLayoutId id="2147483673" r:id="rId3"/>
    <p:sldLayoutId id="2147483674" r:id="rId4"/>
    <p:sldLayoutId id="214748367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000" y="247230"/>
            <a:ext cx="7326000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de-DE" dirty="0"/>
              <a:t>Titel der Folie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36000"/>
            <a:ext cx="6238800" cy="20723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</a:defRPr>
            </a:lvl1pPr>
          </a:lstStyle>
          <a:p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7848000" y="288000"/>
            <a:ext cx="864000" cy="748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404B7F4-0E22-7F4D-8130-C8D240173A48}" type="slidenum">
              <a:rPr lang="de-DE" sz="4000" baseline="0" smtClean="0">
                <a:solidFill>
                  <a:srgbClr val="8096AC"/>
                </a:solidFill>
                <a:latin typeface="Arial"/>
              </a:rPr>
              <a:pPr algn="r"/>
              <a:t>‹Nr.›</a:t>
            </a:fld>
            <a:endParaRPr lang="de-DE" sz="4000" baseline="0" dirty="0">
              <a:solidFill>
                <a:srgbClr val="8096AC"/>
              </a:solidFill>
              <a:latin typeface="Arial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4448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91" r:id="rId3"/>
    <p:sldLayoutId id="2147483682" r:id="rId4"/>
    <p:sldLayoutId id="214748368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chemeClr val="bg1">
              <a:lumMod val="95000"/>
            </a:schemeClr>
          </a:solidFill>
          <a:latin typeface="Arial"/>
          <a:ea typeface="+mj-ea"/>
          <a:cs typeface="+mj-cs"/>
        </a:defRPr>
      </a:lvl1pPr>
    </p:titleStyle>
    <p:bodyStyle>
      <a:lvl1pPr marL="360000" indent="-360000" algn="l" defTabSz="457200" rtl="0" eaLnBrk="1" latinLnBrk="0" hangingPunct="1">
        <a:spcBef>
          <a:spcPts val="0"/>
        </a:spcBef>
        <a:spcAft>
          <a:spcPts val="1417"/>
        </a:spcAft>
        <a:buSzPct val="100000"/>
        <a:buFontTx/>
        <a:buBlip>
          <a:blip r:embed="rId8"/>
        </a:buBlip>
        <a:defRPr sz="2400" kern="1200" baseline="0">
          <a:solidFill>
            <a:srgbClr val="153580"/>
          </a:solidFill>
          <a:latin typeface="Arial"/>
          <a:ea typeface="+mn-ea"/>
          <a:cs typeface="+mn-cs"/>
        </a:defRPr>
      </a:lvl1pPr>
      <a:lvl2pPr marL="720000" indent="-360000" algn="l" defTabSz="457200" rtl="0" eaLnBrk="1" latinLnBrk="0" hangingPunct="1">
        <a:spcBef>
          <a:spcPts val="0"/>
        </a:spcBef>
        <a:spcAft>
          <a:spcPts val="1134"/>
        </a:spcAft>
        <a:buSzPct val="100000"/>
        <a:buFontTx/>
        <a:buBlip>
          <a:blip r:embed="rId8"/>
        </a:buBlip>
        <a:defRPr sz="2000" kern="1200" baseline="0">
          <a:solidFill>
            <a:srgbClr val="153580"/>
          </a:solidFill>
          <a:latin typeface="Arial"/>
          <a:ea typeface="+mn-ea"/>
          <a:cs typeface="+mn-cs"/>
        </a:defRPr>
      </a:lvl2pPr>
      <a:lvl3pPr marL="1080000" indent="-360000" algn="l" defTabSz="457200" rtl="0" eaLnBrk="1" latinLnBrk="0" hangingPunct="1">
        <a:spcBef>
          <a:spcPts val="0"/>
        </a:spcBef>
        <a:spcAft>
          <a:spcPts val="850"/>
        </a:spcAft>
        <a:buSzPct val="100000"/>
        <a:buFontTx/>
        <a:buBlip>
          <a:blip r:embed="rId8"/>
        </a:buBlip>
        <a:defRPr sz="1800" b="0" i="0" kern="1200" baseline="0">
          <a:solidFill>
            <a:srgbClr val="153580"/>
          </a:solidFill>
          <a:latin typeface="Arial"/>
          <a:ea typeface="+mn-ea"/>
          <a:cs typeface="+mn-cs"/>
        </a:defRPr>
      </a:lvl3pPr>
      <a:lvl4pPr marL="1440000" indent="-360000" algn="l" defTabSz="457200" rtl="0" eaLnBrk="1" latinLnBrk="0" hangingPunct="1">
        <a:spcBef>
          <a:spcPts val="0"/>
        </a:spcBef>
        <a:spcAft>
          <a:spcPts val="567"/>
        </a:spcAft>
        <a:buSzPct val="100000"/>
        <a:buFontTx/>
        <a:buBlip>
          <a:blip r:embed="rId8"/>
        </a:buBlip>
        <a:defRPr sz="1800" kern="1200" baseline="0">
          <a:solidFill>
            <a:srgbClr val="153580"/>
          </a:solidFill>
          <a:latin typeface="Arial"/>
          <a:ea typeface="+mn-ea"/>
          <a:cs typeface="+mn-cs"/>
        </a:defRPr>
      </a:lvl4pPr>
      <a:lvl5pPr marL="1800000" indent="-360000" algn="l" defTabSz="457200" rtl="0" eaLnBrk="1" latinLnBrk="0" hangingPunct="1">
        <a:spcBef>
          <a:spcPts val="0"/>
        </a:spcBef>
        <a:spcAft>
          <a:spcPts val="567"/>
        </a:spcAft>
        <a:buSzPct val="100000"/>
        <a:buFontTx/>
        <a:buBlip>
          <a:blip r:embed="rId8"/>
        </a:buBlip>
        <a:defRPr sz="1800" kern="1200" baseline="0">
          <a:solidFill>
            <a:srgbClr val="153580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629743" y="5677068"/>
            <a:ext cx="8245475" cy="360000"/>
          </a:xfrm>
        </p:spPr>
        <p:txBody>
          <a:bodyPr/>
          <a:lstStyle/>
          <a:p>
            <a:r>
              <a:rPr lang="de-DE" dirty="0"/>
              <a:t>26. Juni 2017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9005" y="4560629"/>
            <a:ext cx="8245475" cy="576262"/>
          </a:xfrm>
        </p:spPr>
        <p:txBody>
          <a:bodyPr/>
          <a:lstStyle/>
          <a:p>
            <a:r>
              <a:rPr lang="de-DE" dirty="0"/>
              <a:t>Schlanke und performante Android-Apps</a:t>
            </a:r>
            <a:br>
              <a:rPr lang="de-DE" dirty="0"/>
            </a:br>
            <a:r>
              <a:rPr lang="de-DE" sz="2400" dirty="0"/>
              <a:t>Thomas Künneth, MATHEMA Software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02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7D7D0-637A-4912-846B-D3D86AC1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https://github.com/tkuenneth/Xamarin_Talks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5B1820E-3296-40A7-AE49-D0B911744E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301" y="1792288"/>
            <a:ext cx="6147397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46883" y="2955475"/>
            <a:ext cx="3650234" cy="2235201"/>
          </a:xfrm>
        </p:spPr>
        <p:txBody>
          <a:bodyPr anchor="ctr"/>
          <a:lstStyle/>
          <a:p>
            <a:pPr indent="0" algn="ctr">
              <a:buNone/>
            </a:pPr>
            <a:r>
              <a:rPr lang="de-DE" sz="4000" dirty="0"/>
              <a:t>Vielen Dank</a:t>
            </a:r>
          </a:p>
          <a:p>
            <a:pPr indent="0" algn="ctr">
              <a:buNone/>
            </a:pPr>
            <a:r>
              <a:rPr lang="de-DE" sz="2000" dirty="0" err="1"/>
              <a:t>thomas.kuenneth@mathema.de</a:t>
            </a:r>
            <a:br>
              <a:rPr lang="de-DE" sz="2000" dirty="0"/>
            </a:br>
            <a:r>
              <a:rPr lang="de-DE" sz="2000" dirty="0"/>
              <a:t>@</a:t>
            </a:r>
            <a:r>
              <a:rPr lang="de-DE" sz="2000" dirty="0" err="1"/>
              <a:t>tkuenneth</a:t>
            </a:r>
            <a:endParaRPr lang="de-DE" sz="20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7" y="2956719"/>
            <a:ext cx="1574800" cy="2235200"/>
          </a:xfrm>
          <a:prstGeom prst="rect">
            <a:avLst/>
          </a:prstGeom>
        </p:spPr>
      </p:pic>
      <p:pic>
        <p:nvPicPr>
          <p:cNvPr id="1026" name="Picture 2" descr="Cover Android 7">
            <a:extLst>
              <a:ext uri="{FF2B5EF4-FFF2-40B4-BE49-F238E27FC236}">
                <a16:creationId xmlns:a16="http://schemas.microsoft.com/office/drawing/2014/main" id="{B0B9BA2A-78ED-42DC-9F24-F83578B2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971" y="2956718"/>
            <a:ext cx="2443392" cy="223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6539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haltsfoli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Vortraege</Template>
  <TotalTime>0</TotalTime>
  <Words>28</Words>
  <Application>Microsoft Office PowerPoint</Application>
  <PresentationFormat>Bildschirmpräsentation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Präsentationsvorlage</vt:lpstr>
      <vt:lpstr>Inhaltsfolien</vt:lpstr>
      <vt:lpstr>PowerPoint-Präsentation</vt:lpstr>
      <vt:lpstr>https://github.com/tkuenneth/Xamarin_Talks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Künneth</dc:creator>
  <cp:lastModifiedBy>Thomas Kuenneth</cp:lastModifiedBy>
  <cp:revision>4</cp:revision>
  <dcterms:created xsi:type="dcterms:W3CDTF">2017-06-21T06:17:29Z</dcterms:created>
  <dcterms:modified xsi:type="dcterms:W3CDTF">2017-06-25T10:01:03Z</dcterms:modified>
</cp:coreProperties>
</file>