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4DAD48-48D2-4C76-97DF-007DF95DE20E}">
          <p14:sldIdLst>
            <p14:sldId id="256"/>
            <p14:sldId id="257"/>
          </p14:sldIdLst>
        </p14:section>
        <p14:section name="Extraction Part" id="{2772DB2A-75AA-4976-95EF-ABC3DB9C333A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ading Part" id="{2F3944DB-BD57-4EC6-A7FF-8D4C3675CEDD}">
          <p14:sldIdLst>
            <p14:sldId id="264"/>
            <p14:sldId id="265"/>
          </p14:sldIdLst>
        </p14:section>
        <p14:section name="Transformation Part" id="{D17F4B95-B38E-4F41-A57C-9067FD20A6C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95AB-D5D2-4506-8CA6-F8B850A6015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5E82E-0C54-4C1B-90C8-BDE872A16C0D}">
      <dgm:prSet phldrT="[Text]"/>
      <dgm:spPr/>
      <dgm:t>
        <a:bodyPr/>
        <a:lstStyle/>
        <a:p>
          <a:r>
            <a:rPr lang="en-US" dirty="0" err="1" smtClean="0"/>
            <a:t>ConsumeKafka</a:t>
          </a:r>
          <a:endParaRPr lang="en-US" dirty="0"/>
        </a:p>
      </dgm:t>
    </dgm:pt>
    <dgm:pt modelId="{DAC1B805-75CB-41FD-BCB2-E8F77AF41E05}" type="parTrans" cxnId="{FE1DF062-C89A-441F-95A8-51B5BB3C7A8B}">
      <dgm:prSet/>
      <dgm:spPr/>
      <dgm:t>
        <a:bodyPr/>
        <a:lstStyle/>
        <a:p>
          <a:endParaRPr lang="en-US"/>
        </a:p>
      </dgm:t>
    </dgm:pt>
    <dgm:pt modelId="{60A9A27A-7740-480C-A07B-75FDECFE2801}" type="sibTrans" cxnId="{FE1DF062-C89A-441F-95A8-51B5BB3C7A8B}">
      <dgm:prSet/>
      <dgm:spPr/>
      <dgm:t>
        <a:bodyPr/>
        <a:lstStyle/>
        <a:p>
          <a:endParaRPr lang="en-US"/>
        </a:p>
      </dgm:t>
    </dgm:pt>
    <dgm:pt modelId="{9C47C06C-E532-441F-8632-CF09F10CF68F}">
      <dgm:prSet phldrT="[Text]"/>
      <dgm:spPr/>
      <dgm:t>
        <a:bodyPr/>
        <a:lstStyle/>
        <a:p>
          <a:r>
            <a:rPr lang="en-US" dirty="0" smtClean="0"/>
            <a:t>Reads data from Apache Kafka Producer.</a:t>
          </a:r>
        </a:p>
        <a:p>
          <a:r>
            <a:rPr lang="en-US" b="1" dirty="0" smtClean="0"/>
            <a:t>Output:</a:t>
          </a:r>
        </a:p>
        <a:p>
          <a:r>
            <a:rPr lang="en-US" dirty="0" smtClean="0"/>
            <a:t>Row1,row2…</a:t>
          </a:r>
          <a:endParaRPr lang="en-US" dirty="0"/>
        </a:p>
      </dgm:t>
    </dgm:pt>
    <dgm:pt modelId="{FFA85685-2737-4333-B61E-125EC3BE9100}" type="parTrans" cxnId="{608DECA6-B757-4B04-9402-766C260E43C2}">
      <dgm:prSet/>
      <dgm:spPr/>
      <dgm:t>
        <a:bodyPr/>
        <a:lstStyle/>
        <a:p>
          <a:endParaRPr lang="en-US"/>
        </a:p>
      </dgm:t>
    </dgm:pt>
    <dgm:pt modelId="{E084A2FC-041C-4E44-8252-6CDAAA140EDD}" type="sibTrans" cxnId="{608DECA6-B757-4B04-9402-766C260E43C2}">
      <dgm:prSet/>
      <dgm:spPr/>
      <dgm:t>
        <a:bodyPr/>
        <a:lstStyle/>
        <a:p>
          <a:endParaRPr lang="en-US"/>
        </a:p>
      </dgm:t>
    </dgm:pt>
    <dgm:pt modelId="{F81C8CA2-457C-4420-9A4A-446168B40985}">
      <dgm:prSet phldrT="[Text]"/>
      <dgm:spPr/>
      <dgm:t>
        <a:bodyPr/>
        <a:lstStyle/>
        <a:p>
          <a:r>
            <a:rPr lang="en-US" dirty="0" err="1" smtClean="0"/>
            <a:t>ReplaceText</a:t>
          </a:r>
          <a:endParaRPr lang="en-US" dirty="0"/>
        </a:p>
      </dgm:t>
    </dgm:pt>
    <dgm:pt modelId="{5F3DE88B-867A-4266-A8C7-E2A722EB7E30}" type="parTrans" cxnId="{83FE32B2-6BD6-457B-8709-FF9E7CA77C11}">
      <dgm:prSet/>
      <dgm:spPr/>
      <dgm:t>
        <a:bodyPr/>
        <a:lstStyle/>
        <a:p>
          <a:endParaRPr lang="en-US"/>
        </a:p>
      </dgm:t>
    </dgm:pt>
    <dgm:pt modelId="{A509DB1F-FC9D-4E01-ACF3-CFB9554E8A9B}" type="sibTrans" cxnId="{83FE32B2-6BD6-457B-8709-FF9E7CA77C11}">
      <dgm:prSet/>
      <dgm:spPr/>
      <dgm:t>
        <a:bodyPr/>
        <a:lstStyle/>
        <a:p>
          <a:endParaRPr lang="en-US"/>
        </a:p>
      </dgm:t>
    </dgm:pt>
    <dgm:pt modelId="{4797B30B-D882-4EED-8A03-DBEBCB398C43}">
      <dgm:prSet phldrT="[Text]"/>
      <dgm:spPr/>
      <dgm:t>
        <a:bodyPr/>
        <a:lstStyle/>
        <a:p>
          <a:r>
            <a:rPr lang="en-US" dirty="0" smtClean="0"/>
            <a:t>Processing data from Apache Kafka Consumer.</a:t>
          </a:r>
        </a:p>
        <a:p>
          <a:r>
            <a:rPr lang="en-US" b="1" dirty="0" smtClean="0"/>
            <a:t>Output:</a:t>
          </a:r>
        </a:p>
        <a:p>
          <a:r>
            <a:rPr lang="en-US" b="0" dirty="0" smtClean="0"/>
            <a:t>Col1,col2…</a:t>
          </a:r>
        </a:p>
        <a:p>
          <a:r>
            <a:rPr lang="en-US" b="0" dirty="0" smtClean="0"/>
            <a:t>Row1,row2…</a:t>
          </a:r>
          <a:endParaRPr lang="en-US" b="0" dirty="0"/>
        </a:p>
      </dgm:t>
    </dgm:pt>
    <dgm:pt modelId="{B00474A9-7BED-4B9C-892A-F687904E4FFA}" type="parTrans" cxnId="{CDA3306B-4D00-45E1-8166-6B17D673055E}">
      <dgm:prSet/>
      <dgm:spPr/>
      <dgm:t>
        <a:bodyPr/>
        <a:lstStyle/>
        <a:p>
          <a:endParaRPr lang="en-US"/>
        </a:p>
      </dgm:t>
    </dgm:pt>
    <dgm:pt modelId="{DE18E5AC-9D49-4DE3-8FF9-B7CFFE526F9D}" type="sibTrans" cxnId="{CDA3306B-4D00-45E1-8166-6B17D673055E}">
      <dgm:prSet/>
      <dgm:spPr/>
      <dgm:t>
        <a:bodyPr/>
        <a:lstStyle/>
        <a:p>
          <a:endParaRPr lang="en-US"/>
        </a:p>
      </dgm:t>
    </dgm:pt>
    <dgm:pt modelId="{1E4E0F74-13FD-4DF3-9470-887609405A89}">
      <dgm:prSet phldrT="[Text]"/>
      <dgm:spPr/>
      <dgm:t>
        <a:bodyPr/>
        <a:lstStyle/>
        <a:p>
          <a:r>
            <a:rPr lang="en-US" dirty="0" err="1" smtClean="0"/>
            <a:t>ConvertRecord</a:t>
          </a:r>
          <a:endParaRPr lang="en-US" dirty="0"/>
        </a:p>
      </dgm:t>
    </dgm:pt>
    <dgm:pt modelId="{F39BD946-CDCA-4935-A110-63A87671816C}" type="parTrans" cxnId="{B986D550-239E-4E32-AC67-C7636514D771}">
      <dgm:prSet/>
      <dgm:spPr/>
      <dgm:t>
        <a:bodyPr/>
        <a:lstStyle/>
        <a:p>
          <a:endParaRPr lang="en-US"/>
        </a:p>
      </dgm:t>
    </dgm:pt>
    <dgm:pt modelId="{56EE56B4-E728-4649-BC66-5EAB9B776222}" type="sibTrans" cxnId="{B986D550-239E-4E32-AC67-C7636514D771}">
      <dgm:prSet/>
      <dgm:spPr/>
      <dgm:t>
        <a:bodyPr/>
        <a:lstStyle/>
        <a:p>
          <a:endParaRPr lang="en-US"/>
        </a:p>
      </dgm:t>
    </dgm:pt>
    <dgm:pt modelId="{A31EC718-E386-4675-9975-0A01DC5D2F48}">
      <dgm:prSet phldrT="[Text]"/>
      <dgm:spPr/>
      <dgm:t>
        <a:bodyPr/>
        <a:lstStyle/>
        <a:p>
          <a:r>
            <a:rPr lang="en-US" dirty="0" smtClean="0"/>
            <a:t>Convert data from </a:t>
          </a:r>
          <a:r>
            <a:rPr lang="en-US" dirty="0" err="1" smtClean="0"/>
            <a:t>ReplaceText</a:t>
          </a:r>
          <a:r>
            <a:rPr lang="en-US" dirty="0" smtClean="0"/>
            <a:t> to JSON.</a:t>
          </a:r>
        </a:p>
        <a:p>
          <a:r>
            <a:rPr lang="en-US" b="1" dirty="0" smtClean="0"/>
            <a:t>Output:</a:t>
          </a:r>
        </a:p>
        <a:p>
          <a:r>
            <a:rPr lang="en-US" b="1" dirty="0" smtClean="0"/>
            <a:t>[</a:t>
          </a:r>
        </a:p>
        <a:p>
          <a:r>
            <a:rPr lang="en-US" b="1" dirty="0" smtClean="0"/>
            <a:t>{</a:t>
          </a:r>
        </a:p>
        <a:p>
          <a:r>
            <a:rPr lang="en-US" b="1" dirty="0" smtClean="0"/>
            <a:t>Col1:Row1,</a:t>
          </a:r>
        </a:p>
        <a:p>
          <a:r>
            <a:rPr lang="en-US" b="1" dirty="0" smtClean="0"/>
            <a:t>Col2:Row2,</a:t>
          </a:r>
        </a:p>
        <a:p>
          <a:r>
            <a:rPr lang="en-US" b="1" dirty="0" smtClean="0"/>
            <a:t>…</a:t>
          </a:r>
        </a:p>
        <a:p>
          <a:r>
            <a:rPr lang="en-US" b="1" dirty="0" smtClean="0"/>
            <a:t>}</a:t>
          </a:r>
        </a:p>
        <a:p>
          <a:r>
            <a:rPr lang="en-US" b="1" dirty="0" smtClean="0"/>
            <a:t>]</a:t>
          </a:r>
          <a:endParaRPr lang="en-US" b="1" dirty="0"/>
        </a:p>
      </dgm:t>
    </dgm:pt>
    <dgm:pt modelId="{C223516D-B86C-4E64-A61E-9F6BBF650ADD}" type="parTrans" cxnId="{E23D2D61-18AF-49E2-9E19-12F93D9C9753}">
      <dgm:prSet/>
      <dgm:spPr/>
      <dgm:t>
        <a:bodyPr/>
        <a:lstStyle/>
        <a:p>
          <a:endParaRPr lang="en-US"/>
        </a:p>
      </dgm:t>
    </dgm:pt>
    <dgm:pt modelId="{AE4F7DEE-1AEB-4FF5-B5DC-49FDF5DD71D9}" type="sibTrans" cxnId="{E23D2D61-18AF-49E2-9E19-12F93D9C9753}">
      <dgm:prSet/>
      <dgm:spPr/>
      <dgm:t>
        <a:bodyPr/>
        <a:lstStyle/>
        <a:p>
          <a:endParaRPr lang="en-US"/>
        </a:p>
      </dgm:t>
    </dgm:pt>
    <dgm:pt modelId="{1AE24E1B-8D3C-4089-BFB6-E5D39370292B}">
      <dgm:prSet phldrT="[Text]"/>
      <dgm:spPr/>
      <dgm:t>
        <a:bodyPr/>
        <a:lstStyle/>
        <a:p>
          <a:r>
            <a:rPr lang="en-US" dirty="0" err="1" smtClean="0"/>
            <a:t>ConverJSONToSQL</a:t>
          </a:r>
          <a:endParaRPr lang="en-US" dirty="0"/>
        </a:p>
      </dgm:t>
    </dgm:pt>
    <dgm:pt modelId="{6CBD5F1D-2546-462F-B510-D43116E1666F}" type="parTrans" cxnId="{D7FE8220-D070-4A83-B785-F0576D7609A9}">
      <dgm:prSet/>
      <dgm:spPr/>
      <dgm:t>
        <a:bodyPr/>
        <a:lstStyle/>
        <a:p>
          <a:endParaRPr lang="en-US"/>
        </a:p>
      </dgm:t>
    </dgm:pt>
    <dgm:pt modelId="{8AE59250-730A-49FB-BD4C-78C8D3AA1DEA}" type="sibTrans" cxnId="{D7FE8220-D070-4A83-B785-F0576D7609A9}">
      <dgm:prSet/>
      <dgm:spPr/>
      <dgm:t>
        <a:bodyPr/>
        <a:lstStyle/>
        <a:p>
          <a:endParaRPr lang="en-US"/>
        </a:p>
      </dgm:t>
    </dgm:pt>
    <dgm:pt modelId="{15353AB3-A583-40DB-9648-B96936E68AF5}">
      <dgm:prSet phldrT="[Text]"/>
      <dgm:spPr/>
      <dgm:t>
        <a:bodyPr/>
        <a:lstStyle/>
        <a:p>
          <a:r>
            <a:rPr lang="en-US" dirty="0" smtClean="0"/>
            <a:t>Convert </a:t>
          </a:r>
          <a:r>
            <a:rPr lang="en-US" dirty="0" err="1" smtClean="0"/>
            <a:t>json</a:t>
          </a:r>
          <a:r>
            <a:rPr lang="en-US" dirty="0" smtClean="0"/>
            <a:t> data from </a:t>
          </a:r>
          <a:r>
            <a:rPr lang="en-US" dirty="0" err="1" smtClean="0"/>
            <a:t>ConvertRecord</a:t>
          </a:r>
          <a:r>
            <a:rPr lang="en-US" dirty="0" smtClean="0"/>
            <a:t> to SQL query.</a:t>
          </a:r>
        </a:p>
        <a:p>
          <a:r>
            <a:rPr lang="en-US" b="1" dirty="0" smtClean="0"/>
            <a:t>Output:</a:t>
          </a:r>
        </a:p>
        <a:p>
          <a:r>
            <a:rPr lang="en-US" b="1" dirty="0" smtClean="0"/>
            <a:t>INSERT INTO &lt;table&gt; (Col1, Col2,…) VALUES (Row1, Row2,…)</a:t>
          </a:r>
          <a:endParaRPr lang="en-US" b="1" dirty="0"/>
        </a:p>
      </dgm:t>
    </dgm:pt>
    <dgm:pt modelId="{373DB407-7B57-4EB1-9DE4-E1AF4F8B8427}" type="parTrans" cxnId="{7E66D77F-E7B4-451D-ACA7-895F565732DF}">
      <dgm:prSet/>
      <dgm:spPr/>
      <dgm:t>
        <a:bodyPr/>
        <a:lstStyle/>
        <a:p>
          <a:endParaRPr lang="en-US"/>
        </a:p>
      </dgm:t>
    </dgm:pt>
    <dgm:pt modelId="{F590ED7C-40BB-45D0-A280-A23A77C200E5}" type="sibTrans" cxnId="{7E66D77F-E7B4-451D-ACA7-895F565732DF}">
      <dgm:prSet/>
      <dgm:spPr/>
      <dgm:t>
        <a:bodyPr/>
        <a:lstStyle/>
        <a:p>
          <a:endParaRPr lang="en-US"/>
        </a:p>
      </dgm:t>
    </dgm:pt>
    <dgm:pt modelId="{80F00389-97A9-4540-8B9F-BECF391CA08F}">
      <dgm:prSet phldrT="[Text]"/>
      <dgm:spPr/>
      <dgm:t>
        <a:bodyPr/>
        <a:lstStyle/>
        <a:p>
          <a:r>
            <a:rPr lang="en-US" dirty="0" err="1" smtClean="0"/>
            <a:t>PutSQL</a:t>
          </a:r>
          <a:endParaRPr lang="en-US" dirty="0"/>
        </a:p>
      </dgm:t>
    </dgm:pt>
    <dgm:pt modelId="{A256F511-441B-4740-8519-2052487E21DD}" type="parTrans" cxnId="{819E8966-1B5F-4E86-A7C7-362659F7AEA2}">
      <dgm:prSet/>
      <dgm:spPr/>
      <dgm:t>
        <a:bodyPr/>
        <a:lstStyle/>
        <a:p>
          <a:endParaRPr lang="en-US"/>
        </a:p>
      </dgm:t>
    </dgm:pt>
    <dgm:pt modelId="{1943AC8B-3941-42B2-AF8D-0640904DF02E}" type="sibTrans" cxnId="{819E8966-1B5F-4E86-A7C7-362659F7AEA2}">
      <dgm:prSet/>
      <dgm:spPr/>
      <dgm:t>
        <a:bodyPr/>
        <a:lstStyle/>
        <a:p>
          <a:endParaRPr lang="en-US"/>
        </a:p>
      </dgm:t>
    </dgm:pt>
    <dgm:pt modelId="{3DAF7B4A-C98F-47E6-B28C-C9F4FE826EB4}">
      <dgm:prSet phldrT="[Text]"/>
      <dgm:spPr/>
      <dgm:t>
        <a:bodyPr/>
        <a:lstStyle/>
        <a:p>
          <a:r>
            <a:rPr lang="en-US" dirty="0" smtClean="0"/>
            <a:t>Execute SQL Query in database. Saved data in selected database.</a:t>
          </a:r>
          <a:endParaRPr lang="en-US" dirty="0"/>
        </a:p>
      </dgm:t>
    </dgm:pt>
    <dgm:pt modelId="{CA50BC2D-A696-4026-A3EE-AF6E0E139055}" type="parTrans" cxnId="{2A2D5FA4-15DC-43DC-AB5D-6B2CAE14A66A}">
      <dgm:prSet/>
      <dgm:spPr/>
      <dgm:t>
        <a:bodyPr/>
        <a:lstStyle/>
        <a:p>
          <a:endParaRPr lang="en-US"/>
        </a:p>
      </dgm:t>
    </dgm:pt>
    <dgm:pt modelId="{D4D1A5A8-7839-4E08-8B79-F0634989539A}" type="sibTrans" cxnId="{2A2D5FA4-15DC-43DC-AB5D-6B2CAE14A66A}">
      <dgm:prSet/>
      <dgm:spPr/>
      <dgm:t>
        <a:bodyPr/>
        <a:lstStyle/>
        <a:p>
          <a:endParaRPr lang="en-US"/>
        </a:p>
      </dgm:t>
    </dgm:pt>
    <dgm:pt modelId="{B2F5F609-5B41-4A87-A4B2-7E7A3FAFB5A0}" type="pres">
      <dgm:prSet presAssocID="{AFEB95AB-D5D2-4506-8CA6-F8B850A6015B}" presName="Name0" presStyleCnt="0">
        <dgm:presLayoutVars>
          <dgm:dir/>
          <dgm:animLvl val="lvl"/>
          <dgm:resizeHandles val="exact"/>
        </dgm:presLayoutVars>
      </dgm:prSet>
      <dgm:spPr/>
    </dgm:pt>
    <dgm:pt modelId="{6C1F1CAF-70FF-401E-B942-9E30E06ED9A5}" type="pres">
      <dgm:prSet presAssocID="{7B05E82E-0C54-4C1B-90C8-BDE872A16C0D}" presName="compositeNode" presStyleCnt="0">
        <dgm:presLayoutVars>
          <dgm:bulletEnabled val="1"/>
        </dgm:presLayoutVars>
      </dgm:prSet>
      <dgm:spPr/>
    </dgm:pt>
    <dgm:pt modelId="{A51786F4-9D88-4531-A47D-1D27B4D45644}" type="pres">
      <dgm:prSet presAssocID="{7B05E82E-0C54-4C1B-90C8-BDE872A16C0D}" presName="bgRect" presStyleLbl="node1" presStyleIdx="0" presStyleCnt="5"/>
      <dgm:spPr/>
    </dgm:pt>
    <dgm:pt modelId="{506FB9DF-5121-4B7E-89C1-C2A00C0A6379}" type="pres">
      <dgm:prSet presAssocID="{7B05E82E-0C54-4C1B-90C8-BDE872A16C0D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6023A5F2-8947-44BD-B7AC-C5CEEB559760}" type="pres">
      <dgm:prSet presAssocID="{7B05E82E-0C54-4C1B-90C8-BDE872A16C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DB22-F139-4953-B703-CF997B940D05}" type="pres">
      <dgm:prSet presAssocID="{60A9A27A-7740-480C-A07B-75FDECFE2801}" presName="hSp" presStyleCnt="0"/>
      <dgm:spPr/>
    </dgm:pt>
    <dgm:pt modelId="{8D29616B-C148-414F-B96C-421D00301EEA}" type="pres">
      <dgm:prSet presAssocID="{60A9A27A-7740-480C-A07B-75FDECFE2801}" presName="vProcSp" presStyleCnt="0"/>
      <dgm:spPr/>
    </dgm:pt>
    <dgm:pt modelId="{18DCC85A-EE6B-42B8-949F-D84E95BE4454}" type="pres">
      <dgm:prSet presAssocID="{60A9A27A-7740-480C-A07B-75FDECFE2801}" presName="vSp1" presStyleCnt="0"/>
      <dgm:spPr/>
    </dgm:pt>
    <dgm:pt modelId="{359281FA-1DEF-4866-B4B1-362127D8ABB4}" type="pres">
      <dgm:prSet presAssocID="{60A9A27A-7740-480C-A07B-75FDECFE2801}" presName="simulatedConn" presStyleLbl="solidFgAcc1" presStyleIdx="0" presStyleCnt="4"/>
      <dgm:spPr/>
    </dgm:pt>
    <dgm:pt modelId="{D2758C56-FEBD-4B89-AF9C-DEF41A3DB665}" type="pres">
      <dgm:prSet presAssocID="{60A9A27A-7740-480C-A07B-75FDECFE2801}" presName="vSp2" presStyleCnt="0"/>
      <dgm:spPr/>
    </dgm:pt>
    <dgm:pt modelId="{483921E5-5F81-46B0-904D-6BBAD4A573CF}" type="pres">
      <dgm:prSet presAssocID="{60A9A27A-7740-480C-A07B-75FDECFE2801}" presName="sibTrans" presStyleCnt="0"/>
      <dgm:spPr/>
    </dgm:pt>
    <dgm:pt modelId="{ABF8AC78-FF18-48BC-98C0-6BE70AD6F400}" type="pres">
      <dgm:prSet presAssocID="{F81C8CA2-457C-4420-9A4A-446168B40985}" presName="compositeNode" presStyleCnt="0">
        <dgm:presLayoutVars>
          <dgm:bulletEnabled val="1"/>
        </dgm:presLayoutVars>
      </dgm:prSet>
      <dgm:spPr/>
    </dgm:pt>
    <dgm:pt modelId="{ABA96443-4739-4698-A5DF-5363ABE94DC7}" type="pres">
      <dgm:prSet presAssocID="{F81C8CA2-457C-4420-9A4A-446168B40985}" presName="bgRect" presStyleLbl="node1" presStyleIdx="1" presStyleCnt="5"/>
      <dgm:spPr/>
    </dgm:pt>
    <dgm:pt modelId="{50B6A272-CE60-41D9-822D-F0F978373928}" type="pres">
      <dgm:prSet presAssocID="{F81C8CA2-457C-4420-9A4A-446168B40985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B06F8CD3-FCFE-4914-A661-F608F6D891DA}" type="pres">
      <dgm:prSet presAssocID="{F81C8CA2-457C-4420-9A4A-446168B4098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3F770-355D-45BB-8265-074FA368F451}" type="pres">
      <dgm:prSet presAssocID="{A509DB1F-FC9D-4E01-ACF3-CFB9554E8A9B}" presName="hSp" presStyleCnt="0"/>
      <dgm:spPr/>
    </dgm:pt>
    <dgm:pt modelId="{4AAF311A-B904-43A3-9E10-B33E6B5E95AF}" type="pres">
      <dgm:prSet presAssocID="{A509DB1F-FC9D-4E01-ACF3-CFB9554E8A9B}" presName="vProcSp" presStyleCnt="0"/>
      <dgm:spPr/>
    </dgm:pt>
    <dgm:pt modelId="{1AC130D4-D877-48AE-B869-6D5FBE5A49DC}" type="pres">
      <dgm:prSet presAssocID="{A509DB1F-FC9D-4E01-ACF3-CFB9554E8A9B}" presName="vSp1" presStyleCnt="0"/>
      <dgm:spPr/>
    </dgm:pt>
    <dgm:pt modelId="{58FBC337-68AC-4E0D-BF98-130934984777}" type="pres">
      <dgm:prSet presAssocID="{A509DB1F-FC9D-4E01-ACF3-CFB9554E8A9B}" presName="simulatedConn" presStyleLbl="solidFgAcc1" presStyleIdx="1" presStyleCnt="4"/>
      <dgm:spPr/>
    </dgm:pt>
    <dgm:pt modelId="{AB5B1654-DEC0-474B-96A8-611777E57B33}" type="pres">
      <dgm:prSet presAssocID="{A509DB1F-FC9D-4E01-ACF3-CFB9554E8A9B}" presName="vSp2" presStyleCnt="0"/>
      <dgm:spPr/>
    </dgm:pt>
    <dgm:pt modelId="{7F432497-1591-4242-9A1F-0147DE5C16A3}" type="pres">
      <dgm:prSet presAssocID="{A509DB1F-FC9D-4E01-ACF3-CFB9554E8A9B}" presName="sibTrans" presStyleCnt="0"/>
      <dgm:spPr/>
    </dgm:pt>
    <dgm:pt modelId="{CCB3FD0D-4E17-4667-B3DD-06523998CAA3}" type="pres">
      <dgm:prSet presAssocID="{1E4E0F74-13FD-4DF3-9470-887609405A89}" presName="compositeNode" presStyleCnt="0">
        <dgm:presLayoutVars>
          <dgm:bulletEnabled val="1"/>
        </dgm:presLayoutVars>
      </dgm:prSet>
      <dgm:spPr/>
    </dgm:pt>
    <dgm:pt modelId="{742CA567-C117-4369-A9C5-B44568FA9E11}" type="pres">
      <dgm:prSet presAssocID="{1E4E0F74-13FD-4DF3-9470-887609405A89}" presName="bgRect" presStyleLbl="node1" presStyleIdx="2" presStyleCnt="5"/>
      <dgm:spPr/>
      <dgm:t>
        <a:bodyPr/>
        <a:lstStyle/>
        <a:p>
          <a:endParaRPr lang="en-US"/>
        </a:p>
      </dgm:t>
    </dgm:pt>
    <dgm:pt modelId="{206ECCE5-4EA4-415F-98E3-350D606A208E}" type="pres">
      <dgm:prSet presAssocID="{1E4E0F74-13FD-4DF3-9470-887609405A89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C740D-7A88-4390-A18E-E421D0467E5C}" type="pres">
      <dgm:prSet presAssocID="{1E4E0F74-13FD-4DF3-9470-887609405A89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DB3CE-4BC0-49A6-8525-AC8C6C589707}" type="pres">
      <dgm:prSet presAssocID="{56EE56B4-E728-4649-BC66-5EAB9B776222}" presName="hSp" presStyleCnt="0"/>
      <dgm:spPr/>
    </dgm:pt>
    <dgm:pt modelId="{8AF89D61-9394-45C9-AACC-8E873FCEF675}" type="pres">
      <dgm:prSet presAssocID="{56EE56B4-E728-4649-BC66-5EAB9B776222}" presName="vProcSp" presStyleCnt="0"/>
      <dgm:spPr/>
    </dgm:pt>
    <dgm:pt modelId="{F22438C0-C01F-48CC-A6C7-4CBE37BDA0BB}" type="pres">
      <dgm:prSet presAssocID="{56EE56B4-E728-4649-BC66-5EAB9B776222}" presName="vSp1" presStyleCnt="0"/>
      <dgm:spPr/>
    </dgm:pt>
    <dgm:pt modelId="{CB502589-0947-4EA9-A43F-224F7349D55A}" type="pres">
      <dgm:prSet presAssocID="{56EE56B4-E728-4649-BC66-5EAB9B776222}" presName="simulatedConn" presStyleLbl="solidFgAcc1" presStyleIdx="2" presStyleCnt="4"/>
      <dgm:spPr/>
    </dgm:pt>
    <dgm:pt modelId="{E838318C-B1C3-4E45-BD81-D99C8F5D659E}" type="pres">
      <dgm:prSet presAssocID="{56EE56B4-E728-4649-BC66-5EAB9B776222}" presName="vSp2" presStyleCnt="0"/>
      <dgm:spPr/>
    </dgm:pt>
    <dgm:pt modelId="{1402EE06-B48F-4DCD-A64E-768204EA5870}" type="pres">
      <dgm:prSet presAssocID="{56EE56B4-E728-4649-BC66-5EAB9B776222}" presName="sibTrans" presStyleCnt="0"/>
      <dgm:spPr/>
    </dgm:pt>
    <dgm:pt modelId="{3F84920D-3A87-47F4-9266-84037E97D2D2}" type="pres">
      <dgm:prSet presAssocID="{1AE24E1B-8D3C-4089-BFB6-E5D39370292B}" presName="compositeNode" presStyleCnt="0">
        <dgm:presLayoutVars>
          <dgm:bulletEnabled val="1"/>
        </dgm:presLayoutVars>
      </dgm:prSet>
      <dgm:spPr/>
    </dgm:pt>
    <dgm:pt modelId="{72F8C2FF-927B-4DE1-8A20-6220BC9EC9AE}" type="pres">
      <dgm:prSet presAssocID="{1AE24E1B-8D3C-4089-BFB6-E5D39370292B}" presName="bgRect" presStyleLbl="node1" presStyleIdx="3" presStyleCnt="5"/>
      <dgm:spPr/>
    </dgm:pt>
    <dgm:pt modelId="{96E7F9BA-801C-4D47-AE0D-8D4E4464987E}" type="pres">
      <dgm:prSet presAssocID="{1AE24E1B-8D3C-4089-BFB6-E5D39370292B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D59E76C8-239D-48FD-A6B8-233E766F731B}" type="pres">
      <dgm:prSet presAssocID="{1AE24E1B-8D3C-4089-BFB6-E5D39370292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E04A8-258F-4088-A576-308EB7293270}" type="pres">
      <dgm:prSet presAssocID="{8AE59250-730A-49FB-BD4C-78C8D3AA1DEA}" presName="hSp" presStyleCnt="0"/>
      <dgm:spPr/>
    </dgm:pt>
    <dgm:pt modelId="{38D94BF4-DC8B-4B48-A550-02C06CA6CCE2}" type="pres">
      <dgm:prSet presAssocID="{8AE59250-730A-49FB-BD4C-78C8D3AA1DEA}" presName="vProcSp" presStyleCnt="0"/>
      <dgm:spPr/>
    </dgm:pt>
    <dgm:pt modelId="{F86F4A87-6B59-4AA1-AFAA-CC5CE4E66C14}" type="pres">
      <dgm:prSet presAssocID="{8AE59250-730A-49FB-BD4C-78C8D3AA1DEA}" presName="vSp1" presStyleCnt="0"/>
      <dgm:spPr/>
    </dgm:pt>
    <dgm:pt modelId="{BF4C61AF-44FE-4425-A18A-DAD585487C26}" type="pres">
      <dgm:prSet presAssocID="{8AE59250-730A-49FB-BD4C-78C8D3AA1DEA}" presName="simulatedConn" presStyleLbl="solidFgAcc1" presStyleIdx="3" presStyleCnt="4"/>
      <dgm:spPr/>
    </dgm:pt>
    <dgm:pt modelId="{165211E0-FA0B-4B90-A235-FB8CFAF61669}" type="pres">
      <dgm:prSet presAssocID="{8AE59250-730A-49FB-BD4C-78C8D3AA1DEA}" presName="vSp2" presStyleCnt="0"/>
      <dgm:spPr/>
    </dgm:pt>
    <dgm:pt modelId="{5B4E410C-8C14-477B-99DE-505654118037}" type="pres">
      <dgm:prSet presAssocID="{8AE59250-730A-49FB-BD4C-78C8D3AA1DEA}" presName="sibTrans" presStyleCnt="0"/>
      <dgm:spPr/>
    </dgm:pt>
    <dgm:pt modelId="{1A3B7A23-1A1A-4865-B4D4-3BF72C78661B}" type="pres">
      <dgm:prSet presAssocID="{80F00389-97A9-4540-8B9F-BECF391CA08F}" presName="compositeNode" presStyleCnt="0">
        <dgm:presLayoutVars>
          <dgm:bulletEnabled val="1"/>
        </dgm:presLayoutVars>
      </dgm:prSet>
      <dgm:spPr/>
    </dgm:pt>
    <dgm:pt modelId="{EE79491D-494E-4311-986D-22E724FB91A3}" type="pres">
      <dgm:prSet presAssocID="{80F00389-97A9-4540-8B9F-BECF391CA08F}" presName="bgRect" presStyleLbl="node1" presStyleIdx="4" presStyleCnt="5"/>
      <dgm:spPr/>
      <dgm:t>
        <a:bodyPr/>
        <a:lstStyle/>
        <a:p>
          <a:endParaRPr lang="en-US"/>
        </a:p>
      </dgm:t>
    </dgm:pt>
    <dgm:pt modelId="{C9084B9C-BFEB-457F-9AD5-5997988B42C5}" type="pres">
      <dgm:prSet presAssocID="{80F00389-97A9-4540-8B9F-BECF391CA08F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14EED-D229-470F-8440-D7231A12546E}" type="pres">
      <dgm:prSet presAssocID="{80F00389-97A9-4540-8B9F-BECF391CA08F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08702-B496-41FD-979E-289F1C480636}" type="presOf" srcId="{3DAF7B4A-C98F-47E6-B28C-C9F4FE826EB4}" destId="{47B14EED-D229-470F-8440-D7231A12546E}" srcOrd="0" destOrd="0" presId="urn:microsoft.com/office/officeart/2005/8/layout/hProcess7"/>
    <dgm:cxn modelId="{86C82F28-2342-45BB-A9E4-F13C679AA9C4}" type="presOf" srcId="{7B05E82E-0C54-4C1B-90C8-BDE872A16C0D}" destId="{A51786F4-9D88-4531-A47D-1D27B4D45644}" srcOrd="0" destOrd="0" presId="urn:microsoft.com/office/officeart/2005/8/layout/hProcess7"/>
    <dgm:cxn modelId="{E23D2D61-18AF-49E2-9E19-12F93D9C9753}" srcId="{1E4E0F74-13FD-4DF3-9470-887609405A89}" destId="{A31EC718-E386-4675-9975-0A01DC5D2F48}" srcOrd="0" destOrd="0" parTransId="{C223516D-B86C-4E64-A61E-9F6BBF650ADD}" sibTransId="{AE4F7DEE-1AEB-4FF5-B5DC-49FDF5DD71D9}"/>
    <dgm:cxn modelId="{D7FE8220-D070-4A83-B785-F0576D7609A9}" srcId="{AFEB95AB-D5D2-4506-8CA6-F8B850A6015B}" destId="{1AE24E1B-8D3C-4089-BFB6-E5D39370292B}" srcOrd="3" destOrd="0" parTransId="{6CBD5F1D-2546-462F-B510-D43116E1666F}" sibTransId="{8AE59250-730A-49FB-BD4C-78C8D3AA1DEA}"/>
    <dgm:cxn modelId="{DE85B1BE-0BAB-4CC7-A72C-8D289655565B}" type="presOf" srcId="{9C47C06C-E532-441F-8632-CF09F10CF68F}" destId="{6023A5F2-8947-44BD-B7AC-C5CEEB559760}" srcOrd="0" destOrd="0" presId="urn:microsoft.com/office/officeart/2005/8/layout/hProcess7"/>
    <dgm:cxn modelId="{C17D23FA-593C-493E-B5C4-99F1F2444EE0}" type="presOf" srcId="{A31EC718-E386-4675-9975-0A01DC5D2F48}" destId="{B71C740D-7A88-4390-A18E-E421D0467E5C}" srcOrd="0" destOrd="0" presId="urn:microsoft.com/office/officeart/2005/8/layout/hProcess7"/>
    <dgm:cxn modelId="{608DECA6-B757-4B04-9402-766C260E43C2}" srcId="{7B05E82E-0C54-4C1B-90C8-BDE872A16C0D}" destId="{9C47C06C-E532-441F-8632-CF09F10CF68F}" srcOrd="0" destOrd="0" parTransId="{FFA85685-2737-4333-B61E-125EC3BE9100}" sibTransId="{E084A2FC-041C-4E44-8252-6CDAAA140EDD}"/>
    <dgm:cxn modelId="{2CF5B71C-1FCF-455C-BF0F-BA92B3ECC7AD}" type="presOf" srcId="{1AE24E1B-8D3C-4089-BFB6-E5D39370292B}" destId="{96E7F9BA-801C-4D47-AE0D-8D4E4464987E}" srcOrd="1" destOrd="0" presId="urn:microsoft.com/office/officeart/2005/8/layout/hProcess7"/>
    <dgm:cxn modelId="{CE821869-BB64-4BF8-BAC3-65778E416330}" type="presOf" srcId="{AFEB95AB-D5D2-4506-8CA6-F8B850A6015B}" destId="{B2F5F609-5B41-4A87-A4B2-7E7A3FAFB5A0}" srcOrd="0" destOrd="0" presId="urn:microsoft.com/office/officeart/2005/8/layout/hProcess7"/>
    <dgm:cxn modelId="{CDA3306B-4D00-45E1-8166-6B17D673055E}" srcId="{F81C8CA2-457C-4420-9A4A-446168B40985}" destId="{4797B30B-D882-4EED-8A03-DBEBCB398C43}" srcOrd="0" destOrd="0" parTransId="{B00474A9-7BED-4B9C-892A-F687904E4FFA}" sibTransId="{DE18E5AC-9D49-4DE3-8FF9-B7CFFE526F9D}"/>
    <dgm:cxn modelId="{4FE1EF4F-44AC-4117-9201-12CCF8D77492}" type="presOf" srcId="{80F00389-97A9-4540-8B9F-BECF391CA08F}" destId="{C9084B9C-BFEB-457F-9AD5-5997988B42C5}" srcOrd="1" destOrd="0" presId="urn:microsoft.com/office/officeart/2005/8/layout/hProcess7"/>
    <dgm:cxn modelId="{056632E6-D654-404A-9263-EF3ADA86BC6B}" type="presOf" srcId="{4797B30B-D882-4EED-8A03-DBEBCB398C43}" destId="{B06F8CD3-FCFE-4914-A661-F608F6D891DA}" srcOrd="0" destOrd="0" presId="urn:microsoft.com/office/officeart/2005/8/layout/hProcess7"/>
    <dgm:cxn modelId="{EF5A886C-F269-460E-9D65-ACA8E8AFAADA}" type="presOf" srcId="{15353AB3-A583-40DB-9648-B96936E68AF5}" destId="{D59E76C8-239D-48FD-A6B8-233E766F731B}" srcOrd="0" destOrd="0" presId="urn:microsoft.com/office/officeart/2005/8/layout/hProcess7"/>
    <dgm:cxn modelId="{A8990FE4-F73C-4BC9-9DB6-9D3415EAA009}" type="presOf" srcId="{1AE24E1B-8D3C-4089-BFB6-E5D39370292B}" destId="{72F8C2FF-927B-4DE1-8A20-6220BC9EC9AE}" srcOrd="0" destOrd="0" presId="urn:microsoft.com/office/officeart/2005/8/layout/hProcess7"/>
    <dgm:cxn modelId="{61635510-5D22-4023-86FE-3378E05E1F8D}" type="presOf" srcId="{1E4E0F74-13FD-4DF3-9470-887609405A89}" destId="{206ECCE5-4EA4-415F-98E3-350D606A208E}" srcOrd="1" destOrd="0" presId="urn:microsoft.com/office/officeart/2005/8/layout/hProcess7"/>
    <dgm:cxn modelId="{B986D550-239E-4E32-AC67-C7636514D771}" srcId="{AFEB95AB-D5D2-4506-8CA6-F8B850A6015B}" destId="{1E4E0F74-13FD-4DF3-9470-887609405A89}" srcOrd="2" destOrd="0" parTransId="{F39BD946-CDCA-4935-A110-63A87671816C}" sibTransId="{56EE56B4-E728-4649-BC66-5EAB9B776222}"/>
    <dgm:cxn modelId="{819E8966-1B5F-4E86-A7C7-362659F7AEA2}" srcId="{AFEB95AB-D5D2-4506-8CA6-F8B850A6015B}" destId="{80F00389-97A9-4540-8B9F-BECF391CA08F}" srcOrd="4" destOrd="0" parTransId="{A256F511-441B-4740-8519-2052487E21DD}" sibTransId="{1943AC8B-3941-42B2-AF8D-0640904DF02E}"/>
    <dgm:cxn modelId="{48A7A141-FAC5-493F-A02F-721FB71EB154}" type="presOf" srcId="{F81C8CA2-457C-4420-9A4A-446168B40985}" destId="{50B6A272-CE60-41D9-822D-F0F978373928}" srcOrd="1" destOrd="0" presId="urn:microsoft.com/office/officeart/2005/8/layout/hProcess7"/>
    <dgm:cxn modelId="{8FDE08BC-6664-4B58-BE45-7123F645CCB1}" type="presOf" srcId="{7B05E82E-0C54-4C1B-90C8-BDE872A16C0D}" destId="{506FB9DF-5121-4B7E-89C1-C2A00C0A6379}" srcOrd="1" destOrd="0" presId="urn:microsoft.com/office/officeart/2005/8/layout/hProcess7"/>
    <dgm:cxn modelId="{9A180FB8-01E0-4B57-A075-05F47D672C79}" type="presOf" srcId="{80F00389-97A9-4540-8B9F-BECF391CA08F}" destId="{EE79491D-494E-4311-986D-22E724FB91A3}" srcOrd="0" destOrd="0" presId="urn:microsoft.com/office/officeart/2005/8/layout/hProcess7"/>
    <dgm:cxn modelId="{83FE32B2-6BD6-457B-8709-FF9E7CA77C11}" srcId="{AFEB95AB-D5D2-4506-8CA6-F8B850A6015B}" destId="{F81C8CA2-457C-4420-9A4A-446168B40985}" srcOrd="1" destOrd="0" parTransId="{5F3DE88B-867A-4266-A8C7-E2A722EB7E30}" sibTransId="{A509DB1F-FC9D-4E01-ACF3-CFB9554E8A9B}"/>
    <dgm:cxn modelId="{FE1DF062-C89A-441F-95A8-51B5BB3C7A8B}" srcId="{AFEB95AB-D5D2-4506-8CA6-F8B850A6015B}" destId="{7B05E82E-0C54-4C1B-90C8-BDE872A16C0D}" srcOrd="0" destOrd="0" parTransId="{DAC1B805-75CB-41FD-BCB2-E8F77AF41E05}" sibTransId="{60A9A27A-7740-480C-A07B-75FDECFE2801}"/>
    <dgm:cxn modelId="{AB56AE1C-5A13-4029-9875-5ED11EB7B5CA}" type="presOf" srcId="{F81C8CA2-457C-4420-9A4A-446168B40985}" destId="{ABA96443-4739-4698-A5DF-5363ABE94DC7}" srcOrd="0" destOrd="0" presId="urn:microsoft.com/office/officeart/2005/8/layout/hProcess7"/>
    <dgm:cxn modelId="{2269D94A-BF2F-47E5-B415-B3FC258E1782}" type="presOf" srcId="{1E4E0F74-13FD-4DF3-9470-887609405A89}" destId="{742CA567-C117-4369-A9C5-B44568FA9E11}" srcOrd="0" destOrd="0" presId="urn:microsoft.com/office/officeart/2005/8/layout/hProcess7"/>
    <dgm:cxn modelId="{2A2D5FA4-15DC-43DC-AB5D-6B2CAE14A66A}" srcId="{80F00389-97A9-4540-8B9F-BECF391CA08F}" destId="{3DAF7B4A-C98F-47E6-B28C-C9F4FE826EB4}" srcOrd="0" destOrd="0" parTransId="{CA50BC2D-A696-4026-A3EE-AF6E0E139055}" sibTransId="{D4D1A5A8-7839-4E08-8B79-F0634989539A}"/>
    <dgm:cxn modelId="{7E66D77F-E7B4-451D-ACA7-895F565732DF}" srcId="{1AE24E1B-8D3C-4089-BFB6-E5D39370292B}" destId="{15353AB3-A583-40DB-9648-B96936E68AF5}" srcOrd="0" destOrd="0" parTransId="{373DB407-7B57-4EB1-9DE4-E1AF4F8B8427}" sibTransId="{F590ED7C-40BB-45D0-A280-A23A77C200E5}"/>
    <dgm:cxn modelId="{C56D02F0-DD66-4BB1-8458-D8A19615B9CB}" type="presParOf" srcId="{B2F5F609-5B41-4A87-A4B2-7E7A3FAFB5A0}" destId="{6C1F1CAF-70FF-401E-B942-9E30E06ED9A5}" srcOrd="0" destOrd="0" presId="urn:microsoft.com/office/officeart/2005/8/layout/hProcess7"/>
    <dgm:cxn modelId="{623915DF-FF72-437C-BEE6-A7F1F714903C}" type="presParOf" srcId="{6C1F1CAF-70FF-401E-B942-9E30E06ED9A5}" destId="{A51786F4-9D88-4531-A47D-1D27B4D45644}" srcOrd="0" destOrd="0" presId="urn:microsoft.com/office/officeart/2005/8/layout/hProcess7"/>
    <dgm:cxn modelId="{C33BF578-2DA6-4884-96BF-7A919DD4F76C}" type="presParOf" srcId="{6C1F1CAF-70FF-401E-B942-9E30E06ED9A5}" destId="{506FB9DF-5121-4B7E-89C1-C2A00C0A6379}" srcOrd="1" destOrd="0" presId="urn:microsoft.com/office/officeart/2005/8/layout/hProcess7"/>
    <dgm:cxn modelId="{80DB228B-36B0-4671-BCC1-91B2F1B1BFDB}" type="presParOf" srcId="{6C1F1CAF-70FF-401E-B942-9E30E06ED9A5}" destId="{6023A5F2-8947-44BD-B7AC-C5CEEB559760}" srcOrd="2" destOrd="0" presId="urn:microsoft.com/office/officeart/2005/8/layout/hProcess7"/>
    <dgm:cxn modelId="{44A1205A-948F-4F7C-9BBC-8724094FBE32}" type="presParOf" srcId="{B2F5F609-5B41-4A87-A4B2-7E7A3FAFB5A0}" destId="{B3A2DB22-F139-4953-B703-CF997B940D05}" srcOrd="1" destOrd="0" presId="urn:microsoft.com/office/officeart/2005/8/layout/hProcess7"/>
    <dgm:cxn modelId="{0D0844AD-E72C-498A-B0B8-9D50D219023B}" type="presParOf" srcId="{B2F5F609-5B41-4A87-A4B2-7E7A3FAFB5A0}" destId="{8D29616B-C148-414F-B96C-421D00301EEA}" srcOrd="2" destOrd="0" presId="urn:microsoft.com/office/officeart/2005/8/layout/hProcess7"/>
    <dgm:cxn modelId="{41138726-E866-4AA0-AE4E-8A1BA46D11C7}" type="presParOf" srcId="{8D29616B-C148-414F-B96C-421D00301EEA}" destId="{18DCC85A-EE6B-42B8-949F-D84E95BE4454}" srcOrd="0" destOrd="0" presId="urn:microsoft.com/office/officeart/2005/8/layout/hProcess7"/>
    <dgm:cxn modelId="{A9EE510D-4B74-4DBB-A5B7-BD66162EE164}" type="presParOf" srcId="{8D29616B-C148-414F-B96C-421D00301EEA}" destId="{359281FA-1DEF-4866-B4B1-362127D8ABB4}" srcOrd="1" destOrd="0" presId="urn:microsoft.com/office/officeart/2005/8/layout/hProcess7"/>
    <dgm:cxn modelId="{CAEC011E-EE3C-4491-9DB4-10ABCF04048F}" type="presParOf" srcId="{8D29616B-C148-414F-B96C-421D00301EEA}" destId="{D2758C56-FEBD-4B89-AF9C-DEF41A3DB665}" srcOrd="2" destOrd="0" presId="urn:microsoft.com/office/officeart/2005/8/layout/hProcess7"/>
    <dgm:cxn modelId="{69AF49D4-3E0D-48F0-84F9-E8C8668B2770}" type="presParOf" srcId="{B2F5F609-5B41-4A87-A4B2-7E7A3FAFB5A0}" destId="{483921E5-5F81-46B0-904D-6BBAD4A573CF}" srcOrd="3" destOrd="0" presId="urn:microsoft.com/office/officeart/2005/8/layout/hProcess7"/>
    <dgm:cxn modelId="{A1AF4C05-520F-499A-BE99-E3A49E8649B8}" type="presParOf" srcId="{B2F5F609-5B41-4A87-A4B2-7E7A3FAFB5A0}" destId="{ABF8AC78-FF18-48BC-98C0-6BE70AD6F400}" srcOrd="4" destOrd="0" presId="urn:microsoft.com/office/officeart/2005/8/layout/hProcess7"/>
    <dgm:cxn modelId="{76792082-A11C-48CA-B10C-7EAB78107557}" type="presParOf" srcId="{ABF8AC78-FF18-48BC-98C0-6BE70AD6F400}" destId="{ABA96443-4739-4698-A5DF-5363ABE94DC7}" srcOrd="0" destOrd="0" presId="urn:microsoft.com/office/officeart/2005/8/layout/hProcess7"/>
    <dgm:cxn modelId="{6B6C7EB0-D330-4FDC-93B9-02FFBE534B53}" type="presParOf" srcId="{ABF8AC78-FF18-48BC-98C0-6BE70AD6F400}" destId="{50B6A272-CE60-41D9-822D-F0F978373928}" srcOrd="1" destOrd="0" presId="urn:microsoft.com/office/officeart/2005/8/layout/hProcess7"/>
    <dgm:cxn modelId="{DB4C3842-72B6-411C-A84C-DB33934FB727}" type="presParOf" srcId="{ABF8AC78-FF18-48BC-98C0-6BE70AD6F400}" destId="{B06F8CD3-FCFE-4914-A661-F608F6D891DA}" srcOrd="2" destOrd="0" presId="urn:microsoft.com/office/officeart/2005/8/layout/hProcess7"/>
    <dgm:cxn modelId="{67880128-7EB2-429A-9DB9-6FC872381D4E}" type="presParOf" srcId="{B2F5F609-5B41-4A87-A4B2-7E7A3FAFB5A0}" destId="{6D33F770-355D-45BB-8265-074FA368F451}" srcOrd="5" destOrd="0" presId="urn:microsoft.com/office/officeart/2005/8/layout/hProcess7"/>
    <dgm:cxn modelId="{65E7A0D3-8A74-498B-881A-107BBAF9CC15}" type="presParOf" srcId="{B2F5F609-5B41-4A87-A4B2-7E7A3FAFB5A0}" destId="{4AAF311A-B904-43A3-9E10-B33E6B5E95AF}" srcOrd="6" destOrd="0" presId="urn:microsoft.com/office/officeart/2005/8/layout/hProcess7"/>
    <dgm:cxn modelId="{5EABF20A-4F1A-4EDA-ABD7-7ABD15F83863}" type="presParOf" srcId="{4AAF311A-B904-43A3-9E10-B33E6B5E95AF}" destId="{1AC130D4-D877-48AE-B869-6D5FBE5A49DC}" srcOrd="0" destOrd="0" presId="urn:microsoft.com/office/officeart/2005/8/layout/hProcess7"/>
    <dgm:cxn modelId="{7FBFDC7C-820E-4AF1-AAD9-59240102753B}" type="presParOf" srcId="{4AAF311A-B904-43A3-9E10-B33E6B5E95AF}" destId="{58FBC337-68AC-4E0D-BF98-130934984777}" srcOrd="1" destOrd="0" presId="urn:microsoft.com/office/officeart/2005/8/layout/hProcess7"/>
    <dgm:cxn modelId="{73F4767B-0CDD-45F9-91B9-782CFDA1268B}" type="presParOf" srcId="{4AAF311A-B904-43A3-9E10-B33E6B5E95AF}" destId="{AB5B1654-DEC0-474B-96A8-611777E57B33}" srcOrd="2" destOrd="0" presId="urn:microsoft.com/office/officeart/2005/8/layout/hProcess7"/>
    <dgm:cxn modelId="{B7B833DC-989E-432C-A9F6-A52E6169A6A3}" type="presParOf" srcId="{B2F5F609-5B41-4A87-A4B2-7E7A3FAFB5A0}" destId="{7F432497-1591-4242-9A1F-0147DE5C16A3}" srcOrd="7" destOrd="0" presId="urn:microsoft.com/office/officeart/2005/8/layout/hProcess7"/>
    <dgm:cxn modelId="{68BB3F2E-D85A-482E-AA6E-7F25B90AD26A}" type="presParOf" srcId="{B2F5F609-5B41-4A87-A4B2-7E7A3FAFB5A0}" destId="{CCB3FD0D-4E17-4667-B3DD-06523998CAA3}" srcOrd="8" destOrd="0" presId="urn:microsoft.com/office/officeart/2005/8/layout/hProcess7"/>
    <dgm:cxn modelId="{DFDAFF70-E4DC-4C4A-A388-B06A53AD8802}" type="presParOf" srcId="{CCB3FD0D-4E17-4667-B3DD-06523998CAA3}" destId="{742CA567-C117-4369-A9C5-B44568FA9E11}" srcOrd="0" destOrd="0" presId="urn:microsoft.com/office/officeart/2005/8/layout/hProcess7"/>
    <dgm:cxn modelId="{029ADE01-C374-4707-99B2-458BC1A8C729}" type="presParOf" srcId="{CCB3FD0D-4E17-4667-B3DD-06523998CAA3}" destId="{206ECCE5-4EA4-415F-98E3-350D606A208E}" srcOrd="1" destOrd="0" presId="urn:microsoft.com/office/officeart/2005/8/layout/hProcess7"/>
    <dgm:cxn modelId="{DE8EC33A-0A54-4A03-9E86-0C785C1ED79E}" type="presParOf" srcId="{CCB3FD0D-4E17-4667-B3DD-06523998CAA3}" destId="{B71C740D-7A88-4390-A18E-E421D0467E5C}" srcOrd="2" destOrd="0" presId="urn:microsoft.com/office/officeart/2005/8/layout/hProcess7"/>
    <dgm:cxn modelId="{135F8FF8-EF93-4849-9FF5-6A62BA5BF1A0}" type="presParOf" srcId="{B2F5F609-5B41-4A87-A4B2-7E7A3FAFB5A0}" destId="{E8FDB3CE-4BC0-49A6-8525-AC8C6C589707}" srcOrd="9" destOrd="0" presId="urn:microsoft.com/office/officeart/2005/8/layout/hProcess7"/>
    <dgm:cxn modelId="{119091BB-0A75-4D2E-A5FE-FB724C9D5ECB}" type="presParOf" srcId="{B2F5F609-5B41-4A87-A4B2-7E7A3FAFB5A0}" destId="{8AF89D61-9394-45C9-AACC-8E873FCEF675}" srcOrd="10" destOrd="0" presId="urn:microsoft.com/office/officeart/2005/8/layout/hProcess7"/>
    <dgm:cxn modelId="{16F57C7F-0114-4BFE-8B9A-D4C47623FA0E}" type="presParOf" srcId="{8AF89D61-9394-45C9-AACC-8E873FCEF675}" destId="{F22438C0-C01F-48CC-A6C7-4CBE37BDA0BB}" srcOrd="0" destOrd="0" presId="urn:microsoft.com/office/officeart/2005/8/layout/hProcess7"/>
    <dgm:cxn modelId="{2F15AA90-E101-47D0-99DA-0F7778CCE65F}" type="presParOf" srcId="{8AF89D61-9394-45C9-AACC-8E873FCEF675}" destId="{CB502589-0947-4EA9-A43F-224F7349D55A}" srcOrd="1" destOrd="0" presId="urn:microsoft.com/office/officeart/2005/8/layout/hProcess7"/>
    <dgm:cxn modelId="{49E7567B-ED0B-4133-B178-6BD22E7DE463}" type="presParOf" srcId="{8AF89D61-9394-45C9-AACC-8E873FCEF675}" destId="{E838318C-B1C3-4E45-BD81-D99C8F5D659E}" srcOrd="2" destOrd="0" presId="urn:microsoft.com/office/officeart/2005/8/layout/hProcess7"/>
    <dgm:cxn modelId="{CC7C0AF5-C96A-4B19-835E-0C9335539092}" type="presParOf" srcId="{B2F5F609-5B41-4A87-A4B2-7E7A3FAFB5A0}" destId="{1402EE06-B48F-4DCD-A64E-768204EA5870}" srcOrd="11" destOrd="0" presId="urn:microsoft.com/office/officeart/2005/8/layout/hProcess7"/>
    <dgm:cxn modelId="{6A3CBD32-5500-4B5E-8948-2DC597F44774}" type="presParOf" srcId="{B2F5F609-5B41-4A87-A4B2-7E7A3FAFB5A0}" destId="{3F84920D-3A87-47F4-9266-84037E97D2D2}" srcOrd="12" destOrd="0" presId="urn:microsoft.com/office/officeart/2005/8/layout/hProcess7"/>
    <dgm:cxn modelId="{0F552972-9AEA-4883-89BA-A5D1D19FB302}" type="presParOf" srcId="{3F84920D-3A87-47F4-9266-84037E97D2D2}" destId="{72F8C2FF-927B-4DE1-8A20-6220BC9EC9AE}" srcOrd="0" destOrd="0" presId="urn:microsoft.com/office/officeart/2005/8/layout/hProcess7"/>
    <dgm:cxn modelId="{02487A7E-5D66-49E3-BE99-9189EE3610D9}" type="presParOf" srcId="{3F84920D-3A87-47F4-9266-84037E97D2D2}" destId="{96E7F9BA-801C-4D47-AE0D-8D4E4464987E}" srcOrd="1" destOrd="0" presId="urn:microsoft.com/office/officeart/2005/8/layout/hProcess7"/>
    <dgm:cxn modelId="{702A165F-A370-4952-9C20-A3A8064CAE25}" type="presParOf" srcId="{3F84920D-3A87-47F4-9266-84037E97D2D2}" destId="{D59E76C8-239D-48FD-A6B8-233E766F731B}" srcOrd="2" destOrd="0" presId="urn:microsoft.com/office/officeart/2005/8/layout/hProcess7"/>
    <dgm:cxn modelId="{4D1718A1-A81F-4920-8543-B0501F5E6F41}" type="presParOf" srcId="{B2F5F609-5B41-4A87-A4B2-7E7A3FAFB5A0}" destId="{CECE04A8-258F-4088-A576-308EB7293270}" srcOrd="13" destOrd="0" presId="urn:microsoft.com/office/officeart/2005/8/layout/hProcess7"/>
    <dgm:cxn modelId="{878668A3-D686-4A8E-906C-1AC4EA6B480D}" type="presParOf" srcId="{B2F5F609-5B41-4A87-A4B2-7E7A3FAFB5A0}" destId="{38D94BF4-DC8B-4B48-A550-02C06CA6CCE2}" srcOrd="14" destOrd="0" presId="urn:microsoft.com/office/officeart/2005/8/layout/hProcess7"/>
    <dgm:cxn modelId="{7987173F-A00E-4B84-842D-1A0A926D8383}" type="presParOf" srcId="{38D94BF4-DC8B-4B48-A550-02C06CA6CCE2}" destId="{F86F4A87-6B59-4AA1-AFAA-CC5CE4E66C14}" srcOrd="0" destOrd="0" presId="urn:microsoft.com/office/officeart/2005/8/layout/hProcess7"/>
    <dgm:cxn modelId="{C9BD3240-B5DC-47D1-899C-6DEC3C5B3F44}" type="presParOf" srcId="{38D94BF4-DC8B-4B48-A550-02C06CA6CCE2}" destId="{BF4C61AF-44FE-4425-A18A-DAD585487C26}" srcOrd="1" destOrd="0" presId="urn:microsoft.com/office/officeart/2005/8/layout/hProcess7"/>
    <dgm:cxn modelId="{8299A714-2D24-4495-BB33-1BE959BB4059}" type="presParOf" srcId="{38D94BF4-DC8B-4B48-A550-02C06CA6CCE2}" destId="{165211E0-FA0B-4B90-A235-FB8CFAF61669}" srcOrd="2" destOrd="0" presId="urn:microsoft.com/office/officeart/2005/8/layout/hProcess7"/>
    <dgm:cxn modelId="{D8F045B8-C11E-4560-A1A1-5FA1A124D9E9}" type="presParOf" srcId="{B2F5F609-5B41-4A87-A4B2-7E7A3FAFB5A0}" destId="{5B4E410C-8C14-477B-99DE-505654118037}" srcOrd="15" destOrd="0" presId="urn:microsoft.com/office/officeart/2005/8/layout/hProcess7"/>
    <dgm:cxn modelId="{C1FDD02B-FF39-46AF-8030-698B7E8EBB86}" type="presParOf" srcId="{B2F5F609-5B41-4A87-A4B2-7E7A3FAFB5A0}" destId="{1A3B7A23-1A1A-4865-B4D4-3BF72C78661B}" srcOrd="16" destOrd="0" presId="urn:microsoft.com/office/officeart/2005/8/layout/hProcess7"/>
    <dgm:cxn modelId="{1A69D2A2-3D36-4371-90E1-5CD0A8F76C6D}" type="presParOf" srcId="{1A3B7A23-1A1A-4865-B4D4-3BF72C78661B}" destId="{EE79491D-494E-4311-986D-22E724FB91A3}" srcOrd="0" destOrd="0" presId="urn:microsoft.com/office/officeart/2005/8/layout/hProcess7"/>
    <dgm:cxn modelId="{8B91E2D4-6302-4937-82D6-A1F8772C0090}" type="presParOf" srcId="{1A3B7A23-1A1A-4865-B4D4-3BF72C78661B}" destId="{C9084B9C-BFEB-457F-9AD5-5997988B42C5}" srcOrd="1" destOrd="0" presId="urn:microsoft.com/office/officeart/2005/8/layout/hProcess7"/>
    <dgm:cxn modelId="{E87E3360-90DC-4525-A658-333FF67070B6}" type="presParOf" srcId="{1A3B7A23-1A1A-4865-B4D4-3BF72C78661B}" destId="{47B14EED-D229-470F-8440-D7231A12546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786F4-9D88-4531-A47D-1D27B4D45644}">
      <dsp:nvSpPr>
        <dsp:cNvPr id="0" name=""/>
        <dsp:cNvSpPr/>
      </dsp:nvSpPr>
      <dsp:spPr>
        <a:xfrm>
          <a:off x="4696" y="1901517"/>
          <a:ext cx="1639711" cy="196765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ConsumeKafka</a:t>
          </a:r>
          <a:endParaRPr lang="en-US" sz="1600" kern="1200" dirty="0"/>
        </a:p>
      </dsp:txBody>
      <dsp:txXfrm rot="16200000">
        <a:off x="-638070" y="2544284"/>
        <a:ext cx="1613476" cy="327942"/>
      </dsp:txXfrm>
    </dsp:sp>
    <dsp:sp modelId="{6023A5F2-8947-44BD-B7AC-C5CEEB559760}">
      <dsp:nvSpPr>
        <dsp:cNvPr id="0" name=""/>
        <dsp:cNvSpPr/>
      </dsp:nvSpPr>
      <dsp:spPr>
        <a:xfrm>
          <a:off x="332639" y="1901517"/>
          <a:ext cx="1221585" cy="1967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 data from Apache Kafka Producer.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Row1,row2…</a:t>
          </a:r>
          <a:endParaRPr lang="en-US" sz="1000" kern="1200" dirty="0"/>
        </a:p>
      </dsp:txBody>
      <dsp:txXfrm>
        <a:off x="332639" y="1901517"/>
        <a:ext cx="1221585" cy="1967654"/>
      </dsp:txXfrm>
    </dsp:sp>
    <dsp:sp modelId="{ABA96443-4739-4698-A5DF-5363ABE94DC7}">
      <dsp:nvSpPr>
        <dsp:cNvPr id="0" name=""/>
        <dsp:cNvSpPr/>
      </dsp:nvSpPr>
      <dsp:spPr>
        <a:xfrm>
          <a:off x="1701798" y="1901517"/>
          <a:ext cx="1639711" cy="196765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ReplaceText</a:t>
          </a:r>
          <a:endParaRPr lang="en-US" sz="1600" kern="1200" dirty="0"/>
        </a:p>
      </dsp:txBody>
      <dsp:txXfrm rot="16200000">
        <a:off x="1059031" y="2544284"/>
        <a:ext cx="1613476" cy="327942"/>
      </dsp:txXfrm>
    </dsp:sp>
    <dsp:sp modelId="{359281FA-1DEF-4866-B4B1-362127D8ABB4}">
      <dsp:nvSpPr>
        <dsp:cNvPr id="0" name=""/>
        <dsp:cNvSpPr/>
      </dsp:nvSpPr>
      <dsp:spPr>
        <a:xfrm rot="5400000">
          <a:off x="1565511" y="3464207"/>
          <a:ext cx="288971" cy="24595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F8CD3-FCFE-4914-A661-F608F6D891DA}">
      <dsp:nvSpPr>
        <dsp:cNvPr id="0" name=""/>
        <dsp:cNvSpPr/>
      </dsp:nvSpPr>
      <dsp:spPr>
        <a:xfrm>
          <a:off x="2029740" y="1901517"/>
          <a:ext cx="1221585" cy="1967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Processing data from Apache Kafka Consumer.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Col1,col2…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Row1,row2…</a:t>
          </a:r>
          <a:endParaRPr lang="en-US" sz="1000" b="0" kern="1200" dirty="0"/>
        </a:p>
      </dsp:txBody>
      <dsp:txXfrm>
        <a:off x="2029740" y="1901517"/>
        <a:ext cx="1221585" cy="1967654"/>
      </dsp:txXfrm>
    </dsp:sp>
    <dsp:sp modelId="{742CA567-C117-4369-A9C5-B44568FA9E11}">
      <dsp:nvSpPr>
        <dsp:cNvPr id="0" name=""/>
        <dsp:cNvSpPr/>
      </dsp:nvSpPr>
      <dsp:spPr>
        <a:xfrm>
          <a:off x="3398900" y="1901517"/>
          <a:ext cx="1639711" cy="196765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ConvertRecord</a:t>
          </a:r>
          <a:endParaRPr lang="en-US" sz="1600" kern="1200" dirty="0"/>
        </a:p>
      </dsp:txBody>
      <dsp:txXfrm rot="16200000">
        <a:off x="2756133" y="2544284"/>
        <a:ext cx="1613476" cy="327942"/>
      </dsp:txXfrm>
    </dsp:sp>
    <dsp:sp modelId="{58FBC337-68AC-4E0D-BF98-130934984777}">
      <dsp:nvSpPr>
        <dsp:cNvPr id="0" name=""/>
        <dsp:cNvSpPr/>
      </dsp:nvSpPr>
      <dsp:spPr>
        <a:xfrm rot="5400000">
          <a:off x="3262612" y="3464207"/>
          <a:ext cx="288971" cy="24595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C740D-7A88-4390-A18E-E421D0467E5C}">
      <dsp:nvSpPr>
        <dsp:cNvPr id="0" name=""/>
        <dsp:cNvSpPr/>
      </dsp:nvSpPr>
      <dsp:spPr>
        <a:xfrm>
          <a:off x="3726842" y="1901517"/>
          <a:ext cx="1221585" cy="1967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data from </a:t>
          </a:r>
          <a:r>
            <a:rPr lang="en-US" sz="1000" kern="1200" dirty="0" err="1" smtClean="0"/>
            <a:t>ReplaceText</a:t>
          </a:r>
          <a:r>
            <a:rPr lang="en-US" sz="1000" kern="1200" dirty="0" smtClean="0"/>
            <a:t> to JSON.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[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Col1:Row1,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Col2:Row2,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}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]</a:t>
          </a:r>
          <a:endParaRPr lang="en-US" sz="1000" b="1" kern="1200" dirty="0"/>
        </a:p>
      </dsp:txBody>
      <dsp:txXfrm>
        <a:off x="3726842" y="1901517"/>
        <a:ext cx="1221585" cy="1967654"/>
      </dsp:txXfrm>
    </dsp:sp>
    <dsp:sp modelId="{72F8C2FF-927B-4DE1-8A20-6220BC9EC9AE}">
      <dsp:nvSpPr>
        <dsp:cNvPr id="0" name=""/>
        <dsp:cNvSpPr/>
      </dsp:nvSpPr>
      <dsp:spPr>
        <a:xfrm>
          <a:off x="5096001" y="1901517"/>
          <a:ext cx="1639711" cy="196765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ConverJSONToSQL</a:t>
          </a:r>
          <a:endParaRPr lang="en-US" sz="1600" kern="1200" dirty="0"/>
        </a:p>
      </dsp:txBody>
      <dsp:txXfrm rot="16200000">
        <a:off x="4453234" y="2544284"/>
        <a:ext cx="1613476" cy="327942"/>
      </dsp:txXfrm>
    </dsp:sp>
    <dsp:sp modelId="{CB502589-0947-4EA9-A43F-224F7349D55A}">
      <dsp:nvSpPr>
        <dsp:cNvPr id="0" name=""/>
        <dsp:cNvSpPr/>
      </dsp:nvSpPr>
      <dsp:spPr>
        <a:xfrm rot="5400000">
          <a:off x="4959714" y="3464207"/>
          <a:ext cx="288971" cy="24595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76C8-239D-48FD-A6B8-233E766F731B}">
      <dsp:nvSpPr>
        <dsp:cNvPr id="0" name=""/>
        <dsp:cNvSpPr/>
      </dsp:nvSpPr>
      <dsp:spPr>
        <a:xfrm>
          <a:off x="5423944" y="1901517"/>
          <a:ext cx="1221585" cy="1967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</a:t>
          </a:r>
          <a:r>
            <a:rPr lang="en-US" sz="1000" kern="1200" dirty="0" err="1" smtClean="0"/>
            <a:t>json</a:t>
          </a:r>
          <a:r>
            <a:rPr lang="en-US" sz="1000" kern="1200" dirty="0" smtClean="0"/>
            <a:t> data from </a:t>
          </a:r>
          <a:r>
            <a:rPr lang="en-US" sz="1000" kern="1200" dirty="0" err="1" smtClean="0"/>
            <a:t>ConvertRecord</a:t>
          </a:r>
          <a:r>
            <a:rPr lang="en-US" sz="1000" kern="1200" dirty="0" smtClean="0"/>
            <a:t> to SQL query.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INSERT INTO &lt;table&gt; (Col1, Col2,…) VALUES (Row1, Row2,…)</a:t>
          </a:r>
          <a:endParaRPr lang="en-US" sz="1000" b="1" kern="1200" dirty="0"/>
        </a:p>
      </dsp:txBody>
      <dsp:txXfrm>
        <a:off x="5423944" y="1901517"/>
        <a:ext cx="1221585" cy="1967654"/>
      </dsp:txXfrm>
    </dsp:sp>
    <dsp:sp modelId="{EE79491D-494E-4311-986D-22E724FB91A3}">
      <dsp:nvSpPr>
        <dsp:cNvPr id="0" name=""/>
        <dsp:cNvSpPr/>
      </dsp:nvSpPr>
      <dsp:spPr>
        <a:xfrm>
          <a:off x="6793103" y="1901517"/>
          <a:ext cx="1639711" cy="196765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PutSQL</a:t>
          </a:r>
          <a:endParaRPr lang="en-US" sz="1600" kern="1200" dirty="0"/>
        </a:p>
      </dsp:txBody>
      <dsp:txXfrm rot="16200000">
        <a:off x="6150336" y="2544284"/>
        <a:ext cx="1613476" cy="327942"/>
      </dsp:txXfrm>
    </dsp:sp>
    <dsp:sp modelId="{BF4C61AF-44FE-4425-A18A-DAD585487C26}">
      <dsp:nvSpPr>
        <dsp:cNvPr id="0" name=""/>
        <dsp:cNvSpPr/>
      </dsp:nvSpPr>
      <dsp:spPr>
        <a:xfrm rot="5400000">
          <a:off x="6656816" y="3464207"/>
          <a:ext cx="288971" cy="24595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14EED-D229-470F-8440-D7231A12546E}">
      <dsp:nvSpPr>
        <dsp:cNvPr id="0" name=""/>
        <dsp:cNvSpPr/>
      </dsp:nvSpPr>
      <dsp:spPr>
        <a:xfrm>
          <a:off x="7121045" y="1901517"/>
          <a:ext cx="1221585" cy="1967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Execute SQL Query in database. Saved data in selected database.</a:t>
          </a:r>
          <a:endParaRPr lang="en-US" sz="1000" kern="1200" dirty="0"/>
        </a:p>
      </dsp:txBody>
      <dsp:txXfrm>
        <a:off x="7121045" y="1901517"/>
        <a:ext cx="1221585" cy="196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BBF3-4106-4463-B471-16BACBDE130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803B-8FE4-45D7-A841-B3C19787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Association Rule Learning with ELT(Extract-Load-Transformation)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Talha Nebi Kumru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PostgreSQL to Apache </a:t>
            </a:r>
            <a:r>
              <a:rPr lang="en-US" dirty="0" smtClean="0"/>
              <a:t>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2076695"/>
            <a:ext cx="11971020" cy="325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" y="1629728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490" y="2479595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2848927"/>
            <a:ext cx="5837426" cy="883997"/>
          </a:xfrm>
          <a:prstGeom prst="rect">
            <a:avLst/>
          </a:prstGeom>
        </p:spPr>
      </p:pic>
      <p:pic>
        <p:nvPicPr>
          <p:cNvPr id="5122" name="Picture 2" descr="Hand Gesture Okey Sign Thumb Up Outline Silhouette Design Element Vector  Illustration Isolated On White Background Template For Books Stickers  Posters Cards Clothes Stok Vektör Sanatı &amp; El'nin Daha Fazla Görseli - 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95" y="2664261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v - Free interfac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02" y="1083118"/>
            <a:ext cx="538602" cy="5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Kafka Performance Tuning &amp; Optimization | Az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14" y="1986105"/>
            <a:ext cx="1437739" cy="14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Nifi Bölüm 1: Nedir ve Core Terminoloji - Data Science For The Ear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9" y="3423844"/>
            <a:ext cx="3272585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Reviews: 570+ User Reviews and Ratings in 2023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45" y="5281612"/>
            <a:ext cx="697516" cy="7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Apache Sqoop Analytics Vidhya -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01" y="2587705"/>
            <a:ext cx="2829946" cy="14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Hive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79" y="988674"/>
            <a:ext cx="808322" cy="7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ache Spark - 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63" y="2528258"/>
            <a:ext cx="2456353" cy="12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lasticSearch nedir, nasıl kurulur? | by Uğur Türkyılmaz | DigiGeek | Medi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03" y="4837588"/>
            <a:ext cx="2182672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reat hunting (III): hunting without leaving home. Kibana - Security Art  Wo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65" y="4654502"/>
            <a:ext cx="1682855" cy="153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02" y="185630"/>
            <a:ext cx="1199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 Architecture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50703" y="1720938"/>
            <a:ext cx="0" cy="807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53307" y="2972058"/>
            <a:ext cx="0" cy="807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48578" y="4654502"/>
            <a:ext cx="0" cy="679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32" idx="3"/>
            <a:endCxn id="1034" idx="1"/>
          </p:cNvCxnSpPr>
          <p:nvPr/>
        </p:nvCxnSpPr>
        <p:spPr>
          <a:xfrm flipV="1">
            <a:off x="2699461" y="3288454"/>
            <a:ext cx="1811940" cy="2380195"/>
          </a:xfrm>
          <a:prstGeom prst="curvedConnector3">
            <a:avLst>
              <a:gd name="adj1" fmla="val 554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34" idx="3"/>
            <a:endCxn id="1036" idx="1"/>
          </p:cNvCxnSpPr>
          <p:nvPr/>
        </p:nvCxnSpPr>
        <p:spPr>
          <a:xfrm flipV="1">
            <a:off x="7341347" y="1352419"/>
            <a:ext cx="2135232" cy="19360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880739" y="1859280"/>
            <a:ext cx="0" cy="84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27399" y="3830511"/>
            <a:ext cx="0" cy="845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499860" y="5334316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33500" y="845820"/>
            <a:ext cx="2141220" cy="5448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4888" y="1446311"/>
            <a:ext cx="3782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529204" y="851514"/>
            <a:ext cx="2678770" cy="5448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279042" y="892314"/>
            <a:ext cx="3782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TRANSFORMAT</a:t>
            </a:r>
          </a:p>
          <a:p>
            <a:pPr algn="ctr"/>
            <a:r>
              <a:rPr lang="en-US" dirty="0" smtClean="0"/>
              <a:t>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634760" y="2528258"/>
            <a:ext cx="2666268" cy="15174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34760" y="2158659"/>
            <a:ext cx="26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LOADING PART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593240" y="4676740"/>
            <a:ext cx="2666268" cy="15174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96660" y="4306873"/>
            <a:ext cx="26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VISUALIZATION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CSV is streamed with Apache Kafka. Producer is created by python file. Consumer is created by Apache </a:t>
            </a:r>
            <a:r>
              <a:rPr lang="en-US" dirty="0" err="1" smtClean="0"/>
              <a:t>Nifi</a:t>
            </a:r>
            <a:r>
              <a:rPr lang="en-US" dirty="0" smtClean="0"/>
              <a:t>. Apache Kafka streams CSV file to Apache </a:t>
            </a:r>
            <a:r>
              <a:rPr lang="en-US" dirty="0" err="1" smtClean="0"/>
              <a:t>Nifi</a:t>
            </a:r>
            <a:r>
              <a:rPr lang="en-US" dirty="0" smtClean="0"/>
              <a:t>. Apache </a:t>
            </a:r>
            <a:r>
              <a:rPr lang="en-US" dirty="0" err="1" smtClean="0"/>
              <a:t>Nifi</a:t>
            </a:r>
            <a:r>
              <a:rPr lang="en-US" dirty="0" smtClean="0"/>
              <a:t> processes streamed data to </a:t>
            </a:r>
            <a:r>
              <a:rPr lang="en-US" dirty="0" err="1" smtClean="0"/>
              <a:t>sql</a:t>
            </a:r>
            <a:r>
              <a:rPr lang="en-US" dirty="0" smtClean="0"/>
              <a:t>. Finally Apache </a:t>
            </a:r>
            <a:r>
              <a:rPr lang="en-US" dirty="0" err="1" smtClean="0"/>
              <a:t>Nifi</a:t>
            </a:r>
            <a:r>
              <a:rPr lang="en-US" dirty="0" smtClean="0"/>
              <a:t> </a:t>
            </a:r>
            <a:r>
              <a:rPr lang="en-US" dirty="0" err="1" smtClean="0"/>
              <a:t>PutSQL</a:t>
            </a:r>
            <a:r>
              <a:rPr lang="en-US" dirty="0" smtClean="0"/>
              <a:t> to PostgreSQL. So this part is following these steps;</a:t>
            </a:r>
          </a:p>
          <a:p>
            <a:r>
              <a:rPr lang="en-US" dirty="0" smtClean="0"/>
              <a:t>Streaming CSV file by Kafka Stream</a:t>
            </a:r>
          </a:p>
          <a:p>
            <a:r>
              <a:rPr lang="en-US" dirty="0" smtClean="0"/>
              <a:t>Processing / Saving data by Apache </a:t>
            </a:r>
            <a:r>
              <a:rPr lang="en-US" dirty="0" err="1" smtClean="0"/>
              <a:t>Nifi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CSV file by Kafka </a:t>
            </a:r>
            <a:r>
              <a:rPr lang="en-US" dirty="0" smtClean="0"/>
              <a:t>Stream</a:t>
            </a:r>
            <a:endParaRPr lang="en-US" dirty="0"/>
          </a:p>
        </p:txBody>
      </p:sp>
      <p:pic>
        <p:nvPicPr>
          <p:cNvPr id="4" name="Picture 2" descr="Csv - Free interfac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3" y="1690688"/>
            <a:ext cx="755332" cy="7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08545"/>
              </p:ext>
            </p:extLst>
          </p:nvPr>
        </p:nvGraphicFramePr>
        <p:xfrm>
          <a:off x="989329" y="4464992"/>
          <a:ext cx="2637791" cy="10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1206000" imgH="437400" progId="Package">
                  <p:embed/>
                </p:oleObj>
              </mc:Choice>
              <mc:Fallback>
                <p:oleObj name="Packager Shell Object" showAsIcon="1" r:id="rId4" imgW="1206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329" y="4464992"/>
                        <a:ext cx="2637791" cy="108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308224" y="2529840"/>
            <a:ext cx="0" cy="1866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5380" y="5549068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afka</a:t>
            </a:r>
            <a:r>
              <a:rPr lang="en-US" dirty="0" smtClean="0"/>
              <a:t> producer</a:t>
            </a:r>
            <a:endParaRPr lang="en-US" dirty="0"/>
          </a:p>
        </p:txBody>
      </p:sp>
      <p:pic>
        <p:nvPicPr>
          <p:cNvPr id="10" name="Picture 6" descr="Apache Nifi Bölüm 1: Nedir ve Core Terminoloji - Data Science For The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59" y="2760446"/>
            <a:ext cx="3272585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urved Connector 11"/>
          <p:cNvCxnSpPr/>
          <p:nvPr/>
        </p:nvCxnSpPr>
        <p:spPr>
          <a:xfrm flipV="1">
            <a:off x="3093720" y="3649980"/>
            <a:ext cx="1905000" cy="1280160"/>
          </a:xfrm>
          <a:prstGeom prst="curvedConnector3">
            <a:avLst>
              <a:gd name="adj1" fmla="val 436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7294" y="4095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afka</a:t>
            </a:r>
            <a:r>
              <a:rPr lang="en-US" dirty="0" smtClean="0"/>
              <a:t> consumer</a:t>
            </a:r>
            <a:endParaRPr lang="en-US" dirty="0"/>
          </a:p>
        </p:txBody>
      </p:sp>
      <p:pic>
        <p:nvPicPr>
          <p:cNvPr id="15" name="Picture 8" descr="PostgreSQL Reviews: 570+ User Reviews and Ratings in 2023 | G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78" y="2760446"/>
            <a:ext cx="1470506" cy="16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6880860" y="3649980"/>
            <a:ext cx="2714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CSV file by Kafka </a:t>
            </a:r>
            <a:r>
              <a:rPr lang="en-US" dirty="0" smtClean="0"/>
              <a:t>Stream(1/2)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78141"/>
              </p:ext>
            </p:extLst>
          </p:nvPr>
        </p:nvGraphicFramePr>
        <p:xfrm>
          <a:off x="10058401" y="91112"/>
          <a:ext cx="1943100" cy="7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ckager Shell Object" showAsIcon="1" r:id="rId3" imgW="1206000" imgH="437400" progId="Package">
                  <p:embed/>
                </p:oleObj>
              </mc:Choice>
              <mc:Fallback>
                <p:oleObj name="Packager Shell Object" showAsIcon="1" r:id="rId3" imgW="1206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8401" y="91112"/>
                        <a:ext cx="1943100" cy="798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9" y="1964701"/>
            <a:ext cx="11690333" cy="33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CSV file by Kafka </a:t>
            </a:r>
            <a:r>
              <a:rPr lang="en-US" dirty="0" smtClean="0"/>
              <a:t>Stream(2/2)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58401" y="91112"/>
          <a:ext cx="1943100" cy="7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ackager Shell Object" showAsIcon="1" r:id="rId3" imgW="1206000" imgH="437400" progId="Package">
                  <p:embed/>
                </p:oleObj>
              </mc:Choice>
              <mc:Fallback>
                <p:oleObj name="Packager Shell Object" showAsIcon="1" r:id="rId3" imgW="1206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8401" y="91112"/>
                        <a:ext cx="1943100" cy="798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53528"/>
            <a:ext cx="10871327" cy="47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72745"/>
            <a:ext cx="10515600" cy="1325563"/>
          </a:xfrm>
        </p:spPr>
        <p:txBody>
          <a:bodyPr/>
          <a:lstStyle/>
          <a:p>
            <a:r>
              <a:rPr lang="en-US" dirty="0"/>
              <a:t>Processing / Saving data by Apache </a:t>
            </a:r>
            <a:r>
              <a:rPr lang="en-US" dirty="0" err="1" smtClean="0"/>
              <a:t>Nifi</a:t>
            </a:r>
            <a:r>
              <a:rPr lang="en-US" dirty="0" smtClean="0"/>
              <a:t>(1/2)</a:t>
            </a:r>
            <a:endParaRPr lang="en-US" dirty="0"/>
          </a:p>
        </p:txBody>
      </p:sp>
      <p:pic>
        <p:nvPicPr>
          <p:cNvPr id="5" name="Picture 6" descr="Apache Nifi Bölüm 1: Nedir ve Core Terminoloji - Data Science For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739" y="-264236"/>
            <a:ext cx="3272585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4" y="1462769"/>
            <a:ext cx="9087351" cy="49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9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5" y="-108871"/>
            <a:ext cx="10515600" cy="1325563"/>
          </a:xfrm>
        </p:spPr>
        <p:txBody>
          <a:bodyPr/>
          <a:lstStyle/>
          <a:p>
            <a:r>
              <a:rPr lang="en-US" dirty="0"/>
              <a:t>Processing / Saving data by Apache </a:t>
            </a:r>
            <a:r>
              <a:rPr lang="en-US" dirty="0" err="1" smtClean="0"/>
              <a:t>Nifi</a:t>
            </a:r>
            <a:r>
              <a:rPr lang="en-US" dirty="0" smtClean="0"/>
              <a:t>(2/2)</a:t>
            </a:r>
            <a:endParaRPr lang="en-US" dirty="0"/>
          </a:p>
        </p:txBody>
      </p:sp>
      <p:pic>
        <p:nvPicPr>
          <p:cNvPr id="5" name="Picture 6" descr="Apache Nifi Bölüm 1: Nedir ve Core Terminoloji - Data Science For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739" y="-264236"/>
            <a:ext cx="3272585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" y="875665"/>
            <a:ext cx="1966130" cy="5806943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8547058"/>
              </p:ext>
            </p:extLst>
          </p:nvPr>
        </p:nvGraphicFramePr>
        <p:xfrm>
          <a:off x="3335388" y="790130"/>
          <a:ext cx="8437512" cy="577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76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PostgreSQL table in which database is sent to Apache hive table in which database used by Apache </a:t>
            </a:r>
            <a:r>
              <a:rPr lang="en-US" dirty="0" err="1" smtClean="0"/>
              <a:t>Sqoop</a:t>
            </a:r>
            <a:r>
              <a:rPr lang="en-US" dirty="0" smtClean="0"/>
              <a:t>. </a:t>
            </a:r>
            <a:r>
              <a:rPr lang="en-US" dirty="0"/>
              <a:t>So this part is following </a:t>
            </a:r>
            <a:r>
              <a:rPr lang="en-US" dirty="0" smtClean="0"/>
              <a:t>this step;</a:t>
            </a:r>
          </a:p>
          <a:p>
            <a:r>
              <a:rPr lang="en-US" dirty="0" smtClean="0"/>
              <a:t>Import PostgreSQL to Apache Hive</a:t>
            </a:r>
          </a:p>
        </p:txBody>
      </p:sp>
    </p:spTree>
    <p:extLst>
      <p:ext uri="{BB962C8B-B14F-4D97-AF65-F5344CB8AC3E}">
        <p14:creationId xmlns:p14="http://schemas.microsoft.com/office/powerpoint/2010/main" val="7732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259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Association Rule Learning with ELT(Extract-Load-Transformation)</vt:lpstr>
      <vt:lpstr>PowerPoint Presentation</vt:lpstr>
      <vt:lpstr>Extraction Part</vt:lpstr>
      <vt:lpstr>Streaming CSV file by Kafka Stream</vt:lpstr>
      <vt:lpstr>Streaming CSV file by Kafka Stream(1/2)</vt:lpstr>
      <vt:lpstr>Streaming CSV file by Kafka Stream(2/2)</vt:lpstr>
      <vt:lpstr>Processing / Saving data by Apache Nifi(1/2)</vt:lpstr>
      <vt:lpstr>Processing / Saving data by Apache Nifi(2/2)</vt:lpstr>
      <vt:lpstr>Loading Part</vt:lpstr>
      <vt:lpstr>Import PostgreSQL to Apache Hive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Learning</dc:title>
  <dc:creator>Microsoft account</dc:creator>
  <cp:lastModifiedBy>Microsoft account</cp:lastModifiedBy>
  <cp:revision>9</cp:revision>
  <dcterms:created xsi:type="dcterms:W3CDTF">2023-02-28T10:45:45Z</dcterms:created>
  <dcterms:modified xsi:type="dcterms:W3CDTF">2023-02-28T15:34:36Z</dcterms:modified>
</cp:coreProperties>
</file>