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9" r:id="rId1"/>
  </p:sldMasterIdLst>
  <p:notesMasterIdLst>
    <p:notesMasterId r:id="rId4"/>
  </p:notesMasterIdLst>
  <p:handoutMasterIdLst>
    <p:handoutMasterId r:id="rId5"/>
  </p:handoutMasterIdLst>
  <p:sldIdLst>
    <p:sldId id="437" r:id="rId2"/>
    <p:sldId id="258" r:id="rId3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440">
          <p15:clr>
            <a:srgbClr val="A4A3A4"/>
          </p15:clr>
        </p15:guide>
        <p15:guide id="4" pos="72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3B4453"/>
    <a:srgbClr val="5FA326"/>
    <a:srgbClr val="B2E389"/>
    <a:srgbClr val="E5F6D8"/>
    <a:srgbClr val="B2B2B2"/>
    <a:srgbClr val="E74C3C"/>
    <a:srgbClr val="0094C8"/>
    <a:srgbClr val="FFFFFF"/>
    <a:srgbClr val="E3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3333" autoAdjust="0"/>
  </p:normalViewPr>
  <p:slideViewPr>
    <p:cSldViewPr>
      <p:cViewPr varScale="1">
        <p:scale>
          <a:sx n="77" d="100"/>
          <a:sy n="77" d="100"/>
        </p:scale>
        <p:origin x="1878" y="84"/>
      </p:cViewPr>
      <p:guideLst>
        <p:guide orient="horz" pos="2160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2/20/2020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294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58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B277-4267-4DA9-A7CF-29A0DA72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0" y="0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43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30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4.png"/><Relationship Id="rId10" Type="http://schemas.openxmlformats.org/officeDocument/2006/relationships/image" Target="../media/image100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10.png"/><Relationship Id="rId7" Type="http://schemas.openxmlformats.org/officeDocument/2006/relationships/image" Target="../media/image5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11" Type="http://schemas.openxmlformats.org/officeDocument/2006/relationships/image" Target="../media/image9.png"/><Relationship Id="rId5" Type="http://schemas.openxmlformats.org/officeDocument/2006/relationships/image" Target="../media/image311.png"/><Relationship Id="rId10" Type="http://schemas.openxmlformats.org/officeDocument/2006/relationships/image" Target="../media/image81.png"/><Relationship Id="rId4" Type="http://schemas.openxmlformats.org/officeDocument/2006/relationships/image" Target="../media/image210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B7E3224-E2FC-466C-B909-49A96B00BFAF}"/>
              </a:ext>
            </a:extLst>
          </p:cNvPr>
          <p:cNvGrpSpPr/>
          <p:nvPr/>
        </p:nvGrpSpPr>
        <p:grpSpPr>
          <a:xfrm>
            <a:off x="733726" y="1911938"/>
            <a:ext cx="10859361" cy="4934478"/>
            <a:chOff x="733726" y="1911938"/>
            <a:chExt cx="10859361" cy="4934478"/>
          </a:xfrm>
        </p:grpSpPr>
        <p:sp>
          <p:nvSpPr>
            <p:cNvPr id="27" name="弦 26">
              <a:extLst>
                <a:ext uri="{FF2B5EF4-FFF2-40B4-BE49-F238E27FC236}">
                  <a16:creationId xmlns:a16="http://schemas.microsoft.com/office/drawing/2014/main" id="{914B189D-0437-4C9F-BBB8-E3C6A1CE67C3}"/>
                </a:ext>
              </a:extLst>
            </p:cNvPr>
            <p:cNvSpPr/>
            <p:nvPr/>
          </p:nvSpPr>
          <p:spPr>
            <a:xfrm rot="5400000">
              <a:off x="1665872" y="3048416"/>
              <a:ext cx="3816000" cy="3780000"/>
            </a:xfrm>
            <a:prstGeom prst="chord">
              <a:avLst>
                <a:gd name="adj1" fmla="val 5360326"/>
                <a:gd name="adj2" fmla="val 16200000"/>
              </a:avLst>
            </a:prstGeom>
            <a:solidFill>
              <a:schemeClr val="bg1">
                <a:alpha val="76863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967BE3C-61FA-42DF-9102-510A6A529665}"/>
                </a:ext>
              </a:extLst>
            </p:cNvPr>
            <p:cNvSpPr txBox="1"/>
            <p:nvPr/>
          </p:nvSpPr>
          <p:spPr>
            <a:xfrm>
              <a:off x="3617835" y="1911938"/>
              <a:ext cx="2888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z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D6B454E-8C21-4D8C-8F21-BCD8BC9E95A1}"/>
                </a:ext>
              </a:extLst>
            </p:cNvPr>
            <p:cNvSpPr/>
            <p:nvPr/>
          </p:nvSpPr>
          <p:spPr>
            <a:xfrm>
              <a:off x="1674449" y="4213645"/>
              <a:ext cx="3789424" cy="13676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D33AB56-0D51-4E49-A0F1-193FA18BD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9657" y="2018757"/>
              <a:ext cx="0" cy="331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C919090A-132D-4389-BA1C-7FF54B806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69" y="4813035"/>
              <a:ext cx="4923544" cy="14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138D0C3-C542-4A55-8B5C-5769104D4075}"/>
                </a:ext>
              </a:extLst>
            </p:cNvPr>
            <p:cNvCxnSpPr>
              <a:cxnSpLocks/>
            </p:cNvCxnSpPr>
            <p:nvPr/>
          </p:nvCxnSpPr>
          <p:spPr>
            <a:xfrm>
              <a:off x="3217064" y="3890288"/>
              <a:ext cx="653603" cy="21029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DA14333-6C1E-4531-8EC0-5F94232A78FC}"/>
                </a:ext>
              </a:extLst>
            </p:cNvPr>
            <p:cNvSpPr txBox="1"/>
            <p:nvPr/>
          </p:nvSpPr>
          <p:spPr>
            <a:xfrm>
              <a:off x="929495" y="4827843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x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7771DD7-26F9-467A-8D57-F3D3A7D821C3}"/>
                </a:ext>
              </a:extLst>
            </p:cNvPr>
            <p:cNvSpPr txBox="1"/>
            <p:nvPr/>
          </p:nvSpPr>
          <p:spPr>
            <a:xfrm>
              <a:off x="3941915" y="5623936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y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B1DF83E-87C4-4F48-98E8-55A55D0E7631}"/>
                </a:ext>
              </a:extLst>
            </p:cNvPr>
            <p:cNvSpPr txBox="1"/>
            <p:nvPr/>
          </p:nvSpPr>
          <p:spPr>
            <a:xfrm>
              <a:off x="3118870" y="3094465"/>
              <a:ext cx="34176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N</a:t>
              </a:r>
              <a:endParaRPr kumimoji="1" lang="ja-JP" altLang="en-US" sz="1800" b="1" i="1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1E74E23A-A777-4EF9-B343-15220136E841}"/>
                </a:ext>
              </a:extLst>
            </p:cNvPr>
            <p:cNvSpPr/>
            <p:nvPr/>
          </p:nvSpPr>
          <p:spPr>
            <a:xfrm rot="17123587">
              <a:off x="2689948" y="3734261"/>
              <a:ext cx="1332000" cy="1332000"/>
            </a:xfrm>
            <a:prstGeom prst="arc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円弧 63">
              <a:extLst>
                <a:ext uri="{FF2B5EF4-FFF2-40B4-BE49-F238E27FC236}">
                  <a16:creationId xmlns:a16="http://schemas.microsoft.com/office/drawing/2014/main" id="{53FBC23A-8804-4D51-890E-B3A97CCD9952}"/>
                </a:ext>
              </a:extLst>
            </p:cNvPr>
            <p:cNvSpPr/>
            <p:nvPr/>
          </p:nvSpPr>
          <p:spPr>
            <a:xfrm rot="18356506">
              <a:off x="2471188" y="4394570"/>
              <a:ext cx="2088000" cy="2088000"/>
            </a:xfrm>
            <a:prstGeom prst="arc">
              <a:avLst>
                <a:gd name="adj1" fmla="val 16200000"/>
                <a:gd name="adj2" fmla="val 61377"/>
              </a:avLst>
            </a:prstGeom>
            <a:ln w="28575"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円弧 64">
              <a:extLst>
                <a:ext uri="{FF2B5EF4-FFF2-40B4-BE49-F238E27FC236}">
                  <a16:creationId xmlns:a16="http://schemas.microsoft.com/office/drawing/2014/main" id="{8278C057-D729-47A9-B8EC-CEC294E61834}"/>
                </a:ext>
              </a:extLst>
            </p:cNvPr>
            <p:cNvSpPr/>
            <p:nvPr/>
          </p:nvSpPr>
          <p:spPr>
            <a:xfrm rot="19914866">
              <a:off x="3258730" y="3400454"/>
              <a:ext cx="1080000" cy="1080000"/>
            </a:xfrm>
            <a:prstGeom prst="arc">
              <a:avLst/>
            </a:prstGeom>
            <a:ln w="28575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E51A58E-E485-4A61-BE1B-3A5D79D06069}"/>
                </a:ext>
              </a:extLst>
            </p:cNvPr>
            <p:cNvCxnSpPr>
              <a:cxnSpLocks/>
            </p:cNvCxnSpPr>
            <p:nvPr/>
          </p:nvCxnSpPr>
          <p:spPr>
            <a:xfrm>
              <a:off x="2088449" y="3775205"/>
              <a:ext cx="1411600" cy="10376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15343063-9A3E-478D-AFC5-428FC3D4B4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3726" y="2675079"/>
              <a:ext cx="687273" cy="720000"/>
            </a:xfrm>
            <a:custGeom>
              <a:avLst/>
              <a:gdLst>
                <a:gd name="T0" fmla="*/ 444 w 446"/>
                <a:gd name="T1" fmla="*/ 298 h 467"/>
                <a:gd name="T2" fmla="*/ 397 w 446"/>
                <a:gd name="T3" fmla="*/ 233 h 467"/>
                <a:gd name="T4" fmla="*/ 444 w 446"/>
                <a:gd name="T5" fmla="*/ 169 h 467"/>
                <a:gd name="T6" fmla="*/ 445 w 446"/>
                <a:gd name="T7" fmla="*/ 161 h 467"/>
                <a:gd name="T8" fmla="*/ 440 w 446"/>
                <a:gd name="T9" fmla="*/ 156 h 467"/>
                <a:gd name="T10" fmla="*/ 363 w 446"/>
                <a:gd name="T11" fmla="*/ 131 h 467"/>
                <a:gd name="T12" fmla="*/ 363 w 446"/>
                <a:gd name="T13" fmla="*/ 51 h 467"/>
                <a:gd name="T14" fmla="*/ 360 w 446"/>
                <a:gd name="T15" fmla="*/ 44 h 467"/>
                <a:gd name="T16" fmla="*/ 352 w 446"/>
                <a:gd name="T17" fmla="*/ 43 h 467"/>
                <a:gd name="T18" fmla="*/ 276 w 446"/>
                <a:gd name="T19" fmla="*/ 68 h 467"/>
                <a:gd name="T20" fmla="*/ 229 w 446"/>
                <a:gd name="T21" fmla="*/ 3 h 467"/>
                <a:gd name="T22" fmla="*/ 223 w 446"/>
                <a:gd name="T23" fmla="*/ 0 h 467"/>
                <a:gd name="T24" fmla="*/ 216 w 446"/>
                <a:gd name="T25" fmla="*/ 3 h 467"/>
                <a:gd name="T26" fmla="*/ 169 w 446"/>
                <a:gd name="T27" fmla="*/ 68 h 467"/>
                <a:gd name="T28" fmla="*/ 93 w 446"/>
                <a:gd name="T29" fmla="*/ 43 h 467"/>
                <a:gd name="T30" fmla="*/ 85 w 446"/>
                <a:gd name="T31" fmla="*/ 44 h 467"/>
                <a:gd name="T32" fmla="*/ 82 w 446"/>
                <a:gd name="T33" fmla="*/ 51 h 467"/>
                <a:gd name="T34" fmla="*/ 82 w 446"/>
                <a:gd name="T35" fmla="*/ 131 h 467"/>
                <a:gd name="T36" fmla="*/ 6 w 446"/>
                <a:gd name="T37" fmla="*/ 156 h 467"/>
                <a:gd name="T38" fmla="*/ 0 w 446"/>
                <a:gd name="T39" fmla="*/ 161 h 467"/>
                <a:gd name="T40" fmla="*/ 2 w 446"/>
                <a:gd name="T41" fmla="*/ 169 h 467"/>
                <a:gd name="T42" fmla="*/ 48 w 446"/>
                <a:gd name="T43" fmla="*/ 233 h 467"/>
                <a:gd name="T44" fmla="*/ 2 w 446"/>
                <a:gd name="T45" fmla="*/ 298 h 467"/>
                <a:gd name="T46" fmla="*/ 0 w 446"/>
                <a:gd name="T47" fmla="*/ 306 h 467"/>
                <a:gd name="T48" fmla="*/ 6 w 446"/>
                <a:gd name="T49" fmla="*/ 311 h 467"/>
                <a:gd name="T50" fmla="*/ 82 w 446"/>
                <a:gd name="T51" fmla="*/ 336 h 467"/>
                <a:gd name="T52" fmla="*/ 82 w 446"/>
                <a:gd name="T53" fmla="*/ 416 h 467"/>
                <a:gd name="T54" fmla="*/ 85 w 446"/>
                <a:gd name="T55" fmla="*/ 422 h 467"/>
                <a:gd name="T56" fmla="*/ 93 w 446"/>
                <a:gd name="T57" fmla="*/ 423 h 467"/>
                <a:gd name="T58" fmla="*/ 169 w 446"/>
                <a:gd name="T59" fmla="*/ 399 h 467"/>
                <a:gd name="T60" fmla="*/ 216 w 446"/>
                <a:gd name="T61" fmla="*/ 464 h 467"/>
                <a:gd name="T62" fmla="*/ 223 w 446"/>
                <a:gd name="T63" fmla="*/ 467 h 467"/>
                <a:gd name="T64" fmla="*/ 229 w 446"/>
                <a:gd name="T65" fmla="*/ 464 h 467"/>
                <a:gd name="T66" fmla="*/ 276 w 446"/>
                <a:gd name="T67" fmla="*/ 399 h 467"/>
                <a:gd name="T68" fmla="*/ 352 w 446"/>
                <a:gd name="T69" fmla="*/ 423 h 467"/>
                <a:gd name="T70" fmla="*/ 360 w 446"/>
                <a:gd name="T71" fmla="*/ 422 h 467"/>
                <a:gd name="T72" fmla="*/ 363 w 446"/>
                <a:gd name="T73" fmla="*/ 416 h 467"/>
                <a:gd name="T74" fmla="*/ 363 w 446"/>
                <a:gd name="T75" fmla="*/ 336 h 467"/>
                <a:gd name="T76" fmla="*/ 440 w 446"/>
                <a:gd name="T77" fmla="*/ 311 h 467"/>
                <a:gd name="T78" fmla="*/ 445 w 446"/>
                <a:gd name="T79" fmla="*/ 306 h 467"/>
                <a:gd name="T80" fmla="*/ 444 w 446"/>
                <a:gd name="T81" fmla="*/ 298 h 467"/>
                <a:gd name="T82" fmla="*/ 361 w 446"/>
                <a:gd name="T83" fmla="*/ 292 h 467"/>
                <a:gd name="T84" fmla="*/ 329 w 446"/>
                <a:gd name="T85" fmla="*/ 340 h 467"/>
                <a:gd name="T86" fmla="*/ 281 w 446"/>
                <a:gd name="T87" fmla="*/ 372 h 467"/>
                <a:gd name="T88" fmla="*/ 223 w 446"/>
                <a:gd name="T89" fmla="*/ 384 h 467"/>
                <a:gd name="T90" fmla="*/ 164 w 446"/>
                <a:gd name="T91" fmla="*/ 372 h 467"/>
                <a:gd name="T92" fmla="*/ 116 w 446"/>
                <a:gd name="T93" fmla="*/ 340 h 467"/>
                <a:gd name="T94" fmla="*/ 84 w 446"/>
                <a:gd name="T95" fmla="*/ 292 h 467"/>
                <a:gd name="T96" fmla="*/ 72 w 446"/>
                <a:gd name="T97" fmla="*/ 233 h 467"/>
                <a:gd name="T98" fmla="*/ 84 w 446"/>
                <a:gd name="T99" fmla="*/ 175 h 467"/>
                <a:gd name="T100" fmla="*/ 116 w 446"/>
                <a:gd name="T101" fmla="*/ 127 h 467"/>
                <a:gd name="T102" fmla="*/ 164 w 446"/>
                <a:gd name="T103" fmla="*/ 95 h 467"/>
                <a:gd name="T104" fmla="*/ 223 w 446"/>
                <a:gd name="T105" fmla="*/ 83 h 467"/>
                <a:gd name="T106" fmla="*/ 281 w 446"/>
                <a:gd name="T107" fmla="*/ 95 h 467"/>
                <a:gd name="T108" fmla="*/ 329 w 446"/>
                <a:gd name="T109" fmla="*/ 127 h 467"/>
                <a:gd name="T110" fmla="*/ 361 w 446"/>
                <a:gd name="T111" fmla="*/ 175 h 467"/>
                <a:gd name="T112" fmla="*/ 373 w 446"/>
                <a:gd name="T113" fmla="*/ 233 h 467"/>
                <a:gd name="T114" fmla="*/ 361 w 446"/>
                <a:gd name="T115" fmla="*/ 292 h 467"/>
                <a:gd name="T116" fmla="*/ 361 w 446"/>
                <a:gd name="T117" fmla="*/ 292 h 467"/>
                <a:gd name="T118" fmla="*/ 361 w 446"/>
                <a:gd name="T119" fmla="*/ 2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6" h="467">
                  <a:moveTo>
                    <a:pt x="444" y="298"/>
                  </a:moveTo>
                  <a:cubicBezTo>
                    <a:pt x="397" y="233"/>
                    <a:pt x="397" y="233"/>
                    <a:pt x="397" y="233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6"/>
                    <a:pt x="446" y="164"/>
                    <a:pt x="445" y="161"/>
                  </a:cubicBezTo>
                  <a:cubicBezTo>
                    <a:pt x="444" y="159"/>
                    <a:pt x="442" y="157"/>
                    <a:pt x="440" y="156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8"/>
                    <a:pt x="362" y="46"/>
                    <a:pt x="360" y="44"/>
                  </a:cubicBezTo>
                  <a:cubicBezTo>
                    <a:pt x="357" y="43"/>
                    <a:pt x="355" y="42"/>
                    <a:pt x="352" y="43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8" y="1"/>
                    <a:pt x="226" y="0"/>
                    <a:pt x="223" y="0"/>
                  </a:cubicBezTo>
                  <a:cubicBezTo>
                    <a:pt x="220" y="0"/>
                    <a:pt x="217" y="1"/>
                    <a:pt x="216" y="3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0" y="42"/>
                    <a:pt x="88" y="43"/>
                    <a:pt x="85" y="44"/>
                  </a:cubicBezTo>
                  <a:cubicBezTo>
                    <a:pt x="83" y="46"/>
                    <a:pt x="82" y="48"/>
                    <a:pt x="82" y="5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3" y="157"/>
                    <a:pt x="1" y="159"/>
                    <a:pt x="0" y="161"/>
                  </a:cubicBezTo>
                  <a:cubicBezTo>
                    <a:pt x="0" y="164"/>
                    <a:pt x="0" y="166"/>
                    <a:pt x="2" y="169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2" y="298"/>
                    <a:pt x="2" y="298"/>
                    <a:pt x="2" y="298"/>
                  </a:cubicBezTo>
                  <a:cubicBezTo>
                    <a:pt x="0" y="300"/>
                    <a:pt x="0" y="303"/>
                    <a:pt x="0" y="306"/>
                  </a:cubicBezTo>
                  <a:cubicBezTo>
                    <a:pt x="1" y="308"/>
                    <a:pt x="3" y="310"/>
                    <a:pt x="6" y="311"/>
                  </a:cubicBezTo>
                  <a:cubicBezTo>
                    <a:pt x="82" y="336"/>
                    <a:pt x="82" y="336"/>
                    <a:pt x="82" y="336"/>
                  </a:cubicBezTo>
                  <a:cubicBezTo>
                    <a:pt x="82" y="416"/>
                    <a:pt x="82" y="416"/>
                    <a:pt x="82" y="416"/>
                  </a:cubicBezTo>
                  <a:cubicBezTo>
                    <a:pt x="82" y="418"/>
                    <a:pt x="83" y="421"/>
                    <a:pt x="85" y="422"/>
                  </a:cubicBezTo>
                  <a:cubicBezTo>
                    <a:pt x="88" y="424"/>
                    <a:pt x="90" y="424"/>
                    <a:pt x="93" y="423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8" y="466"/>
                    <a:pt x="220" y="467"/>
                    <a:pt x="223" y="467"/>
                  </a:cubicBezTo>
                  <a:cubicBezTo>
                    <a:pt x="225" y="467"/>
                    <a:pt x="228" y="466"/>
                    <a:pt x="229" y="464"/>
                  </a:cubicBezTo>
                  <a:cubicBezTo>
                    <a:pt x="276" y="399"/>
                    <a:pt x="276" y="399"/>
                    <a:pt x="276" y="399"/>
                  </a:cubicBezTo>
                  <a:cubicBezTo>
                    <a:pt x="352" y="423"/>
                    <a:pt x="352" y="423"/>
                    <a:pt x="352" y="423"/>
                  </a:cubicBezTo>
                  <a:cubicBezTo>
                    <a:pt x="355" y="424"/>
                    <a:pt x="357" y="424"/>
                    <a:pt x="360" y="422"/>
                  </a:cubicBezTo>
                  <a:cubicBezTo>
                    <a:pt x="362" y="421"/>
                    <a:pt x="363" y="418"/>
                    <a:pt x="363" y="416"/>
                  </a:cubicBezTo>
                  <a:cubicBezTo>
                    <a:pt x="363" y="336"/>
                    <a:pt x="363" y="336"/>
                    <a:pt x="363" y="336"/>
                  </a:cubicBezTo>
                  <a:cubicBezTo>
                    <a:pt x="440" y="311"/>
                    <a:pt x="440" y="311"/>
                    <a:pt x="440" y="311"/>
                  </a:cubicBezTo>
                  <a:cubicBezTo>
                    <a:pt x="442" y="310"/>
                    <a:pt x="444" y="308"/>
                    <a:pt x="445" y="306"/>
                  </a:cubicBezTo>
                  <a:cubicBezTo>
                    <a:pt x="446" y="303"/>
                    <a:pt x="445" y="300"/>
                    <a:pt x="444" y="298"/>
                  </a:cubicBezTo>
                  <a:close/>
                  <a:moveTo>
                    <a:pt x="361" y="292"/>
                  </a:moveTo>
                  <a:cubicBezTo>
                    <a:pt x="353" y="310"/>
                    <a:pt x="342" y="326"/>
                    <a:pt x="329" y="340"/>
                  </a:cubicBezTo>
                  <a:cubicBezTo>
                    <a:pt x="315" y="353"/>
                    <a:pt x="299" y="364"/>
                    <a:pt x="281" y="372"/>
                  </a:cubicBezTo>
                  <a:cubicBezTo>
                    <a:pt x="262" y="380"/>
                    <a:pt x="243" y="384"/>
                    <a:pt x="223" y="384"/>
                  </a:cubicBezTo>
                  <a:cubicBezTo>
                    <a:pt x="202" y="384"/>
                    <a:pt x="183" y="380"/>
                    <a:pt x="164" y="372"/>
                  </a:cubicBezTo>
                  <a:cubicBezTo>
                    <a:pt x="146" y="364"/>
                    <a:pt x="130" y="353"/>
                    <a:pt x="116" y="340"/>
                  </a:cubicBezTo>
                  <a:cubicBezTo>
                    <a:pt x="103" y="326"/>
                    <a:pt x="92" y="310"/>
                    <a:pt x="84" y="292"/>
                  </a:cubicBezTo>
                  <a:cubicBezTo>
                    <a:pt x="76" y="273"/>
                    <a:pt x="72" y="254"/>
                    <a:pt x="72" y="233"/>
                  </a:cubicBezTo>
                  <a:cubicBezTo>
                    <a:pt x="72" y="213"/>
                    <a:pt x="76" y="194"/>
                    <a:pt x="84" y="175"/>
                  </a:cubicBezTo>
                  <a:cubicBezTo>
                    <a:pt x="92" y="157"/>
                    <a:pt x="103" y="141"/>
                    <a:pt x="116" y="127"/>
                  </a:cubicBezTo>
                  <a:cubicBezTo>
                    <a:pt x="130" y="114"/>
                    <a:pt x="146" y="103"/>
                    <a:pt x="164" y="95"/>
                  </a:cubicBezTo>
                  <a:cubicBezTo>
                    <a:pt x="183" y="87"/>
                    <a:pt x="202" y="83"/>
                    <a:pt x="223" y="83"/>
                  </a:cubicBezTo>
                  <a:cubicBezTo>
                    <a:pt x="243" y="83"/>
                    <a:pt x="262" y="87"/>
                    <a:pt x="281" y="95"/>
                  </a:cubicBezTo>
                  <a:cubicBezTo>
                    <a:pt x="299" y="103"/>
                    <a:pt x="315" y="114"/>
                    <a:pt x="329" y="127"/>
                  </a:cubicBezTo>
                  <a:cubicBezTo>
                    <a:pt x="342" y="141"/>
                    <a:pt x="353" y="157"/>
                    <a:pt x="361" y="175"/>
                  </a:cubicBezTo>
                  <a:cubicBezTo>
                    <a:pt x="369" y="194"/>
                    <a:pt x="373" y="213"/>
                    <a:pt x="373" y="233"/>
                  </a:cubicBezTo>
                  <a:cubicBezTo>
                    <a:pt x="373" y="254"/>
                    <a:pt x="369" y="273"/>
                    <a:pt x="361" y="292"/>
                  </a:cubicBezTo>
                  <a:close/>
                  <a:moveTo>
                    <a:pt x="361" y="292"/>
                  </a:moveTo>
                  <a:cubicBezTo>
                    <a:pt x="361" y="292"/>
                    <a:pt x="361" y="292"/>
                    <a:pt x="361" y="292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B69E31F5-BD11-413A-8AB1-17E2E8ADD6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70382" y="2220525"/>
              <a:ext cx="633317" cy="396000"/>
            </a:xfrm>
            <a:custGeom>
              <a:avLst/>
              <a:gdLst>
                <a:gd name="T0" fmla="*/ 462 w 467"/>
                <a:gd name="T1" fmla="*/ 132 h 300"/>
                <a:gd name="T2" fmla="*/ 364 w 467"/>
                <a:gd name="T3" fmla="*/ 36 h 300"/>
                <a:gd name="T4" fmla="*/ 234 w 467"/>
                <a:gd name="T5" fmla="*/ 0 h 300"/>
                <a:gd name="T6" fmla="*/ 103 w 467"/>
                <a:gd name="T7" fmla="*/ 36 h 300"/>
                <a:gd name="T8" fmla="*/ 5 w 467"/>
                <a:gd name="T9" fmla="*/ 132 h 300"/>
                <a:gd name="T10" fmla="*/ 0 w 467"/>
                <a:gd name="T11" fmla="*/ 150 h 300"/>
                <a:gd name="T12" fmla="*/ 5 w 467"/>
                <a:gd name="T13" fmla="*/ 168 h 300"/>
                <a:gd name="T14" fmla="*/ 103 w 467"/>
                <a:gd name="T15" fmla="*/ 264 h 300"/>
                <a:gd name="T16" fmla="*/ 234 w 467"/>
                <a:gd name="T17" fmla="*/ 300 h 300"/>
                <a:gd name="T18" fmla="*/ 364 w 467"/>
                <a:gd name="T19" fmla="*/ 264 h 300"/>
                <a:gd name="T20" fmla="*/ 462 w 467"/>
                <a:gd name="T21" fmla="*/ 168 h 300"/>
                <a:gd name="T22" fmla="*/ 467 w 467"/>
                <a:gd name="T23" fmla="*/ 150 h 300"/>
                <a:gd name="T24" fmla="*/ 462 w 467"/>
                <a:gd name="T25" fmla="*/ 132 h 300"/>
                <a:gd name="T26" fmla="*/ 178 w 467"/>
                <a:gd name="T27" fmla="*/ 61 h 300"/>
                <a:gd name="T28" fmla="*/ 234 w 467"/>
                <a:gd name="T29" fmla="*/ 38 h 300"/>
                <a:gd name="T30" fmla="*/ 242 w 467"/>
                <a:gd name="T31" fmla="*/ 41 h 300"/>
                <a:gd name="T32" fmla="*/ 246 w 467"/>
                <a:gd name="T33" fmla="*/ 50 h 300"/>
                <a:gd name="T34" fmla="*/ 242 w 467"/>
                <a:gd name="T35" fmla="*/ 59 h 300"/>
                <a:gd name="T36" fmla="*/ 234 w 467"/>
                <a:gd name="T37" fmla="*/ 63 h 300"/>
                <a:gd name="T38" fmla="*/ 195 w 467"/>
                <a:gd name="T39" fmla="*/ 78 h 300"/>
                <a:gd name="T40" fmla="*/ 179 w 467"/>
                <a:gd name="T41" fmla="*/ 117 h 300"/>
                <a:gd name="T42" fmla="*/ 176 w 467"/>
                <a:gd name="T43" fmla="*/ 126 h 300"/>
                <a:gd name="T44" fmla="*/ 167 w 467"/>
                <a:gd name="T45" fmla="*/ 129 h 300"/>
                <a:gd name="T46" fmla="*/ 158 w 467"/>
                <a:gd name="T47" fmla="*/ 126 h 300"/>
                <a:gd name="T48" fmla="*/ 154 w 467"/>
                <a:gd name="T49" fmla="*/ 117 h 300"/>
                <a:gd name="T50" fmla="*/ 178 w 467"/>
                <a:gd name="T51" fmla="*/ 61 h 300"/>
                <a:gd name="T52" fmla="*/ 347 w 467"/>
                <a:gd name="T53" fmla="*/ 235 h 300"/>
                <a:gd name="T54" fmla="*/ 234 w 467"/>
                <a:gd name="T55" fmla="*/ 267 h 300"/>
                <a:gd name="T56" fmla="*/ 120 w 467"/>
                <a:gd name="T57" fmla="*/ 235 h 300"/>
                <a:gd name="T58" fmla="*/ 33 w 467"/>
                <a:gd name="T59" fmla="*/ 150 h 300"/>
                <a:gd name="T60" fmla="*/ 133 w 467"/>
                <a:gd name="T61" fmla="*/ 58 h 300"/>
                <a:gd name="T62" fmla="*/ 117 w 467"/>
                <a:gd name="T63" fmla="*/ 117 h 300"/>
                <a:gd name="T64" fmla="*/ 151 w 467"/>
                <a:gd name="T65" fmla="*/ 199 h 300"/>
                <a:gd name="T66" fmla="*/ 234 w 467"/>
                <a:gd name="T67" fmla="*/ 234 h 300"/>
                <a:gd name="T68" fmla="*/ 316 w 467"/>
                <a:gd name="T69" fmla="*/ 199 h 300"/>
                <a:gd name="T70" fmla="*/ 350 w 467"/>
                <a:gd name="T71" fmla="*/ 117 h 300"/>
                <a:gd name="T72" fmla="*/ 335 w 467"/>
                <a:gd name="T73" fmla="*/ 58 h 300"/>
                <a:gd name="T74" fmla="*/ 434 w 467"/>
                <a:gd name="T75" fmla="*/ 150 h 300"/>
                <a:gd name="T76" fmla="*/ 347 w 467"/>
                <a:gd name="T77" fmla="*/ 235 h 300"/>
                <a:gd name="T78" fmla="*/ 347 w 467"/>
                <a:gd name="T79" fmla="*/ 235 h 300"/>
                <a:gd name="T80" fmla="*/ 347 w 467"/>
                <a:gd name="T81" fmla="*/ 23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300">
                  <a:moveTo>
                    <a:pt x="462" y="132"/>
                  </a:moveTo>
                  <a:cubicBezTo>
                    <a:pt x="438" y="92"/>
                    <a:pt x="405" y="60"/>
                    <a:pt x="364" y="36"/>
                  </a:cubicBezTo>
                  <a:cubicBezTo>
                    <a:pt x="323" y="12"/>
                    <a:pt x="279" y="0"/>
                    <a:pt x="234" y="0"/>
                  </a:cubicBezTo>
                  <a:cubicBezTo>
                    <a:pt x="188" y="0"/>
                    <a:pt x="144" y="12"/>
                    <a:pt x="103" y="36"/>
                  </a:cubicBezTo>
                  <a:cubicBezTo>
                    <a:pt x="62" y="60"/>
                    <a:pt x="30" y="92"/>
                    <a:pt x="5" y="132"/>
                  </a:cubicBezTo>
                  <a:cubicBezTo>
                    <a:pt x="2" y="138"/>
                    <a:pt x="0" y="144"/>
                    <a:pt x="0" y="150"/>
                  </a:cubicBezTo>
                  <a:cubicBezTo>
                    <a:pt x="0" y="156"/>
                    <a:pt x="2" y="162"/>
                    <a:pt x="5" y="168"/>
                  </a:cubicBezTo>
                  <a:cubicBezTo>
                    <a:pt x="30" y="208"/>
                    <a:pt x="62" y="240"/>
                    <a:pt x="103" y="264"/>
                  </a:cubicBezTo>
                  <a:cubicBezTo>
                    <a:pt x="144" y="288"/>
                    <a:pt x="188" y="300"/>
                    <a:pt x="234" y="300"/>
                  </a:cubicBezTo>
                  <a:cubicBezTo>
                    <a:pt x="279" y="300"/>
                    <a:pt x="323" y="288"/>
                    <a:pt x="364" y="264"/>
                  </a:cubicBezTo>
                  <a:cubicBezTo>
                    <a:pt x="405" y="240"/>
                    <a:pt x="438" y="208"/>
                    <a:pt x="462" y="168"/>
                  </a:cubicBezTo>
                  <a:cubicBezTo>
                    <a:pt x="465" y="162"/>
                    <a:pt x="467" y="156"/>
                    <a:pt x="467" y="150"/>
                  </a:cubicBezTo>
                  <a:cubicBezTo>
                    <a:pt x="467" y="144"/>
                    <a:pt x="465" y="138"/>
                    <a:pt x="462" y="132"/>
                  </a:cubicBezTo>
                  <a:close/>
                  <a:moveTo>
                    <a:pt x="178" y="61"/>
                  </a:moveTo>
                  <a:cubicBezTo>
                    <a:pt x="193" y="45"/>
                    <a:pt x="212" y="38"/>
                    <a:pt x="234" y="38"/>
                  </a:cubicBezTo>
                  <a:cubicBezTo>
                    <a:pt x="237" y="38"/>
                    <a:pt x="240" y="39"/>
                    <a:pt x="242" y="41"/>
                  </a:cubicBezTo>
                  <a:cubicBezTo>
                    <a:pt x="245" y="44"/>
                    <a:pt x="246" y="47"/>
                    <a:pt x="246" y="50"/>
                  </a:cubicBezTo>
                  <a:cubicBezTo>
                    <a:pt x="246" y="54"/>
                    <a:pt x="245" y="56"/>
                    <a:pt x="242" y="59"/>
                  </a:cubicBezTo>
                  <a:cubicBezTo>
                    <a:pt x="240" y="61"/>
                    <a:pt x="237" y="63"/>
                    <a:pt x="234" y="63"/>
                  </a:cubicBezTo>
                  <a:cubicBezTo>
                    <a:pt x="219" y="63"/>
                    <a:pt x="206" y="68"/>
                    <a:pt x="195" y="78"/>
                  </a:cubicBezTo>
                  <a:cubicBezTo>
                    <a:pt x="185" y="89"/>
                    <a:pt x="179" y="102"/>
                    <a:pt x="179" y="117"/>
                  </a:cubicBezTo>
                  <a:cubicBezTo>
                    <a:pt x="179" y="120"/>
                    <a:pt x="178" y="123"/>
                    <a:pt x="176" y="126"/>
                  </a:cubicBezTo>
                  <a:cubicBezTo>
                    <a:pt x="173" y="128"/>
                    <a:pt x="170" y="129"/>
                    <a:pt x="167" y="129"/>
                  </a:cubicBezTo>
                  <a:cubicBezTo>
                    <a:pt x="163" y="129"/>
                    <a:pt x="160" y="128"/>
                    <a:pt x="158" y="126"/>
                  </a:cubicBezTo>
                  <a:cubicBezTo>
                    <a:pt x="156" y="123"/>
                    <a:pt x="154" y="120"/>
                    <a:pt x="154" y="117"/>
                  </a:cubicBezTo>
                  <a:cubicBezTo>
                    <a:pt x="154" y="95"/>
                    <a:pt x="162" y="76"/>
                    <a:pt x="178" y="61"/>
                  </a:cubicBezTo>
                  <a:close/>
                  <a:moveTo>
                    <a:pt x="347" y="235"/>
                  </a:moveTo>
                  <a:cubicBezTo>
                    <a:pt x="312" y="256"/>
                    <a:pt x="274" y="267"/>
                    <a:pt x="234" y="267"/>
                  </a:cubicBezTo>
                  <a:cubicBezTo>
                    <a:pt x="193" y="267"/>
                    <a:pt x="155" y="256"/>
                    <a:pt x="120" y="235"/>
                  </a:cubicBezTo>
                  <a:cubicBezTo>
                    <a:pt x="85" y="214"/>
                    <a:pt x="56" y="186"/>
                    <a:pt x="33" y="150"/>
                  </a:cubicBezTo>
                  <a:cubicBezTo>
                    <a:pt x="60" y="109"/>
                    <a:pt x="93" y="78"/>
                    <a:pt x="133" y="58"/>
                  </a:cubicBezTo>
                  <a:cubicBezTo>
                    <a:pt x="122" y="76"/>
                    <a:pt x="117" y="96"/>
                    <a:pt x="117" y="117"/>
                  </a:cubicBezTo>
                  <a:cubicBezTo>
                    <a:pt x="117" y="149"/>
                    <a:pt x="128" y="176"/>
                    <a:pt x="151" y="199"/>
                  </a:cubicBezTo>
                  <a:cubicBezTo>
                    <a:pt x="174" y="222"/>
                    <a:pt x="201" y="234"/>
                    <a:pt x="234" y="234"/>
                  </a:cubicBezTo>
                  <a:cubicBezTo>
                    <a:pt x="266" y="234"/>
                    <a:pt x="293" y="222"/>
                    <a:pt x="316" y="199"/>
                  </a:cubicBezTo>
                  <a:cubicBezTo>
                    <a:pt x="339" y="176"/>
                    <a:pt x="350" y="149"/>
                    <a:pt x="350" y="117"/>
                  </a:cubicBezTo>
                  <a:cubicBezTo>
                    <a:pt x="350" y="96"/>
                    <a:pt x="345" y="76"/>
                    <a:pt x="335" y="58"/>
                  </a:cubicBezTo>
                  <a:cubicBezTo>
                    <a:pt x="374" y="78"/>
                    <a:pt x="407" y="109"/>
                    <a:pt x="434" y="150"/>
                  </a:cubicBezTo>
                  <a:cubicBezTo>
                    <a:pt x="411" y="186"/>
                    <a:pt x="382" y="214"/>
                    <a:pt x="347" y="235"/>
                  </a:cubicBezTo>
                  <a:close/>
                  <a:moveTo>
                    <a:pt x="347" y="235"/>
                  </a:moveTo>
                  <a:cubicBezTo>
                    <a:pt x="347" y="235"/>
                    <a:pt x="347" y="235"/>
                    <a:pt x="347" y="23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F69F9583-4949-4A43-A4A1-D0528D6E60F8}"/>
                    </a:ext>
                  </a:extLst>
                </p:cNvPr>
                <p:cNvSpPr txBox="1"/>
                <p:nvPr/>
              </p:nvSpPr>
              <p:spPr>
                <a:xfrm>
                  <a:off x="4574307" y="3022352"/>
                  <a:ext cx="345033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𝑽</m:t>
                        </m:r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F69F9583-4949-4A43-A4A1-D0528D6E6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307" y="3022352"/>
                  <a:ext cx="3450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71EB1495-685C-4C21-BBD5-6528F19996BA}"/>
                    </a:ext>
                  </a:extLst>
                </p:cNvPr>
                <p:cNvSpPr txBox="1"/>
                <p:nvPr/>
              </p:nvSpPr>
              <p:spPr>
                <a:xfrm>
                  <a:off x="1609279" y="3573016"/>
                  <a:ext cx="393056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𝑳</m:t>
                        </m:r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71EB1495-685C-4C21-BBD5-6528F1999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279" y="3573016"/>
                  <a:ext cx="39305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A991EDC4-198C-4AB7-808A-01A098410944}"/>
                    </a:ext>
                  </a:extLst>
                </p:cNvPr>
                <p:cNvSpPr/>
                <p:nvPr/>
              </p:nvSpPr>
              <p:spPr>
                <a:xfrm>
                  <a:off x="3690673" y="3019271"/>
                  <a:ext cx="717953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 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A991EDC4-198C-4AB7-808A-01A098410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673" y="3019271"/>
                  <a:ext cx="7179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D63DBFFE-5FB2-40F5-AAEF-01C0CC1A8E0C}"/>
                    </a:ext>
                  </a:extLst>
                </p:cNvPr>
                <p:cNvSpPr/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∆</m:t>
                        </m:r>
                        <m:r>
                          <a:rPr lang="ja-JP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𝜙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D63DBFFE-5FB2-40F5-AAEF-01C0CC1A8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A13D6057-1E03-43D7-98BA-C2980D7CD76B}"/>
                    </a:ext>
                  </a:extLst>
                </p:cNvPr>
                <p:cNvSpPr/>
                <p:nvPr/>
              </p:nvSpPr>
              <p:spPr>
                <a:xfrm>
                  <a:off x="2548432" y="3469765"/>
                  <a:ext cx="551240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A13D6057-1E03-43D7-98BA-C2980D7CD7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432" y="3469765"/>
                  <a:ext cx="5512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65256EBD-29F4-4175-A78D-132028F6F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9" y="3292929"/>
              <a:ext cx="980392" cy="1519802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1D91C74F-3A02-48A5-9FCA-C4E8A1CBB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9829" y="3019271"/>
              <a:ext cx="5526" cy="179346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95B6EA0B-2780-4EC1-A4A4-0785A3352102}"/>
                    </a:ext>
                  </a:extLst>
                </p:cNvPr>
                <p:cNvSpPr txBox="1"/>
                <p:nvPr/>
              </p:nvSpPr>
              <p:spPr>
                <a:xfrm>
                  <a:off x="6619673" y="2586595"/>
                  <a:ext cx="30783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Angle(</a:t>
                  </a:r>
                  <a14:m>
                    <m:oMath xmlns:m="http://schemas.openxmlformats.org/officeDocument/2006/math">
                      <m:r>
                        <a:rPr kumimoji="1"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, </m:t>
                      </m:r>
                      <m:r>
                        <a:rPr kumimoji="1" lang="ja-JP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𝜙</m:t>
                      </m:r>
                    </m:oMath>
                  </a14:m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) </a:t>
                  </a:r>
                  <a:r>
                    <a:rPr kumimoji="1" lang="ja-JP" altLang="en-US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→ 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Vector(</a:t>
                  </a:r>
                  <a:r>
                    <a:rPr kumimoji="1" lang="en-US" altLang="ja-JP" sz="18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X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, </a:t>
                  </a:r>
                  <a:r>
                    <a:rPr kumimoji="1" lang="en-US" altLang="ja-JP" sz="18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Y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, </a:t>
                  </a:r>
                  <a:r>
                    <a:rPr kumimoji="1" lang="en-US" altLang="ja-JP" sz="18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Z 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)</a:t>
                  </a:r>
                  <a:endParaRPr kumimoji="1" lang="ja-JP" altLang="en-US" sz="1800" dirty="0">
                    <a:latin typeface="Cambria Math" panose="02040503050406030204" pitchFamily="18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95B6EA0B-2780-4EC1-A4A4-0785A3352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673" y="2586595"/>
                  <a:ext cx="307834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782" t="-9836" r="-792" b="-229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B5C0873-BFF3-4685-AF11-32D04DBBA4C6}"/>
                    </a:ext>
                  </a:extLst>
                </p:cNvPr>
                <p:cNvSpPr txBox="1"/>
                <p:nvPr/>
              </p:nvSpPr>
              <p:spPr>
                <a:xfrm>
                  <a:off x="6619673" y="3996556"/>
                  <a:ext cx="4828886" cy="1285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𝑵</m:t>
                      </m:r>
                      <m:r>
                        <a:rPr lang="en-US" altLang="ja-JP" sz="1800" b="1" i="1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0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, 0,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ja-JP" sz="180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  <a:endParaRPr lang="en-US" altLang="ja-JP" sz="1800" b="1" i="1" dirty="0">
                    <a:latin typeface="Cambria Math" panose="02040503050406030204" pitchFamily="18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𝑳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eiryo UI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eiryo UI" panose="020B0604030504040204" pitchFamily="50" charset="-128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iryo UI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iryo UI" panose="020B0604030504040204" pitchFamily="50" charset="-128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iryo UI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func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, 0,</m:t>
                          </m:r>
                          <m:func>
                            <m:func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800" b="0" i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18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Meiryo UI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18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Meiryo UI" panose="020B0604030504040204" pitchFamily="50" charset="-128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18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Meiryo UI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a14:m>
                  <a:r>
                    <a:rPr kumimoji="1" lang="en-US" altLang="ja-JP" sz="1800" b="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𝑽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=(</m:t>
                      </m:r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kumimoji="1" lang="el-GR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Δ</m:t>
                          </m:r>
                          <m:r>
                            <a:rPr kumimoji="1" lang="ja-JP" altLang="el-G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𝑜𝑢𝑡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,</m:t>
                      </m:r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kumimoji="1" lang="el-GR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Δ</m:t>
                          </m:r>
                          <m:r>
                            <a:rPr kumimoji="1" lang="ja-JP" altLang="el-G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𝑜𝑢𝑡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,</m:t>
                      </m:r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𝑜𝑢𝑡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)</m:t>
                      </m:r>
                    </m:oMath>
                  </a14:m>
                  <a:r>
                    <a:rPr kumimoji="1" lang="en-US" altLang="ja-JP" sz="1800" dirty="0"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B5C0873-BFF3-4685-AF11-32D04DBBA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673" y="3996556"/>
                  <a:ext cx="4828886" cy="1285224"/>
                </a:xfrm>
                <a:prstGeom prst="rect">
                  <a:avLst/>
                </a:prstGeom>
                <a:blipFill>
                  <a:blip r:embed="rId9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6E632922-A3C3-4EA0-BC76-9FFCE5B2553B}"/>
                    </a:ext>
                  </a:extLst>
                </p:cNvPr>
                <p:cNvSpPr/>
                <p:nvPr/>
              </p:nvSpPr>
              <p:spPr>
                <a:xfrm>
                  <a:off x="6619673" y="3064644"/>
                  <a:ext cx="177465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𝑋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US" altLang="ja-JP" sz="1800" b="0" dirty="0"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𝑌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US" altLang="ja-JP" sz="180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𝑍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US" altLang="ja-JP" sz="180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6E632922-A3C3-4EA0-BC76-9FFCE5B25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673" y="3064644"/>
                  <a:ext cx="1774653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B172160-09D7-46E9-85D5-FB62BCF6EAD2}"/>
                </a:ext>
              </a:extLst>
            </p:cNvPr>
            <p:cNvSpPr/>
            <p:nvPr/>
          </p:nvSpPr>
          <p:spPr>
            <a:xfrm>
              <a:off x="6459215" y="2420888"/>
              <a:ext cx="5133872" cy="30355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42449089-6C66-4ACD-BA66-5455B7DB1CFD}"/>
                </a:ext>
              </a:extLst>
            </p:cNvPr>
            <p:cNvCxnSpPr>
              <a:cxnSpLocks/>
            </p:cNvCxnSpPr>
            <p:nvPr/>
          </p:nvCxnSpPr>
          <p:spPr>
            <a:xfrm>
              <a:off x="1419566" y="3266653"/>
              <a:ext cx="647755" cy="49839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C0578953-A9A1-43F1-B2DE-D99A1F969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223" y="2695906"/>
              <a:ext cx="384303" cy="597354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9A4DC6F1-90CD-44BB-A1A2-FE74ADA1B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121" y="3340096"/>
              <a:ext cx="1757" cy="111600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D1BCA75-3830-4322-AE4A-1954511A4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8" y="4382576"/>
              <a:ext cx="1196662" cy="419629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3AB78D5-4F0A-469E-8833-442C7676EBD7}"/>
                    </a:ext>
                  </a:extLst>
                </p:cNvPr>
                <p:cNvSpPr txBox="1"/>
                <p:nvPr/>
              </p:nvSpPr>
              <p:spPr>
                <a:xfrm>
                  <a:off x="8475439" y="3064644"/>
                  <a:ext cx="171002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0≤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𝜃</m:t>
                      </m:r>
                      <m:r>
                        <a:rPr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≤</m:t>
                      </m:r>
                      <m:r>
                        <a:rPr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𝜋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/2</m:t>
                      </m:r>
                    </m:oMath>
                  </a14:m>
                  <a:r>
                    <a:rPr kumimoji="1" lang="ja-JP" altLang="en-US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  <a:endParaRPr kumimoji="1" lang="en-US" altLang="ja-JP" sz="1800" dirty="0">
                    <a:latin typeface="Cambria Math" panose="02040503050406030204" pitchFamily="18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0≤</m:t>
                      </m:r>
                      <m:r>
                        <a:rPr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𝜙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≤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2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𝜋</m:t>
                      </m:r>
                    </m:oMath>
                  </a14:m>
                  <a:r>
                    <a:rPr lang="en-US" altLang="ja-JP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0≤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𝑋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𝑌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𝑍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≤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1</m:t>
                      </m:r>
                    </m:oMath>
                  </a14:m>
                  <a:r>
                    <a:rPr lang="en-US" altLang="ja-JP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3AB78D5-4F0A-469E-8833-442C7676E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439" y="3064644"/>
                  <a:ext cx="1710020" cy="9233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153F5F90-6D29-4B06-8D9C-0A3E4D377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427" y="3744653"/>
              <a:ext cx="1757" cy="1080000"/>
            </a:xfrm>
            <a:prstGeom prst="straightConnector1">
              <a:avLst/>
            </a:prstGeom>
            <a:ln w="38100">
              <a:solidFill>
                <a:srgbClr val="007EE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8B3C629B-E42B-49C3-9A30-2FB16E7684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8566" y="4780324"/>
              <a:ext cx="1744914" cy="2372"/>
            </a:xfrm>
            <a:prstGeom prst="straightConnector1">
              <a:avLst/>
            </a:prstGeom>
            <a:ln w="38100">
              <a:solidFill>
                <a:srgbClr val="007EEA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タイトル 5">
            <a:extLst>
              <a:ext uri="{FF2B5EF4-FFF2-40B4-BE49-F238E27FC236}">
                <a16:creationId xmlns:a16="http://schemas.microsoft.com/office/drawing/2014/main" id="{084A6A52-070D-42AA-9AE2-A90FCA2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光線と座標系（異方性</a:t>
            </a:r>
            <a:r>
              <a:rPr lang="en-US" altLang="ja-JP" dirty="0"/>
              <a:t>BRDF 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2" name="タイトル 5">
            <a:extLst>
              <a:ext uri="{FF2B5EF4-FFF2-40B4-BE49-F238E27FC236}">
                <a16:creationId xmlns:a16="http://schemas.microsoft.com/office/drawing/2014/main" id="{9A977238-213E-45C0-9034-795C5CADBEA1}"/>
              </a:ext>
            </a:extLst>
          </p:cNvPr>
          <p:cNvSpPr txBox="1">
            <a:spLocks/>
          </p:cNvSpPr>
          <p:nvPr/>
        </p:nvSpPr>
        <p:spPr>
          <a:xfrm>
            <a:off x="216260" y="1203888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altLang="ja-JP" sz="2000" kern="0" dirty="0"/>
              <a:t>Isotropic BRDF / Coordinate axis &amp; Ray vector</a:t>
            </a:r>
          </a:p>
        </p:txBody>
      </p:sp>
    </p:spTree>
    <p:extLst>
      <p:ext uri="{BB962C8B-B14F-4D97-AF65-F5344CB8AC3E}">
        <p14:creationId xmlns:p14="http://schemas.microsoft.com/office/powerpoint/2010/main" val="94442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7AC70E8-CCC5-4E38-B3B5-429292A5142C}"/>
              </a:ext>
            </a:extLst>
          </p:cNvPr>
          <p:cNvGrpSpPr/>
          <p:nvPr/>
        </p:nvGrpSpPr>
        <p:grpSpPr>
          <a:xfrm>
            <a:off x="900806" y="1911938"/>
            <a:ext cx="4950107" cy="4934478"/>
            <a:chOff x="900806" y="1911938"/>
            <a:chExt cx="4950107" cy="4934478"/>
          </a:xfrm>
        </p:grpSpPr>
        <p:sp>
          <p:nvSpPr>
            <p:cNvPr id="6" name="弦 5">
              <a:extLst>
                <a:ext uri="{FF2B5EF4-FFF2-40B4-BE49-F238E27FC236}">
                  <a16:creationId xmlns:a16="http://schemas.microsoft.com/office/drawing/2014/main" id="{FF7E36B6-A5AE-4BC3-9B8C-3F0887B64CE4}"/>
                </a:ext>
              </a:extLst>
            </p:cNvPr>
            <p:cNvSpPr/>
            <p:nvPr/>
          </p:nvSpPr>
          <p:spPr>
            <a:xfrm rot="5400000">
              <a:off x="1665872" y="3048416"/>
              <a:ext cx="3816000" cy="3780000"/>
            </a:xfrm>
            <a:prstGeom prst="chord">
              <a:avLst>
                <a:gd name="adj1" fmla="val 5360326"/>
                <a:gd name="adj2" fmla="val 16200000"/>
              </a:avLst>
            </a:prstGeom>
            <a:solidFill>
              <a:schemeClr val="bg1">
                <a:alpha val="76863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BBE7B60-3384-4295-9B0B-6CA4F47E9B94}"/>
                </a:ext>
              </a:extLst>
            </p:cNvPr>
            <p:cNvSpPr txBox="1"/>
            <p:nvPr/>
          </p:nvSpPr>
          <p:spPr>
            <a:xfrm>
              <a:off x="3617835" y="1911938"/>
              <a:ext cx="2888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z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D249984-694D-495E-A5E3-D1B2232847AE}"/>
                </a:ext>
              </a:extLst>
            </p:cNvPr>
            <p:cNvSpPr/>
            <p:nvPr/>
          </p:nvSpPr>
          <p:spPr>
            <a:xfrm>
              <a:off x="1674449" y="4213645"/>
              <a:ext cx="3789424" cy="13676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000337-9EC9-4A91-B911-E7EEA5501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9657" y="2018757"/>
              <a:ext cx="0" cy="331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ECB2CE4F-A97C-44CB-BADF-0F067FCC4B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69" y="4813035"/>
              <a:ext cx="4923544" cy="14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9CE2867-51C3-4EB1-B308-441467393C0A}"/>
                </a:ext>
              </a:extLst>
            </p:cNvPr>
            <p:cNvCxnSpPr>
              <a:cxnSpLocks/>
            </p:cNvCxnSpPr>
            <p:nvPr/>
          </p:nvCxnSpPr>
          <p:spPr>
            <a:xfrm>
              <a:off x="3217064" y="3890288"/>
              <a:ext cx="653603" cy="21029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B111FBE-1F98-478B-BA23-4DFD9F3537D5}"/>
                </a:ext>
              </a:extLst>
            </p:cNvPr>
            <p:cNvSpPr txBox="1"/>
            <p:nvPr/>
          </p:nvSpPr>
          <p:spPr>
            <a:xfrm>
              <a:off x="929495" y="4827843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x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7B8FA2F-3617-4F34-96EB-7167B5A7D73E}"/>
                </a:ext>
              </a:extLst>
            </p:cNvPr>
            <p:cNvSpPr txBox="1"/>
            <p:nvPr/>
          </p:nvSpPr>
          <p:spPr>
            <a:xfrm>
              <a:off x="3941915" y="5623936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y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0F26773-1322-45C6-928E-655A3887F7EA}"/>
                </a:ext>
              </a:extLst>
            </p:cNvPr>
            <p:cNvSpPr txBox="1"/>
            <p:nvPr/>
          </p:nvSpPr>
          <p:spPr>
            <a:xfrm>
              <a:off x="3217471" y="3094465"/>
              <a:ext cx="34176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b="1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N</a:t>
              </a:r>
              <a:endParaRPr kumimoji="1" lang="ja-JP" altLang="en-US" sz="1800" b="1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E850F755-0CE9-448B-8E0B-9533DE1E5125}"/>
                </a:ext>
              </a:extLst>
            </p:cNvPr>
            <p:cNvSpPr/>
            <p:nvPr/>
          </p:nvSpPr>
          <p:spPr>
            <a:xfrm rot="17123587">
              <a:off x="2689948" y="3734261"/>
              <a:ext cx="1332000" cy="1332000"/>
            </a:xfrm>
            <a:prstGeom prst="arc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373EDEE3-2262-416E-8D3A-704057E59A7D}"/>
                </a:ext>
              </a:extLst>
            </p:cNvPr>
            <p:cNvSpPr/>
            <p:nvPr/>
          </p:nvSpPr>
          <p:spPr>
            <a:xfrm rot="18356506">
              <a:off x="2471188" y="4394570"/>
              <a:ext cx="2088000" cy="2088000"/>
            </a:xfrm>
            <a:prstGeom prst="arc">
              <a:avLst>
                <a:gd name="adj1" fmla="val 16200000"/>
                <a:gd name="adj2" fmla="val 61377"/>
              </a:avLst>
            </a:prstGeom>
            <a:ln w="285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EFF2EF2D-D7F7-4462-B89D-DFBAA9FABBFD}"/>
                </a:ext>
              </a:extLst>
            </p:cNvPr>
            <p:cNvSpPr/>
            <p:nvPr/>
          </p:nvSpPr>
          <p:spPr>
            <a:xfrm rot="19914866">
              <a:off x="3258730" y="3400454"/>
              <a:ext cx="1080000" cy="1080000"/>
            </a:xfrm>
            <a:prstGeom prst="arc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BCAA7FAD-22D6-46E6-94C9-0A8DF1FE7FAF}"/>
                </a:ext>
              </a:extLst>
            </p:cNvPr>
            <p:cNvCxnSpPr>
              <a:cxnSpLocks/>
            </p:cNvCxnSpPr>
            <p:nvPr/>
          </p:nvCxnSpPr>
          <p:spPr>
            <a:xfrm>
              <a:off x="2088449" y="3775205"/>
              <a:ext cx="1411600" cy="10376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CEE6AA-3D41-4AC8-B761-108C46B47F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00806" y="2814892"/>
              <a:ext cx="506654" cy="530781"/>
            </a:xfrm>
            <a:custGeom>
              <a:avLst/>
              <a:gdLst>
                <a:gd name="T0" fmla="*/ 444 w 446"/>
                <a:gd name="T1" fmla="*/ 298 h 467"/>
                <a:gd name="T2" fmla="*/ 397 w 446"/>
                <a:gd name="T3" fmla="*/ 233 h 467"/>
                <a:gd name="T4" fmla="*/ 444 w 446"/>
                <a:gd name="T5" fmla="*/ 169 h 467"/>
                <a:gd name="T6" fmla="*/ 445 w 446"/>
                <a:gd name="T7" fmla="*/ 161 h 467"/>
                <a:gd name="T8" fmla="*/ 440 w 446"/>
                <a:gd name="T9" fmla="*/ 156 h 467"/>
                <a:gd name="T10" fmla="*/ 363 w 446"/>
                <a:gd name="T11" fmla="*/ 131 h 467"/>
                <a:gd name="T12" fmla="*/ 363 w 446"/>
                <a:gd name="T13" fmla="*/ 51 h 467"/>
                <a:gd name="T14" fmla="*/ 360 w 446"/>
                <a:gd name="T15" fmla="*/ 44 h 467"/>
                <a:gd name="T16" fmla="*/ 352 w 446"/>
                <a:gd name="T17" fmla="*/ 43 h 467"/>
                <a:gd name="T18" fmla="*/ 276 w 446"/>
                <a:gd name="T19" fmla="*/ 68 h 467"/>
                <a:gd name="T20" fmla="*/ 229 w 446"/>
                <a:gd name="T21" fmla="*/ 3 h 467"/>
                <a:gd name="T22" fmla="*/ 223 w 446"/>
                <a:gd name="T23" fmla="*/ 0 h 467"/>
                <a:gd name="T24" fmla="*/ 216 w 446"/>
                <a:gd name="T25" fmla="*/ 3 h 467"/>
                <a:gd name="T26" fmla="*/ 169 w 446"/>
                <a:gd name="T27" fmla="*/ 68 h 467"/>
                <a:gd name="T28" fmla="*/ 93 w 446"/>
                <a:gd name="T29" fmla="*/ 43 h 467"/>
                <a:gd name="T30" fmla="*/ 85 w 446"/>
                <a:gd name="T31" fmla="*/ 44 h 467"/>
                <a:gd name="T32" fmla="*/ 82 w 446"/>
                <a:gd name="T33" fmla="*/ 51 h 467"/>
                <a:gd name="T34" fmla="*/ 82 w 446"/>
                <a:gd name="T35" fmla="*/ 131 h 467"/>
                <a:gd name="T36" fmla="*/ 6 w 446"/>
                <a:gd name="T37" fmla="*/ 156 h 467"/>
                <a:gd name="T38" fmla="*/ 0 w 446"/>
                <a:gd name="T39" fmla="*/ 161 h 467"/>
                <a:gd name="T40" fmla="*/ 2 w 446"/>
                <a:gd name="T41" fmla="*/ 169 h 467"/>
                <a:gd name="T42" fmla="*/ 48 w 446"/>
                <a:gd name="T43" fmla="*/ 233 h 467"/>
                <a:gd name="T44" fmla="*/ 2 w 446"/>
                <a:gd name="T45" fmla="*/ 298 h 467"/>
                <a:gd name="T46" fmla="*/ 0 w 446"/>
                <a:gd name="T47" fmla="*/ 306 h 467"/>
                <a:gd name="T48" fmla="*/ 6 w 446"/>
                <a:gd name="T49" fmla="*/ 311 h 467"/>
                <a:gd name="T50" fmla="*/ 82 w 446"/>
                <a:gd name="T51" fmla="*/ 336 h 467"/>
                <a:gd name="T52" fmla="*/ 82 w 446"/>
                <a:gd name="T53" fmla="*/ 416 h 467"/>
                <a:gd name="T54" fmla="*/ 85 w 446"/>
                <a:gd name="T55" fmla="*/ 422 h 467"/>
                <a:gd name="T56" fmla="*/ 93 w 446"/>
                <a:gd name="T57" fmla="*/ 423 h 467"/>
                <a:gd name="T58" fmla="*/ 169 w 446"/>
                <a:gd name="T59" fmla="*/ 399 h 467"/>
                <a:gd name="T60" fmla="*/ 216 w 446"/>
                <a:gd name="T61" fmla="*/ 464 h 467"/>
                <a:gd name="T62" fmla="*/ 223 w 446"/>
                <a:gd name="T63" fmla="*/ 467 h 467"/>
                <a:gd name="T64" fmla="*/ 229 w 446"/>
                <a:gd name="T65" fmla="*/ 464 h 467"/>
                <a:gd name="T66" fmla="*/ 276 w 446"/>
                <a:gd name="T67" fmla="*/ 399 h 467"/>
                <a:gd name="T68" fmla="*/ 352 w 446"/>
                <a:gd name="T69" fmla="*/ 423 h 467"/>
                <a:gd name="T70" fmla="*/ 360 w 446"/>
                <a:gd name="T71" fmla="*/ 422 h 467"/>
                <a:gd name="T72" fmla="*/ 363 w 446"/>
                <a:gd name="T73" fmla="*/ 416 h 467"/>
                <a:gd name="T74" fmla="*/ 363 w 446"/>
                <a:gd name="T75" fmla="*/ 336 h 467"/>
                <a:gd name="T76" fmla="*/ 440 w 446"/>
                <a:gd name="T77" fmla="*/ 311 h 467"/>
                <a:gd name="T78" fmla="*/ 445 w 446"/>
                <a:gd name="T79" fmla="*/ 306 h 467"/>
                <a:gd name="T80" fmla="*/ 444 w 446"/>
                <a:gd name="T81" fmla="*/ 298 h 467"/>
                <a:gd name="T82" fmla="*/ 361 w 446"/>
                <a:gd name="T83" fmla="*/ 292 h 467"/>
                <a:gd name="T84" fmla="*/ 329 w 446"/>
                <a:gd name="T85" fmla="*/ 340 h 467"/>
                <a:gd name="T86" fmla="*/ 281 w 446"/>
                <a:gd name="T87" fmla="*/ 372 h 467"/>
                <a:gd name="T88" fmla="*/ 223 w 446"/>
                <a:gd name="T89" fmla="*/ 384 h 467"/>
                <a:gd name="T90" fmla="*/ 164 w 446"/>
                <a:gd name="T91" fmla="*/ 372 h 467"/>
                <a:gd name="T92" fmla="*/ 116 w 446"/>
                <a:gd name="T93" fmla="*/ 340 h 467"/>
                <a:gd name="T94" fmla="*/ 84 w 446"/>
                <a:gd name="T95" fmla="*/ 292 h 467"/>
                <a:gd name="T96" fmla="*/ 72 w 446"/>
                <a:gd name="T97" fmla="*/ 233 h 467"/>
                <a:gd name="T98" fmla="*/ 84 w 446"/>
                <a:gd name="T99" fmla="*/ 175 h 467"/>
                <a:gd name="T100" fmla="*/ 116 w 446"/>
                <a:gd name="T101" fmla="*/ 127 h 467"/>
                <a:gd name="T102" fmla="*/ 164 w 446"/>
                <a:gd name="T103" fmla="*/ 95 h 467"/>
                <a:gd name="T104" fmla="*/ 223 w 446"/>
                <a:gd name="T105" fmla="*/ 83 h 467"/>
                <a:gd name="T106" fmla="*/ 281 w 446"/>
                <a:gd name="T107" fmla="*/ 95 h 467"/>
                <a:gd name="T108" fmla="*/ 329 w 446"/>
                <a:gd name="T109" fmla="*/ 127 h 467"/>
                <a:gd name="T110" fmla="*/ 361 w 446"/>
                <a:gd name="T111" fmla="*/ 175 h 467"/>
                <a:gd name="T112" fmla="*/ 373 w 446"/>
                <a:gd name="T113" fmla="*/ 233 h 467"/>
                <a:gd name="T114" fmla="*/ 361 w 446"/>
                <a:gd name="T115" fmla="*/ 292 h 467"/>
                <a:gd name="T116" fmla="*/ 361 w 446"/>
                <a:gd name="T117" fmla="*/ 292 h 467"/>
                <a:gd name="T118" fmla="*/ 361 w 446"/>
                <a:gd name="T119" fmla="*/ 2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6" h="467">
                  <a:moveTo>
                    <a:pt x="444" y="298"/>
                  </a:moveTo>
                  <a:cubicBezTo>
                    <a:pt x="397" y="233"/>
                    <a:pt x="397" y="233"/>
                    <a:pt x="397" y="233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6"/>
                    <a:pt x="446" y="164"/>
                    <a:pt x="445" y="161"/>
                  </a:cubicBezTo>
                  <a:cubicBezTo>
                    <a:pt x="444" y="159"/>
                    <a:pt x="442" y="157"/>
                    <a:pt x="440" y="156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8"/>
                    <a:pt x="362" y="46"/>
                    <a:pt x="360" y="44"/>
                  </a:cubicBezTo>
                  <a:cubicBezTo>
                    <a:pt x="357" y="43"/>
                    <a:pt x="355" y="42"/>
                    <a:pt x="352" y="43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8" y="1"/>
                    <a:pt x="226" y="0"/>
                    <a:pt x="223" y="0"/>
                  </a:cubicBezTo>
                  <a:cubicBezTo>
                    <a:pt x="220" y="0"/>
                    <a:pt x="217" y="1"/>
                    <a:pt x="216" y="3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0" y="42"/>
                    <a:pt x="88" y="43"/>
                    <a:pt x="85" y="44"/>
                  </a:cubicBezTo>
                  <a:cubicBezTo>
                    <a:pt x="83" y="46"/>
                    <a:pt x="82" y="48"/>
                    <a:pt x="82" y="5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3" y="157"/>
                    <a:pt x="1" y="159"/>
                    <a:pt x="0" y="161"/>
                  </a:cubicBezTo>
                  <a:cubicBezTo>
                    <a:pt x="0" y="164"/>
                    <a:pt x="0" y="166"/>
                    <a:pt x="2" y="169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2" y="298"/>
                    <a:pt x="2" y="298"/>
                    <a:pt x="2" y="298"/>
                  </a:cubicBezTo>
                  <a:cubicBezTo>
                    <a:pt x="0" y="300"/>
                    <a:pt x="0" y="303"/>
                    <a:pt x="0" y="306"/>
                  </a:cubicBezTo>
                  <a:cubicBezTo>
                    <a:pt x="1" y="308"/>
                    <a:pt x="3" y="310"/>
                    <a:pt x="6" y="311"/>
                  </a:cubicBezTo>
                  <a:cubicBezTo>
                    <a:pt x="82" y="336"/>
                    <a:pt x="82" y="336"/>
                    <a:pt x="82" y="336"/>
                  </a:cubicBezTo>
                  <a:cubicBezTo>
                    <a:pt x="82" y="416"/>
                    <a:pt x="82" y="416"/>
                    <a:pt x="82" y="416"/>
                  </a:cubicBezTo>
                  <a:cubicBezTo>
                    <a:pt x="82" y="418"/>
                    <a:pt x="83" y="421"/>
                    <a:pt x="85" y="422"/>
                  </a:cubicBezTo>
                  <a:cubicBezTo>
                    <a:pt x="88" y="424"/>
                    <a:pt x="90" y="424"/>
                    <a:pt x="93" y="423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8" y="466"/>
                    <a:pt x="220" y="467"/>
                    <a:pt x="223" y="467"/>
                  </a:cubicBezTo>
                  <a:cubicBezTo>
                    <a:pt x="225" y="467"/>
                    <a:pt x="228" y="466"/>
                    <a:pt x="229" y="464"/>
                  </a:cubicBezTo>
                  <a:cubicBezTo>
                    <a:pt x="276" y="399"/>
                    <a:pt x="276" y="399"/>
                    <a:pt x="276" y="399"/>
                  </a:cubicBezTo>
                  <a:cubicBezTo>
                    <a:pt x="352" y="423"/>
                    <a:pt x="352" y="423"/>
                    <a:pt x="352" y="423"/>
                  </a:cubicBezTo>
                  <a:cubicBezTo>
                    <a:pt x="355" y="424"/>
                    <a:pt x="357" y="424"/>
                    <a:pt x="360" y="422"/>
                  </a:cubicBezTo>
                  <a:cubicBezTo>
                    <a:pt x="362" y="421"/>
                    <a:pt x="363" y="418"/>
                    <a:pt x="363" y="416"/>
                  </a:cubicBezTo>
                  <a:cubicBezTo>
                    <a:pt x="363" y="336"/>
                    <a:pt x="363" y="336"/>
                    <a:pt x="363" y="336"/>
                  </a:cubicBezTo>
                  <a:cubicBezTo>
                    <a:pt x="440" y="311"/>
                    <a:pt x="440" y="311"/>
                    <a:pt x="440" y="311"/>
                  </a:cubicBezTo>
                  <a:cubicBezTo>
                    <a:pt x="442" y="310"/>
                    <a:pt x="444" y="308"/>
                    <a:pt x="445" y="306"/>
                  </a:cubicBezTo>
                  <a:cubicBezTo>
                    <a:pt x="446" y="303"/>
                    <a:pt x="445" y="300"/>
                    <a:pt x="444" y="298"/>
                  </a:cubicBezTo>
                  <a:close/>
                  <a:moveTo>
                    <a:pt x="361" y="292"/>
                  </a:moveTo>
                  <a:cubicBezTo>
                    <a:pt x="353" y="310"/>
                    <a:pt x="342" y="326"/>
                    <a:pt x="329" y="340"/>
                  </a:cubicBezTo>
                  <a:cubicBezTo>
                    <a:pt x="315" y="353"/>
                    <a:pt x="299" y="364"/>
                    <a:pt x="281" y="372"/>
                  </a:cubicBezTo>
                  <a:cubicBezTo>
                    <a:pt x="262" y="380"/>
                    <a:pt x="243" y="384"/>
                    <a:pt x="223" y="384"/>
                  </a:cubicBezTo>
                  <a:cubicBezTo>
                    <a:pt x="202" y="384"/>
                    <a:pt x="183" y="380"/>
                    <a:pt x="164" y="372"/>
                  </a:cubicBezTo>
                  <a:cubicBezTo>
                    <a:pt x="146" y="364"/>
                    <a:pt x="130" y="353"/>
                    <a:pt x="116" y="340"/>
                  </a:cubicBezTo>
                  <a:cubicBezTo>
                    <a:pt x="103" y="326"/>
                    <a:pt x="92" y="310"/>
                    <a:pt x="84" y="292"/>
                  </a:cubicBezTo>
                  <a:cubicBezTo>
                    <a:pt x="76" y="273"/>
                    <a:pt x="72" y="254"/>
                    <a:pt x="72" y="233"/>
                  </a:cubicBezTo>
                  <a:cubicBezTo>
                    <a:pt x="72" y="213"/>
                    <a:pt x="76" y="194"/>
                    <a:pt x="84" y="175"/>
                  </a:cubicBezTo>
                  <a:cubicBezTo>
                    <a:pt x="92" y="157"/>
                    <a:pt x="103" y="141"/>
                    <a:pt x="116" y="127"/>
                  </a:cubicBezTo>
                  <a:cubicBezTo>
                    <a:pt x="130" y="114"/>
                    <a:pt x="146" y="103"/>
                    <a:pt x="164" y="95"/>
                  </a:cubicBezTo>
                  <a:cubicBezTo>
                    <a:pt x="183" y="87"/>
                    <a:pt x="202" y="83"/>
                    <a:pt x="223" y="83"/>
                  </a:cubicBezTo>
                  <a:cubicBezTo>
                    <a:pt x="243" y="83"/>
                    <a:pt x="262" y="87"/>
                    <a:pt x="281" y="95"/>
                  </a:cubicBezTo>
                  <a:cubicBezTo>
                    <a:pt x="299" y="103"/>
                    <a:pt x="315" y="114"/>
                    <a:pt x="329" y="127"/>
                  </a:cubicBezTo>
                  <a:cubicBezTo>
                    <a:pt x="342" y="141"/>
                    <a:pt x="353" y="157"/>
                    <a:pt x="361" y="175"/>
                  </a:cubicBezTo>
                  <a:cubicBezTo>
                    <a:pt x="369" y="194"/>
                    <a:pt x="373" y="213"/>
                    <a:pt x="373" y="233"/>
                  </a:cubicBezTo>
                  <a:cubicBezTo>
                    <a:pt x="373" y="254"/>
                    <a:pt x="369" y="273"/>
                    <a:pt x="361" y="292"/>
                  </a:cubicBezTo>
                  <a:close/>
                  <a:moveTo>
                    <a:pt x="361" y="292"/>
                  </a:moveTo>
                  <a:cubicBezTo>
                    <a:pt x="361" y="292"/>
                    <a:pt x="361" y="292"/>
                    <a:pt x="361" y="29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A635D666-AE6A-4016-A547-0491C042CC2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30260" y="2328925"/>
              <a:ext cx="506654" cy="316800"/>
            </a:xfrm>
            <a:custGeom>
              <a:avLst/>
              <a:gdLst>
                <a:gd name="T0" fmla="*/ 462 w 467"/>
                <a:gd name="T1" fmla="*/ 132 h 300"/>
                <a:gd name="T2" fmla="*/ 364 w 467"/>
                <a:gd name="T3" fmla="*/ 36 h 300"/>
                <a:gd name="T4" fmla="*/ 234 w 467"/>
                <a:gd name="T5" fmla="*/ 0 h 300"/>
                <a:gd name="T6" fmla="*/ 103 w 467"/>
                <a:gd name="T7" fmla="*/ 36 h 300"/>
                <a:gd name="T8" fmla="*/ 5 w 467"/>
                <a:gd name="T9" fmla="*/ 132 h 300"/>
                <a:gd name="T10" fmla="*/ 0 w 467"/>
                <a:gd name="T11" fmla="*/ 150 h 300"/>
                <a:gd name="T12" fmla="*/ 5 w 467"/>
                <a:gd name="T13" fmla="*/ 168 h 300"/>
                <a:gd name="T14" fmla="*/ 103 w 467"/>
                <a:gd name="T15" fmla="*/ 264 h 300"/>
                <a:gd name="T16" fmla="*/ 234 w 467"/>
                <a:gd name="T17" fmla="*/ 300 h 300"/>
                <a:gd name="T18" fmla="*/ 364 w 467"/>
                <a:gd name="T19" fmla="*/ 264 h 300"/>
                <a:gd name="T20" fmla="*/ 462 w 467"/>
                <a:gd name="T21" fmla="*/ 168 h 300"/>
                <a:gd name="T22" fmla="*/ 467 w 467"/>
                <a:gd name="T23" fmla="*/ 150 h 300"/>
                <a:gd name="T24" fmla="*/ 462 w 467"/>
                <a:gd name="T25" fmla="*/ 132 h 300"/>
                <a:gd name="T26" fmla="*/ 178 w 467"/>
                <a:gd name="T27" fmla="*/ 61 h 300"/>
                <a:gd name="T28" fmla="*/ 234 w 467"/>
                <a:gd name="T29" fmla="*/ 38 h 300"/>
                <a:gd name="T30" fmla="*/ 242 w 467"/>
                <a:gd name="T31" fmla="*/ 41 h 300"/>
                <a:gd name="T32" fmla="*/ 246 w 467"/>
                <a:gd name="T33" fmla="*/ 50 h 300"/>
                <a:gd name="T34" fmla="*/ 242 w 467"/>
                <a:gd name="T35" fmla="*/ 59 h 300"/>
                <a:gd name="T36" fmla="*/ 234 w 467"/>
                <a:gd name="T37" fmla="*/ 63 h 300"/>
                <a:gd name="T38" fmla="*/ 195 w 467"/>
                <a:gd name="T39" fmla="*/ 78 h 300"/>
                <a:gd name="T40" fmla="*/ 179 w 467"/>
                <a:gd name="T41" fmla="*/ 117 h 300"/>
                <a:gd name="T42" fmla="*/ 176 w 467"/>
                <a:gd name="T43" fmla="*/ 126 h 300"/>
                <a:gd name="T44" fmla="*/ 167 w 467"/>
                <a:gd name="T45" fmla="*/ 129 h 300"/>
                <a:gd name="T46" fmla="*/ 158 w 467"/>
                <a:gd name="T47" fmla="*/ 126 h 300"/>
                <a:gd name="T48" fmla="*/ 154 w 467"/>
                <a:gd name="T49" fmla="*/ 117 h 300"/>
                <a:gd name="T50" fmla="*/ 178 w 467"/>
                <a:gd name="T51" fmla="*/ 61 h 300"/>
                <a:gd name="T52" fmla="*/ 347 w 467"/>
                <a:gd name="T53" fmla="*/ 235 h 300"/>
                <a:gd name="T54" fmla="*/ 234 w 467"/>
                <a:gd name="T55" fmla="*/ 267 h 300"/>
                <a:gd name="T56" fmla="*/ 120 w 467"/>
                <a:gd name="T57" fmla="*/ 235 h 300"/>
                <a:gd name="T58" fmla="*/ 33 w 467"/>
                <a:gd name="T59" fmla="*/ 150 h 300"/>
                <a:gd name="T60" fmla="*/ 133 w 467"/>
                <a:gd name="T61" fmla="*/ 58 h 300"/>
                <a:gd name="T62" fmla="*/ 117 w 467"/>
                <a:gd name="T63" fmla="*/ 117 h 300"/>
                <a:gd name="T64" fmla="*/ 151 w 467"/>
                <a:gd name="T65" fmla="*/ 199 h 300"/>
                <a:gd name="T66" fmla="*/ 234 w 467"/>
                <a:gd name="T67" fmla="*/ 234 h 300"/>
                <a:gd name="T68" fmla="*/ 316 w 467"/>
                <a:gd name="T69" fmla="*/ 199 h 300"/>
                <a:gd name="T70" fmla="*/ 350 w 467"/>
                <a:gd name="T71" fmla="*/ 117 h 300"/>
                <a:gd name="T72" fmla="*/ 335 w 467"/>
                <a:gd name="T73" fmla="*/ 58 h 300"/>
                <a:gd name="T74" fmla="*/ 434 w 467"/>
                <a:gd name="T75" fmla="*/ 150 h 300"/>
                <a:gd name="T76" fmla="*/ 347 w 467"/>
                <a:gd name="T77" fmla="*/ 235 h 300"/>
                <a:gd name="T78" fmla="*/ 347 w 467"/>
                <a:gd name="T79" fmla="*/ 235 h 300"/>
                <a:gd name="T80" fmla="*/ 347 w 467"/>
                <a:gd name="T81" fmla="*/ 23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300">
                  <a:moveTo>
                    <a:pt x="462" y="132"/>
                  </a:moveTo>
                  <a:cubicBezTo>
                    <a:pt x="438" y="92"/>
                    <a:pt x="405" y="60"/>
                    <a:pt x="364" y="36"/>
                  </a:cubicBezTo>
                  <a:cubicBezTo>
                    <a:pt x="323" y="12"/>
                    <a:pt x="279" y="0"/>
                    <a:pt x="234" y="0"/>
                  </a:cubicBezTo>
                  <a:cubicBezTo>
                    <a:pt x="188" y="0"/>
                    <a:pt x="144" y="12"/>
                    <a:pt x="103" y="36"/>
                  </a:cubicBezTo>
                  <a:cubicBezTo>
                    <a:pt x="62" y="60"/>
                    <a:pt x="30" y="92"/>
                    <a:pt x="5" y="132"/>
                  </a:cubicBezTo>
                  <a:cubicBezTo>
                    <a:pt x="2" y="138"/>
                    <a:pt x="0" y="144"/>
                    <a:pt x="0" y="150"/>
                  </a:cubicBezTo>
                  <a:cubicBezTo>
                    <a:pt x="0" y="156"/>
                    <a:pt x="2" y="162"/>
                    <a:pt x="5" y="168"/>
                  </a:cubicBezTo>
                  <a:cubicBezTo>
                    <a:pt x="30" y="208"/>
                    <a:pt x="62" y="240"/>
                    <a:pt x="103" y="264"/>
                  </a:cubicBezTo>
                  <a:cubicBezTo>
                    <a:pt x="144" y="288"/>
                    <a:pt x="188" y="300"/>
                    <a:pt x="234" y="300"/>
                  </a:cubicBezTo>
                  <a:cubicBezTo>
                    <a:pt x="279" y="300"/>
                    <a:pt x="323" y="288"/>
                    <a:pt x="364" y="264"/>
                  </a:cubicBezTo>
                  <a:cubicBezTo>
                    <a:pt x="405" y="240"/>
                    <a:pt x="438" y="208"/>
                    <a:pt x="462" y="168"/>
                  </a:cubicBezTo>
                  <a:cubicBezTo>
                    <a:pt x="465" y="162"/>
                    <a:pt x="467" y="156"/>
                    <a:pt x="467" y="150"/>
                  </a:cubicBezTo>
                  <a:cubicBezTo>
                    <a:pt x="467" y="144"/>
                    <a:pt x="465" y="138"/>
                    <a:pt x="462" y="132"/>
                  </a:cubicBezTo>
                  <a:close/>
                  <a:moveTo>
                    <a:pt x="178" y="61"/>
                  </a:moveTo>
                  <a:cubicBezTo>
                    <a:pt x="193" y="45"/>
                    <a:pt x="212" y="38"/>
                    <a:pt x="234" y="38"/>
                  </a:cubicBezTo>
                  <a:cubicBezTo>
                    <a:pt x="237" y="38"/>
                    <a:pt x="240" y="39"/>
                    <a:pt x="242" y="41"/>
                  </a:cubicBezTo>
                  <a:cubicBezTo>
                    <a:pt x="245" y="44"/>
                    <a:pt x="246" y="47"/>
                    <a:pt x="246" y="50"/>
                  </a:cubicBezTo>
                  <a:cubicBezTo>
                    <a:pt x="246" y="54"/>
                    <a:pt x="245" y="56"/>
                    <a:pt x="242" y="59"/>
                  </a:cubicBezTo>
                  <a:cubicBezTo>
                    <a:pt x="240" y="61"/>
                    <a:pt x="237" y="63"/>
                    <a:pt x="234" y="63"/>
                  </a:cubicBezTo>
                  <a:cubicBezTo>
                    <a:pt x="219" y="63"/>
                    <a:pt x="206" y="68"/>
                    <a:pt x="195" y="78"/>
                  </a:cubicBezTo>
                  <a:cubicBezTo>
                    <a:pt x="185" y="89"/>
                    <a:pt x="179" y="102"/>
                    <a:pt x="179" y="117"/>
                  </a:cubicBezTo>
                  <a:cubicBezTo>
                    <a:pt x="179" y="120"/>
                    <a:pt x="178" y="123"/>
                    <a:pt x="176" y="126"/>
                  </a:cubicBezTo>
                  <a:cubicBezTo>
                    <a:pt x="173" y="128"/>
                    <a:pt x="170" y="129"/>
                    <a:pt x="167" y="129"/>
                  </a:cubicBezTo>
                  <a:cubicBezTo>
                    <a:pt x="163" y="129"/>
                    <a:pt x="160" y="128"/>
                    <a:pt x="158" y="126"/>
                  </a:cubicBezTo>
                  <a:cubicBezTo>
                    <a:pt x="156" y="123"/>
                    <a:pt x="154" y="120"/>
                    <a:pt x="154" y="117"/>
                  </a:cubicBezTo>
                  <a:cubicBezTo>
                    <a:pt x="154" y="95"/>
                    <a:pt x="162" y="76"/>
                    <a:pt x="178" y="61"/>
                  </a:cubicBezTo>
                  <a:close/>
                  <a:moveTo>
                    <a:pt x="347" y="235"/>
                  </a:moveTo>
                  <a:cubicBezTo>
                    <a:pt x="312" y="256"/>
                    <a:pt x="274" y="267"/>
                    <a:pt x="234" y="267"/>
                  </a:cubicBezTo>
                  <a:cubicBezTo>
                    <a:pt x="193" y="267"/>
                    <a:pt x="155" y="256"/>
                    <a:pt x="120" y="235"/>
                  </a:cubicBezTo>
                  <a:cubicBezTo>
                    <a:pt x="85" y="214"/>
                    <a:pt x="56" y="186"/>
                    <a:pt x="33" y="150"/>
                  </a:cubicBezTo>
                  <a:cubicBezTo>
                    <a:pt x="60" y="109"/>
                    <a:pt x="93" y="78"/>
                    <a:pt x="133" y="58"/>
                  </a:cubicBezTo>
                  <a:cubicBezTo>
                    <a:pt x="122" y="76"/>
                    <a:pt x="117" y="96"/>
                    <a:pt x="117" y="117"/>
                  </a:cubicBezTo>
                  <a:cubicBezTo>
                    <a:pt x="117" y="149"/>
                    <a:pt x="128" y="176"/>
                    <a:pt x="151" y="199"/>
                  </a:cubicBezTo>
                  <a:cubicBezTo>
                    <a:pt x="174" y="222"/>
                    <a:pt x="201" y="234"/>
                    <a:pt x="234" y="234"/>
                  </a:cubicBezTo>
                  <a:cubicBezTo>
                    <a:pt x="266" y="234"/>
                    <a:pt x="293" y="222"/>
                    <a:pt x="316" y="199"/>
                  </a:cubicBezTo>
                  <a:cubicBezTo>
                    <a:pt x="339" y="176"/>
                    <a:pt x="350" y="149"/>
                    <a:pt x="350" y="117"/>
                  </a:cubicBezTo>
                  <a:cubicBezTo>
                    <a:pt x="350" y="96"/>
                    <a:pt x="345" y="76"/>
                    <a:pt x="335" y="58"/>
                  </a:cubicBezTo>
                  <a:cubicBezTo>
                    <a:pt x="374" y="78"/>
                    <a:pt x="407" y="109"/>
                    <a:pt x="434" y="150"/>
                  </a:cubicBezTo>
                  <a:cubicBezTo>
                    <a:pt x="411" y="186"/>
                    <a:pt x="382" y="214"/>
                    <a:pt x="347" y="235"/>
                  </a:cubicBezTo>
                  <a:close/>
                  <a:moveTo>
                    <a:pt x="347" y="235"/>
                  </a:moveTo>
                  <a:cubicBezTo>
                    <a:pt x="347" y="235"/>
                    <a:pt x="347" y="235"/>
                    <a:pt x="347" y="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C1F15D9-0AA1-4AAB-AD01-C37A5698F43B}"/>
                    </a:ext>
                  </a:extLst>
                </p:cNvPr>
                <p:cNvSpPr txBox="1"/>
                <p:nvPr/>
              </p:nvSpPr>
              <p:spPr>
                <a:xfrm>
                  <a:off x="4661006" y="2905755"/>
                  <a:ext cx="345033" cy="3693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𝐯</m:t>
                            </m:r>
                          </m:e>
                          <m:sub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𝐫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8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C1F15D9-0AA1-4AAB-AD01-C37A5698F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006" y="2905755"/>
                  <a:ext cx="345033" cy="3693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92942586-53D8-41A7-BB03-81E761221207}"/>
                    </a:ext>
                  </a:extLst>
                </p:cNvPr>
                <p:cNvSpPr txBox="1"/>
                <p:nvPr/>
              </p:nvSpPr>
              <p:spPr>
                <a:xfrm>
                  <a:off x="1520159" y="3478160"/>
                  <a:ext cx="393056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𝐯</m:t>
                            </m:r>
                          </m:e>
                          <m:sub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92942586-53D8-41A7-BB03-81E761221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159" y="3478160"/>
                  <a:ext cx="39305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147895D7-1A17-46FA-AE21-065645E21E04}"/>
                    </a:ext>
                  </a:extLst>
                </p:cNvPr>
                <p:cNvSpPr/>
                <p:nvPr/>
              </p:nvSpPr>
              <p:spPr>
                <a:xfrm>
                  <a:off x="3690673" y="3059668"/>
                  <a:ext cx="717953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𝑟</m:t>
                            </m:r>
                          </m:sub>
                        </m:sSub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 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147895D7-1A17-46FA-AE21-065645E21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673" y="3059668"/>
                  <a:ext cx="7179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748275D7-3DE2-4F3A-A2A0-B040F624A8FF}"/>
                    </a:ext>
                  </a:extLst>
                </p:cNvPr>
                <p:cNvSpPr/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∆</m:t>
                        </m:r>
                        <m:r>
                          <a:rPr lang="ja-JP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𝜙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748275D7-3DE2-4F3A-A2A0-B040F624A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F9A87C82-36EA-447F-AB7F-6E3583050340}"/>
                    </a:ext>
                  </a:extLst>
                </p:cNvPr>
                <p:cNvSpPr/>
                <p:nvPr/>
              </p:nvSpPr>
              <p:spPr>
                <a:xfrm>
                  <a:off x="2595607" y="3429000"/>
                  <a:ext cx="551240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F9A87C82-36EA-447F-AB7F-6E358305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07" y="3429000"/>
                  <a:ext cx="5512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9C100DF-B243-4C78-A95B-B54A97D95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9" y="3292929"/>
              <a:ext cx="980392" cy="15198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1E9DD2B8-DAB2-4370-9064-FA503953F7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4209" y="3019271"/>
              <a:ext cx="5526" cy="17934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5F240005-C45E-46CF-BBEC-027A510D3B11}"/>
                </a:ext>
              </a:extLst>
            </p:cNvPr>
            <p:cNvCxnSpPr>
              <a:cxnSpLocks/>
            </p:cNvCxnSpPr>
            <p:nvPr/>
          </p:nvCxnSpPr>
          <p:spPr>
            <a:xfrm>
              <a:off x="1419566" y="3266653"/>
              <a:ext cx="647755" cy="4983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8E747763-0C6D-4B76-AA78-B84FBDD32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223" y="2695906"/>
              <a:ext cx="384303" cy="59735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B26040A-A223-4B60-8EBB-FF12F6D88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121" y="3340096"/>
              <a:ext cx="1757" cy="1116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80F9B02-BF7D-443F-A398-7215BF714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8" y="4382576"/>
              <a:ext cx="1196662" cy="41962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EB5A1A-8F85-433A-B005-DCB7EC832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427" y="3744653"/>
              <a:ext cx="1757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10FD3B2-997E-48AB-85A6-DBC0940541DD}"/>
              </a:ext>
            </a:extLst>
          </p:cNvPr>
          <p:cNvGrpSpPr/>
          <p:nvPr/>
        </p:nvGrpSpPr>
        <p:grpSpPr>
          <a:xfrm>
            <a:off x="6423050" y="1962119"/>
            <a:ext cx="4950107" cy="4934478"/>
            <a:chOff x="6423050" y="1962119"/>
            <a:chExt cx="4950107" cy="4934478"/>
          </a:xfrm>
        </p:grpSpPr>
        <p:sp>
          <p:nvSpPr>
            <p:cNvPr id="70" name="弦 69">
              <a:extLst>
                <a:ext uri="{FF2B5EF4-FFF2-40B4-BE49-F238E27FC236}">
                  <a16:creationId xmlns:a16="http://schemas.microsoft.com/office/drawing/2014/main" id="{C7916796-18E1-4F18-A78F-7C775066C9BB}"/>
                </a:ext>
              </a:extLst>
            </p:cNvPr>
            <p:cNvSpPr/>
            <p:nvPr/>
          </p:nvSpPr>
          <p:spPr>
            <a:xfrm rot="5400000">
              <a:off x="7188116" y="3098597"/>
              <a:ext cx="3816000" cy="3780000"/>
            </a:xfrm>
            <a:prstGeom prst="chord">
              <a:avLst>
                <a:gd name="adj1" fmla="val 5360326"/>
                <a:gd name="adj2" fmla="val 16200000"/>
              </a:avLst>
            </a:prstGeom>
            <a:solidFill>
              <a:schemeClr val="bg1">
                <a:alpha val="76863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5F96EE5-9C16-425B-AC8F-27479E7AF74D}"/>
                </a:ext>
              </a:extLst>
            </p:cNvPr>
            <p:cNvSpPr txBox="1"/>
            <p:nvPr/>
          </p:nvSpPr>
          <p:spPr>
            <a:xfrm>
              <a:off x="9140079" y="1962119"/>
              <a:ext cx="2888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z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6BEEB75-54E7-4D22-A2D2-8A7308C45072}"/>
                </a:ext>
              </a:extLst>
            </p:cNvPr>
            <p:cNvSpPr/>
            <p:nvPr/>
          </p:nvSpPr>
          <p:spPr>
            <a:xfrm>
              <a:off x="7196693" y="4263826"/>
              <a:ext cx="3789424" cy="13676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CFC307D2-6D73-4DEA-BC0B-1730F73CD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1901" y="2068938"/>
              <a:ext cx="0" cy="331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62B0840-3ACC-419E-A0E9-66B860432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9613" y="4863216"/>
              <a:ext cx="4923544" cy="14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024A7876-C3AA-42E0-AEE4-5FDDD1E0A55D}"/>
                </a:ext>
              </a:extLst>
            </p:cNvPr>
            <p:cNvCxnSpPr>
              <a:cxnSpLocks/>
            </p:cNvCxnSpPr>
            <p:nvPr/>
          </p:nvCxnSpPr>
          <p:spPr>
            <a:xfrm>
              <a:off x="8739308" y="3940469"/>
              <a:ext cx="653603" cy="21029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0EA0FB7C-6984-4C11-AD6A-7EC50360A838}"/>
                </a:ext>
              </a:extLst>
            </p:cNvPr>
            <p:cNvSpPr txBox="1"/>
            <p:nvPr/>
          </p:nvSpPr>
          <p:spPr>
            <a:xfrm>
              <a:off x="6451739" y="4878024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x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0B3A107-6736-4D30-987C-B1D0810105C1}"/>
                </a:ext>
              </a:extLst>
            </p:cNvPr>
            <p:cNvSpPr txBox="1"/>
            <p:nvPr/>
          </p:nvSpPr>
          <p:spPr>
            <a:xfrm>
              <a:off x="9464159" y="5674117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y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409B169C-FA0D-4DAF-8D0F-E87D94D6D238}"/>
                </a:ext>
              </a:extLst>
            </p:cNvPr>
            <p:cNvSpPr txBox="1"/>
            <p:nvPr/>
          </p:nvSpPr>
          <p:spPr>
            <a:xfrm>
              <a:off x="8720665" y="3144646"/>
              <a:ext cx="34176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N</a:t>
              </a:r>
              <a:endParaRPr kumimoji="1" lang="ja-JP" altLang="en-US" sz="1800" b="1" i="1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円弧 78">
              <a:extLst>
                <a:ext uri="{FF2B5EF4-FFF2-40B4-BE49-F238E27FC236}">
                  <a16:creationId xmlns:a16="http://schemas.microsoft.com/office/drawing/2014/main" id="{39666228-1D71-4F22-BC99-3B7D05551072}"/>
                </a:ext>
              </a:extLst>
            </p:cNvPr>
            <p:cNvSpPr/>
            <p:nvPr/>
          </p:nvSpPr>
          <p:spPr>
            <a:xfrm rot="17123587">
              <a:off x="8212192" y="3784442"/>
              <a:ext cx="1332000" cy="1332000"/>
            </a:xfrm>
            <a:prstGeom prst="arc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円弧 79">
              <a:extLst>
                <a:ext uri="{FF2B5EF4-FFF2-40B4-BE49-F238E27FC236}">
                  <a16:creationId xmlns:a16="http://schemas.microsoft.com/office/drawing/2014/main" id="{0B6A46ED-65F9-4E4A-87DD-6DDA6C67EAA4}"/>
                </a:ext>
              </a:extLst>
            </p:cNvPr>
            <p:cNvSpPr/>
            <p:nvPr/>
          </p:nvSpPr>
          <p:spPr>
            <a:xfrm rot="18356506">
              <a:off x="7993432" y="4444751"/>
              <a:ext cx="2088000" cy="2088000"/>
            </a:xfrm>
            <a:prstGeom prst="arc">
              <a:avLst>
                <a:gd name="adj1" fmla="val 16200000"/>
                <a:gd name="adj2" fmla="val 61377"/>
              </a:avLst>
            </a:prstGeom>
            <a:ln w="285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円弧 80">
              <a:extLst>
                <a:ext uri="{FF2B5EF4-FFF2-40B4-BE49-F238E27FC236}">
                  <a16:creationId xmlns:a16="http://schemas.microsoft.com/office/drawing/2014/main" id="{091905E5-9E00-42F0-955A-3F6D93032FB0}"/>
                </a:ext>
              </a:extLst>
            </p:cNvPr>
            <p:cNvSpPr/>
            <p:nvPr/>
          </p:nvSpPr>
          <p:spPr>
            <a:xfrm rot="19914866">
              <a:off x="8780974" y="3450635"/>
              <a:ext cx="1080000" cy="1080000"/>
            </a:xfrm>
            <a:prstGeom prst="arc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93C327B6-9743-48A5-BBD0-460700D3E129}"/>
                </a:ext>
              </a:extLst>
            </p:cNvPr>
            <p:cNvCxnSpPr>
              <a:cxnSpLocks/>
            </p:cNvCxnSpPr>
            <p:nvPr/>
          </p:nvCxnSpPr>
          <p:spPr>
            <a:xfrm>
              <a:off x="7610693" y="3825386"/>
              <a:ext cx="1411600" cy="10376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4F483A32-7151-47E9-A514-6E30B2D6F01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23050" y="2865073"/>
              <a:ext cx="506654" cy="530781"/>
            </a:xfrm>
            <a:custGeom>
              <a:avLst/>
              <a:gdLst>
                <a:gd name="T0" fmla="*/ 444 w 446"/>
                <a:gd name="T1" fmla="*/ 298 h 467"/>
                <a:gd name="T2" fmla="*/ 397 w 446"/>
                <a:gd name="T3" fmla="*/ 233 h 467"/>
                <a:gd name="T4" fmla="*/ 444 w 446"/>
                <a:gd name="T5" fmla="*/ 169 h 467"/>
                <a:gd name="T6" fmla="*/ 445 w 446"/>
                <a:gd name="T7" fmla="*/ 161 h 467"/>
                <a:gd name="T8" fmla="*/ 440 w 446"/>
                <a:gd name="T9" fmla="*/ 156 h 467"/>
                <a:gd name="T10" fmla="*/ 363 w 446"/>
                <a:gd name="T11" fmla="*/ 131 h 467"/>
                <a:gd name="T12" fmla="*/ 363 w 446"/>
                <a:gd name="T13" fmla="*/ 51 h 467"/>
                <a:gd name="T14" fmla="*/ 360 w 446"/>
                <a:gd name="T15" fmla="*/ 44 h 467"/>
                <a:gd name="T16" fmla="*/ 352 w 446"/>
                <a:gd name="T17" fmla="*/ 43 h 467"/>
                <a:gd name="T18" fmla="*/ 276 w 446"/>
                <a:gd name="T19" fmla="*/ 68 h 467"/>
                <a:gd name="T20" fmla="*/ 229 w 446"/>
                <a:gd name="T21" fmla="*/ 3 h 467"/>
                <a:gd name="T22" fmla="*/ 223 w 446"/>
                <a:gd name="T23" fmla="*/ 0 h 467"/>
                <a:gd name="T24" fmla="*/ 216 w 446"/>
                <a:gd name="T25" fmla="*/ 3 h 467"/>
                <a:gd name="T26" fmla="*/ 169 w 446"/>
                <a:gd name="T27" fmla="*/ 68 h 467"/>
                <a:gd name="T28" fmla="*/ 93 w 446"/>
                <a:gd name="T29" fmla="*/ 43 h 467"/>
                <a:gd name="T30" fmla="*/ 85 w 446"/>
                <a:gd name="T31" fmla="*/ 44 h 467"/>
                <a:gd name="T32" fmla="*/ 82 w 446"/>
                <a:gd name="T33" fmla="*/ 51 h 467"/>
                <a:gd name="T34" fmla="*/ 82 w 446"/>
                <a:gd name="T35" fmla="*/ 131 h 467"/>
                <a:gd name="T36" fmla="*/ 6 w 446"/>
                <a:gd name="T37" fmla="*/ 156 h 467"/>
                <a:gd name="T38" fmla="*/ 0 w 446"/>
                <a:gd name="T39" fmla="*/ 161 h 467"/>
                <a:gd name="T40" fmla="*/ 2 w 446"/>
                <a:gd name="T41" fmla="*/ 169 h 467"/>
                <a:gd name="T42" fmla="*/ 48 w 446"/>
                <a:gd name="T43" fmla="*/ 233 h 467"/>
                <a:gd name="T44" fmla="*/ 2 w 446"/>
                <a:gd name="T45" fmla="*/ 298 h 467"/>
                <a:gd name="T46" fmla="*/ 0 w 446"/>
                <a:gd name="T47" fmla="*/ 306 h 467"/>
                <a:gd name="T48" fmla="*/ 6 w 446"/>
                <a:gd name="T49" fmla="*/ 311 h 467"/>
                <a:gd name="T50" fmla="*/ 82 w 446"/>
                <a:gd name="T51" fmla="*/ 336 h 467"/>
                <a:gd name="T52" fmla="*/ 82 w 446"/>
                <a:gd name="T53" fmla="*/ 416 h 467"/>
                <a:gd name="T54" fmla="*/ 85 w 446"/>
                <a:gd name="T55" fmla="*/ 422 h 467"/>
                <a:gd name="T56" fmla="*/ 93 w 446"/>
                <a:gd name="T57" fmla="*/ 423 h 467"/>
                <a:gd name="T58" fmla="*/ 169 w 446"/>
                <a:gd name="T59" fmla="*/ 399 h 467"/>
                <a:gd name="T60" fmla="*/ 216 w 446"/>
                <a:gd name="T61" fmla="*/ 464 h 467"/>
                <a:gd name="T62" fmla="*/ 223 w 446"/>
                <a:gd name="T63" fmla="*/ 467 h 467"/>
                <a:gd name="T64" fmla="*/ 229 w 446"/>
                <a:gd name="T65" fmla="*/ 464 h 467"/>
                <a:gd name="T66" fmla="*/ 276 w 446"/>
                <a:gd name="T67" fmla="*/ 399 h 467"/>
                <a:gd name="T68" fmla="*/ 352 w 446"/>
                <a:gd name="T69" fmla="*/ 423 h 467"/>
                <a:gd name="T70" fmla="*/ 360 w 446"/>
                <a:gd name="T71" fmla="*/ 422 h 467"/>
                <a:gd name="T72" fmla="*/ 363 w 446"/>
                <a:gd name="T73" fmla="*/ 416 h 467"/>
                <a:gd name="T74" fmla="*/ 363 w 446"/>
                <a:gd name="T75" fmla="*/ 336 h 467"/>
                <a:gd name="T76" fmla="*/ 440 w 446"/>
                <a:gd name="T77" fmla="*/ 311 h 467"/>
                <a:gd name="T78" fmla="*/ 445 w 446"/>
                <a:gd name="T79" fmla="*/ 306 h 467"/>
                <a:gd name="T80" fmla="*/ 444 w 446"/>
                <a:gd name="T81" fmla="*/ 298 h 467"/>
                <a:gd name="T82" fmla="*/ 361 w 446"/>
                <a:gd name="T83" fmla="*/ 292 h 467"/>
                <a:gd name="T84" fmla="*/ 329 w 446"/>
                <a:gd name="T85" fmla="*/ 340 h 467"/>
                <a:gd name="T86" fmla="*/ 281 w 446"/>
                <a:gd name="T87" fmla="*/ 372 h 467"/>
                <a:gd name="T88" fmla="*/ 223 w 446"/>
                <a:gd name="T89" fmla="*/ 384 h 467"/>
                <a:gd name="T90" fmla="*/ 164 w 446"/>
                <a:gd name="T91" fmla="*/ 372 h 467"/>
                <a:gd name="T92" fmla="*/ 116 w 446"/>
                <a:gd name="T93" fmla="*/ 340 h 467"/>
                <a:gd name="T94" fmla="*/ 84 w 446"/>
                <a:gd name="T95" fmla="*/ 292 h 467"/>
                <a:gd name="T96" fmla="*/ 72 w 446"/>
                <a:gd name="T97" fmla="*/ 233 h 467"/>
                <a:gd name="T98" fmla="*/ 84 w 446"/>
                <a:gd name="T99" fmla="*/ 175 h 467"/>
                <a:gd name="T100" fmla="*/ 116 w 446"/>
                <a:gd name="T101" fmla="*/ 127 h 467"/>
                <a:gd name="T102" fmla="*/ 164 w 446"/>
                <a:gd name="T103" fmla="*/ 95 h 467"/>
                <a:gd name="T104" fmla="*/ 223 w 446"/>
                <a:gd name="T105" fmla="*/ 83 h 467"/>
                <a:gd name="T106" fmla="*/ 281 w 446"/>
                <a:gd name="T107" fmla="*/ 95 h 467"/>
                <a:gd name="T108" fmla="*/ 329 w 446"/>
                <a:gd name="T109" fmla="*/ 127 h 467"/>
                <a:gd name="T110" fmla="*/ 361 w 446"/>
                <a:gd name="T111" fmla="*/ 175 h 467"/>
                <a:gd name="T112" fmla="*/ 373 w 446"/>
                <a:gd name="T113" fmla="*/ 233 h 467"/>
                <a:gd name="T114" fmla="*/ 361 w 446"/>
                <a:gd name="T115" fmla="*/ 292 h 467"/>
                <a:gd name="T116" fmla="*/ 361 w 446"/>
                <a:gd name="T117" fmla="*/ 292 h 467"/>
                <a:gd name="T118" fmla="*/ 361 w 446"/>
                <a:gd name="T119" fmla="*/ 2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6" h="467">
                  <a:moveTo>
                    <a:pt x="444" y="298"/>
                  </a:moveTo>
                  <a:cubicBezTo>
                    <a:pt x="397" y="233"/>
                    <a:pt x="397" y="233"/>
                    <a:pt x="397" y="233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6"/>
                    <a:pt x="446" y="164"/>
                    <a:pt x="445" y="161"/>
                  </a:cubicBezTo>
                  <a:cubicBezTo>
                    <a:pt x="444" y="159"/>
                    <a:pt x="442" y="157"/>
                    <a:pt x="440" y="156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8"/>
                    <a:pt x="362" y="46"/>
                    <a:pt x="360" y="44"/>
                  </a:cubicBezTo>
                  <a:cubicBezTo>
                    <a:pt x="357" y="43"/>
                    <a:pt x="355" y="42"/>
                    <a:pt x="352" y="43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8" y="1"/>
                    <a:pt x="226" y="0"/>
                    <a:pt x="223" y="0"/>
                  </a:cubicBezTo>
                  <a:cubicBezTo>
                    <a:pt x="220" y="0"/>
                    <a:pt x="217" y="1"/>
                    <a:pt x="216" y="3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0" y="42"/>
                    <a:pt x="88" y="43"/>
                    <a:pt x="85" y="44"/>
                  </a:cubicBezTo>
                  <a:cubicBezTo>
                    <a:pt x="83" y="46"/>
                    <a:pt x="82" y="48"/>
                    <a:pt x="82" y="5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3" y="157"/>
                    <a:pt x="1" y="159"/>
                    <a:pt x="0" y="161"/>
                  </a:cubicBezTo>
                  <a:cubicBezTo>
                    <a:pt x="0" y="164"/>
                    <a:pt x="0" y="166"/>
                    <a:pt x="2" y="169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2" y="298"/>
                    <a:pt x="2" y="298"/>
                    <a:pt x="2" y="298"/>
                  </a:cubicBezTo>
                  <a:cubicBezTo>
                    <a:pt x="0" y="300"/>
                    <a:pt x="0" y="303"/>
                    <a:pt x="0" y="306"/>
                  </a:cubicBezTo>
                  <a:cubicBezTo>
                    <a:pt x="1" y="308"/>
                    <a:pt x="3" y="310"/>
                    <a:pt x="6" y="311"/>
                  </a:cubicBezTo>
                  <a:cubicBezTo>
                    <a:pt x="82" y="336"/>
                    <a:pt x="82" y="336"/>
                    <a:pt x="82" y="336"/>
                  </a:cubicBezTo>
                  <a:cubicBezTo>
                    <a:pt x="82" y="416"/>
                    <a:pt x="82" y="416"/>
                    <a:pt x="82" y="416"/>
                  </a:cubicBezTo>
                  <a:cubicBezTo>
                    <a:pt x="82" y="418"/>
                    <a:pt x="83" y="421"/>
                    <a:pt x="85" y="422"/>
                  </a:cubicBezTo>
                  <a:cubicBezTo>
                    <a:pt x="88" y="424"/>
                    <a:pt x="90" y="424"/>
                    <a:pt x="93" y="423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8" y="466"/>
                    <a:pt x="220" y="467"/>
                    <a:pt x="223" y="467"/>
                  </a:cubicBezTo>
                  <a:cubicBezTo>
                    <a:pt x="225" y="467"/>
                    <a:pt x="228" y="466"/>
                    <a:pt x="229" y="464"/>
                  </a:cubicBezTo>
                  <a:cubicBezTo>
                    <a:pt x="276" y="399"/>
                    <a:pt x="276" y="399"/>
                    <a:pt x="276" y="399"/>
                  </a:cubicBezTo>
                  <a:cubicBezTo>
                    <a:pt x="352" y="423"/>
                    <a:pt x="352" y="423"/>
                    <a:pt x="352" y="423"/>
                  </a:cubicBezTo>
                  <a:cubicBezTo>
                    <a:pt x="355" y="424"/>
                    <a:pt x="357" y="424"/>
                    <a:pt x="360" y="422"/>
                  </a:cubicBezTo>
                  <a:cubicBezTo>
                    <a:pt x="362" y="421"/>
                    <a:pt x="363" y="418"/>
                    <a:pt x="363" y="416"/>
                  </a:cubicBezTo>
                  <a:cubicBezTo>
                    <a:pt x="363" y="336"/>
                    <a:pt x="363" y="336"/>
                    <a:pt x="363" y="336"/>
                  </a:cubicBezTo>
                  <a:cubicBezTo>
                    <a:pt x="440" y="311"/>
                    <a:pt x="440" y="311"/>
                    <a:pt x="440" y="311"/>
                  </a:cubicBezTo>
                  <a:cubicBezTo>
                    <a:pt x="442" y="310"/>
                    <a:pt x="444" y="308"/>
                    <a:pt x="445" y="306"/>
                  </a:cubicBezTo>
                  <a:cubicBezTo>
                    <a:pt x="446" y="303"/>
                    <a:pt x="445" y="300"/>
                    <a:pt x="444" y="298"/>
                  </a:cubicBezTo>
                  <a:close/>
                  <a:moveTo>
                    <a:pt x="361" y="292"/>
                  </a:moveTo>
                  <a:cubicBezTo>
                    <a:pt x="353" y="310"/>
                    <a:pt x="342" y="326"/>
                    <a:pt x="329" y="340"/>
                  </a:cubicBezTo>
                  <a:cubicBezTo>
                    <a:pt x="315" y="353"/>
                    <a:pt x="299" y="364"/>
                    <a:pt x="281" y="372"/>
                  </a:cubicBezTo>
                  <a:cubicBezTo>
                    <a:pt x="262" y="380"/>
                    <a:pt x="243" y="384"/>
                    <a:pt x="223" y="384"/>
                  </a:cubicBezTo>
                  <a:cubicBezTo>
                    <a:pt x="202" y="384"/>
                    <a:pt x="183" y="380"/>
                    <a:pt x="164" y="372"/>
                  </a:cubicBezTo>
                  <a:cubicBezTo>
                    <a:pt x="146" y="364"/>
                    <a:pt x="130" y="353"/>
                    <a:pt x="116" y="340"/>
                  </a:cubicBezTo>
                  <a:cubicBezTo>
                    <a:pt x="103" y="326"/>
                    <a:pt x="92" y="310"/>
                    <a:pt x="84" y="292"/>
                  </a:cubicBezTo>
                  <a:cubicBezTo>
                    <a:pt x="76" y="273"/>
                    <a:pt x="72" y="254"/>
                    <a:pt x="72" y="233"/>
                  </a:cubicBezTo>
                  <a:cubicBezTo>
                    <a:pt x="72" y="213"/>
                    <a:pt x="76" y="194"/>
                    <a:pt x="84" y="175"/>
                  </a:cubicBezTo>
                  <a:cubicBezTo>
                    <a:pt x="92" y="157"/>
                    <a:pt x="103" y="141"/>
                    <a:pt x="116" y="127"/>
                  </a:cubicBezTo>
                  <a:cubicBezTo>
                    <a:pt x="130" y="114"/>
                    <a:pt x="146" y="103"/>
                    <a:pt x="164" y="95"/>
                  </a:cubicBezTo>
                  <a:cubicBezTo>
                    <a:pt x="183" y="87"/>
                    <a:pt x="202" y="83"/>
                    <a:pt x="223" y="83"/>
                  </a:cubicBezTo>
                  <a:cubicBezTo>
                    <a:pt x="243" y="83"/>
                    <a:pt x="262" y="87"/>
                    <a:pt x="281" y="95"/>
                  </a:cubicBezTo>
                  <a:cubicBezTo>
                    <a:pt x="299" y="103"/>
                    <a:pt x="315" y="114"/>
                    <a:pt x="329" y="127"/>
                  </a:cubicBezTo>
                  <a:cubicBezTo>
                    <a:pt x="342" y="141"/>
                    <a:pt x="353" y="157"/>
                    <a:pt x="361" y="175"/>
                  </a:cubicBezTo>
                  <a:cubicBezTo>
                    <a:pt x="369" y="194"/>
                    <a:pt x="373" y="213"/>
                    <a:pt x="373" y="233"/>
                  </a:cubicBezTo>
                  <a:cubicBezTo>
                    <a:pt x="373" y="254"/>
                    <a:pt x="369" y="273"/>
                    <a:pt x="361" y="292"/>
                  </a:cubicBezTo>
                  <a:close/>
                  <a:moveTo>
                    <a:pt x="361" y="292"/>
                  </a:moveTo>
                  <a:cubicBezTo>
                    <a:pt x="361" y="292"/>
                    <a:pt x="361" y="292"/>
                    <a:pt x="361" y="29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498EDB5E-6E0A-43E7-A16B-097902826D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352504" y="2379106"/>
              <a:ext cx="506654" cy="316800"/>
            </a:xfrm>
            <a:custGeom>
              <a:avLst/>
              <a:gdLst>
                <a:gd name="T0" fmla="*/ 462 w 467"/>
                <a:gd name="T1" fmla="*/ 132 h 300"/>
                <a:gd name="T2" fmla="*/ 364 w 467"/>
                <a:gd name="T3" fmla="*/ 36 h 300"/>
                <a:gd name="T4" fmla="*/ 234 w 467"/>
                <a:gd name="T5" fmla="*/ 0 h 300"/>
                <a:gd name="T6" fmla="*/ 103 w 467"/>
                <a:gd name="T7" fmla="*/ 36 h 300"/>
                <a:gd name="T8" fmla="*/ 5 w 467"/>
                <a:gd name="T9" fmla="*/ 132 h 300"/>
                <a:gd name="T10" fmla="*/ 0 w 467"/>
                <a:gd name="T11" fmla="*/ 150 h 300"/>
                <a:gd name="T12" fmla="*/ 5 w 467"/>
                <a:gd name="T13" fmla="*/ 168 h 300"/>
                <a:gd name="T14" fmla="*/ 103 w 467"/>
                <a:gd name="T15" fmla="*/ 264 h 300"/>
                <a:gd name="T16" fmla="*/ 234 w 467"/>
                <a:gd name="T17" fmla="*/ 300 h 300"/>
                <a:gd name="T18" fmla="*/ 364 w 467"/>
                <a:gd name="T19" fmla="*/ 264 h 300"/>
                <a:gd name="T20" fmla="*/ 462 w 467"/>
                <a:gd name="T21" fmla="*/ 168 h 300"/>
                <a:gd name="T22" fmla="*/ 467 w 467"/>
                <a:gd name="T23" fmla="*/ 150 h 300"/>
                <a:gd name="T24" fmla="*/ 462 w 467"/>
                <a:gd name="T25" fmla="*/ 132 h 300"/>
                <a:gd name="T26" fmla="*/ 178 w 467"/>
                <a:gd name="T27" fmla="*/ 61 h 300"/>
                <a:gd name="T28" fmla="*/ 234 w 467"/>
                <a:gd name="T29" fmla="*/ 38 h 300"/>
                <a:gd name="T30" fmla="*/ 242 w 467"/>
                <a:gd name="T31" fmla="*/ 41 h 300"/>
                <a:gd name="T32" fmla="*/ 246 w 467"/>
                <a:gd name="T33" fmla="*/ 50 h 300"/>
                <a:gd name="T34" fmla="*/ 242 w 467"/>
                <a:gd name="T35" fmla="*/ 59 h 300"/>
                <a:gd name="T36" fmla="*/ 234 w 467"/>
                <a:gd name="T37" fmla="*/ 63 h 300"/>
                <a:gd name="T38" fmla="*/ 195 w 467"/>
                <a:gd name="T39" fmla="*/ 78 h 300"/>
                <a:gd name="T40" fmla="*/ 179 w 467"/>
                <a:gd name="T41" fmla="*/ 117 h 300"/>
                <a:gd name="T42" fmla="*/ 176 w 467"/>
                <a:gd name="T43" fmla="*/ 126 h 300"/>
                <a:gd name="T44" fmla="*/ 167 w 467"/>
                <a:gd name="T45" fmla="*/ 129 h 300"/>
                <a:gd name="T46" fmla="*/ 158 w 467"/>
                <a:gd name="T47" fmla="*/ 126 h 300"/>
                <a:gd name="T48" fmla="*/ 154 w 467"/>
                <a:gd name="T49" fmla="*/ 117 h 300"/>
                <a:gd name="T50" fmla="*/ 178 w 467"/>
                <a:gd name="T51" fmla="*/ 61 h 300"/>
                <a:gd name="T52" fmla="*/ 347 w 467"/>
                <a:gd name="T53" fmla="*/ 235 h 300"/>
                <a:gd name="T54" fmla="*/ 234 w 467"/>
                <a:gd name="T55" fmla="*/ 267 h 300"/>
                <a:gd name="T56" fmla="*/ 120 w 467"/>
                <a:gd name="T57" fmla="*/ 235 h 300"/>
                <a:gd name="T58" fmla="*/ 33 w 467"/>
                <a:gd name="T59" fmla="*/ 150 h 300"/>
                <a:gd name="T60" fmla="*/ 133 w 467"/>
                <a:gd name="T61" fmla="*/ 58 h 300"/>
                <a:gd name="T62" fmla="*/ 117 w 467"/>
                <a:gd name="T63" fmla="*/ 117 h 300"/>
                <a:gd name="T64" fmla="*/ 151 w 467"/>
                <a:gd name="T65" fmla="*/ 199 h 300"/>
                <a:gd name="T66" fmla="*/ 234 w 467"/>
                <a:gd name="T67" fmla="*/ 234 h 300"/>
                <a:gd name="T68" fmla="*/ 316 w 467"/>
                <a:gd name="T69" fmla="*/ 199 h 300"/>
                <a:gd name="T70" fmla="*/ 350 w 467"/>
                <a:gd name="T71" fmla="*/ 117 h 300"/>
                <a:gd name="T72" fmla="*/ 335 w 467"/>
                <a:gd name="T73" fmla="*/ 58 h 300"/>
                <a:gd name="T74" fmla="*/ 434 w 467"/>
                <a:gd name="T75" fmla="*/ 150 h 300"/>
                <a:gd name="T76" fmla="*/ 347 w 467"/>
                <a:gd name="T77" fmla="*/ 235 h 300"/>
                <a:gd name="T78" fmla="*/ 347 w 467"/>
                <a:gd name="T79" fmla="*/ 235 h 300"/>
                <a:gd name="T80" fmla="*/ 347 w 467"/>
                <a:gd name="T81" fmla="*/ 23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300">
                  <a:moveTo>
                    <a:pt x="462" y="132"/>
                  </a:moveTo>
                  <a:cubicBezTo>
                    <a:pt x="438" y="92"/>
                    <a:pt x="405" y="60"/>
                    <a:pt x="364" y="36"/>
                  </a:cubicBezTo>
                  <a:cubicBezTo>
                    <a:pt x="323" y="12"/>
                    <a:pt x="279" y="0"/>
                    <a:pt x="234" y="0"/>
                  </a:cubicBezTo>
                  <a:cubicBezTo>
                    <a:pt x="188" y="0"/>
                    <a:pt x="144" y="12"/>
                    <a:pt x="103" y="36"/>
                  </a:cubicBezTo>
                  <a:cubicBezTo>
                    <a:pt x="62" y="60"/>
                    <a:pt x="30" y="92"/>
                    <a:pt x="5" y="132"/>
                  </a:cubicBezTo>
                  <a:cubicBezTo>
                    <a:pt x="2" y="138"/>
                    <a:pt x="0" y="144"/>
                    <a:pt x="0" y="150"/>
                  </a:cubicBezTo>
                  <a:cubicBezTo>
                    <a:pt x="0" y="156"/>
                    <a:pt x="2" y="162"/>
                    <a:pt x="5" y="168"/>
                  </a:cubicBezTo>
                  <a:cubicBezTo>
                    <a:pt x="30" y="208"/>
                    <a:pt x="62" y="240"/>
                    <a:pt x="103" y="264"/>
                  </a:cubicBezTo>
                  <a:cubicBezTo>
                    <a:pt x="144" y="288"/>
                    <a:pt x="188" y="300"/>
                    <a:pt x="234" y="300"/>
                  </a:cubicBezTo>
                  <a:cubicBezTo>
                    <a:pt x="279" y="300"/>
                    <a:pt x="323" y="288"/>
                    <a:pt x="364" y="264"/>
                  </a:cubicBezTo>
                  <a:cubicBezTo>
                    <a:pt x="405" y="240"/>
                    <a:pt x="438" y="208"/>
                    <a:pt x="462" y="168"/>
                  </a:cubicBezTo>
                  <a:cubicBezTo>
                    <a:pt x="465" y="162"/>
                    <a:pt x="467" y="156"/>
                    <a:pt x="467" y="150"/>
                  </a:cubicBezTo>
                  <a:cubicBezTo>
                    <a:pt x="467" y="144"/>
                    <a:pt x="465" y="138"/>
                    <a:pt x="462" y="132"/>
                  </a:cubicBezTo>
                  <a:close/>
                  <a:moveTo>
                    <a:pt x="178" y="61"/>
                  </a:moveTo>
                  <a:cubicBezTo>
                    <a:pt x="193" y="45"/>
                    <a:pt x="212" y="38"/>
                    <a:pt x="234" y="38"/>
                  </a:cubicBezTo>
                  <a:cubicBezTo>
                    <a:pt x="237" y="38"/>
                    <a:pt x="240" y="39"/>
                    <a:pt x="242" y="41"/>
                  </a:cubicBezTo>
                  <a:cubicBezTo>
                    <a:pt x="245" y="44"/>
                    <a:pt x="246" y="47"/>
                    <a:pt x="246" y="50"/>
                  </a:cubicBezTo>
                  <a:cubicBezTo>
                    <a:pt x="246" y="54"/>
                    <a:pt x="245" y="56"/>
                    <a:pt x="242" y="59"/>
                  </a:cubicBezTo>
                  <a:cubicBezTo>
                    <a:pt x="240" y="61"/>
                    <a:pt x="237" y="63"/>
                    <a:pt x="234" y="63"/>
                  </a:cubicBezTo>
                  <a:cubicBezTo>
                    <a:pt x="219" y="63"/>
                    <a:pt x="206" y="68"/>
                    <a:pt x="195" y="78"/>
                  </a:cubicBezTo>
                  <a:cubicBezTo>
                    <a:pt x="185" y="89"/>
                    <a:pt x="179" y="102"/>
                    <a:pt x="179" y="117"/>
                  </a:cubicBezTo>
                  <a:cubicBezTo>
                    <a:pt x="179" y="120"/>
                    <a:pt x="178" y="123"/>
                    <a:pt x="176" y="126"/>
                  </a:cubicBezTo>
                  <a:cubicBezTo>
                    <a:pt x="173" y="128"/>
                    <a:pt x="170" y="129"/>
                    <a:pt x="167" y="129"/>
                  </a:cubicBezTo>
                  <a:cubicBezTo>
                    <a:pt x="163" y="129"/>
                    <a:pt x="160" y="128"/>
                    <a:pt x="158" y="126"/>
                  </a:cubicBezTo>
                  <a:cubicBezTo>
                    <a:pt x="156" y="123"/>
                    <a:pt x="154" y="120"/>
                    <a:pt x="154" y="117"/>
                  </a:cubicBezTo>
                  <a:cubicBezTo>
                    <a:pt x="154" y="95"/>
                    <a:pt x="162" y="76"/>
                    <a:pt x="178" y="61"/>
                  </a:cubicBezTo>
                  <a:close/>
                  <a:moveTo>
                    <a:pt x="347" y="235"/>
                  </a:moveTo>
                  <a:cubicBezTo>
                    <a:pt x="312" y="256"/>
                    <a:pt x="274" y="267"/>
                    <a:pt x="234" y="267"/>
                  </a:cubicBezTo>
                  <a:cubicBezTo>
                    <a:pt x="193" y="267"/>
                    <a:pt x="155" y="256"/>
                    <a:pt x="120" y="235"/>
                  </a:cubicBezTo>
                  <a:cubicBezTo>
                    <a:pt x="85" y="214"/>
                    <a:pt x="56" y="186"/>
                    <a:pt x="33" y="150"/>
                  </a:cubicBezTo>
                  <a:cubicBezTo>
                    <a:pt x="60" y="109"/>
                    <a:pt x="93" y="78"/>
                    <a:pt x="133" y="58"/>
                  </a:cubicBezTo>
                  <a:cubicBezTo>
                    <a:pt x="122" y="76"/>
                    <a:pt x="117" y="96"/>
                    <a:pt x="117" y="117"/>
                  </a:cubicBezTo>
                  <a:cubicBezTo>
                    <a:pt x="117" y="149"/>
                    <a:pt x="128" y="176"/>
                    <a:pt x="151" y="199"/>
                  </a:cubicBezTo>
                  <a:cubicBezTo>
                    <a:pt x="174" y="222"/>
                    <a:pt x="201" y="234"/>
                    <a:pt x="234" y="234"/>
                  </a:cubicBezTo>
                  <a:cubicBezTo>
                    <a:pt x="266" y="234"/>
                    <a:pt x="293" y="222"/>
                    <a:pt x="316" y="199"/>
                  </a:cubicBezTo>
                  <a:cubicBezTo>
                    <a:pt x="339" y="176"/>
                    <a:pt x="350" y="149"/>
                    <a:pt x="350" y="117"/>
                  </a:cubicBezTo>
                  <a:cubicBezTo>
                    <a:pt x="350" y="96"/>
                    <a:pt x="345" y="76"/>
                    <a:pt x="335" y="58"/>
                  </a:cubicBezTo>
                  <a:cubicBezTo>
                    <a:pt x="374" y="78"/>
                    <a:pt x="407" y="109"/>
                    <a:pt x="434" y="150"/>
                  </a:cubicBezTo>
                  <a:cubicBezTo>
                    <a:pt x="411" y="186"/>
                    <a:pt x="382" y="214"/>
                    <a:pt x="347" y="235"/>
                  </a:cubicBezTo>
                  <a:close/>
                  <a:moveTo>
                    <a:pt x="347" y="235"/>
                  </a:moveTo>
                  <a:cubicBezTo>
                    <a:pt x="347" y="235"/>
                    <a:pt x="347" y="235"/>
                    <a:pt x="347" y="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0B161829-75E3-48B6-A5FB-07496CAEB720}"/>
                    </a:ext>
                  </a:extLst>
                </p:cNvPr>
                <p:cNvSpPr txBox="1"/>
                <p:nvPr/>
              </p:nvSpPr>
              <p:spPr>
                <a:xfrm>
                  <a:off x="10183250" y="2955936"/>
                  <a:ext cx="345033" cy="3693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𝑽</m:t>
                        </m:r>
                      </m:oMath>
                    </m:oMathPara>
                  </a14:m>
                  <a:endParaRPr kumimoji="1" lang="ja-JP" altLang="en-US" sz="1800" b="1" i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0B161829-75E3-48B6-A5FB-07496CAEB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250" y="2955936"/>
                  <a:ext cx="345033" cy="3693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6C6A2707-B1D9-4A5B-9346-3646A0E46E59}"/>
                    </a:ext>
                  </a:extLst>
                </p:cNvPr>
                <p:cNvSpPr txBox="1"/>
                <p:nvPr/>
              </p:nvSpPr>
              <p:spPr>
                <a:xfrm>
                  <a:off x="7042403" y="3528341"/>
                  <a:ext cx="393056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𝑳</m:t>
                        </m:r>
                      </m:oMath>
                    </m:oMathPara>
                  </a14:m>
                  <a:endParaRPr kumimoji="1" lang="ja-JP" altLang="en-US" sz="1800" i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6C6A2707-B1D9-4A5B-9346-3646A0E46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403" y="3528341"/>
                  <a:ext cx="3930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8AF2778-7844-456A-9884-803C397ECF67}"/>
                    </a:ext>
                  </a:extLst>
                </p:cNvPr>
                <p:cNvSpPr/>
                <p:nvPr/>
              </p:nvSpPr>
              <p:spPr>
                <a:xfrm>
                  <a:off x="9212917" y="3109849"/>
                  <a:ext cx="717953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𝑣</m:t>
                            </m:r>
                          </m:sub>
                        </m:sSub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 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8AF2778-7844-456A-9884-803C397EC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917" y="3109849"/>
                  <a:ext cx="71795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EB4E44EB-4B58-4899-9E8B-3092771A2622}"/>
                    </a:ext>
                  </a:extLst>
                </p:cNvPr>
                <p:cNvSpPr/>
                <p:nvPr/>
              </p:nvSpPr>
              <p:spPr>
                <a:xfrm>
                  <a:off x="9344233" y="4229134"/>
                  <a:ext cx="548675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∆</m:t>
                        </m:r>
                        <m:r>
                          <a:rPr lang="ja-JP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𝜙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EB4E44EB-4B58-4899-9E8B-3092771A26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233" y="4229134"/>
                  <a:ext cx="54867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5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3F889681-641F-4E17-8350-5FA0EC8772CF}"/>
                    </a:ext>
                  </a:extLst>
                </p:cNvPr>
                <p:cNvSpPr/>
                <p:nvPr/>
              </p:nvSpPr>
              <p:spPr>
                <a:xfrm>
                  <a:off x="8117851" y="3479181"/>
                  <a:ext cx="551240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3F889681-641F-4E17-8350-5FA0EC877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7851" y="3479181"/>
                  <a:ext cx="55124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E82D29AA-11D8-4E54-981B-BD2DB5B3C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6973" y="3343110"/>
              <a:ext cx="980392" cy="15198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5934A6ED-EA65-4D48-8091-E8A6EAFC8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6453" y="3069452"/>
              <a:ext cx="5526" cy="17934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B066B707-07CF-4622-9402-9F6725FA5998}"/>
                </a:ext>
              </a:extLst>
            </p:cNvPr>
            <p:cNvCxnSpPr>
              <a:cxnSpLocks/>
            </p:cNvCxnSpPr>
            <p:nvPr/>
          </p:nvCxnSpPr>
          <p:spPr>
            <a:xfrm>
              <a:off x="6941810" y="3316834"/>
              <a:ext cx="647755" cy="4983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1027F31-9D02-4379-85CA-1018E7C0B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7467" y="2746087"/>
              <a:ext cx="384303" cy="59735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4811FB9-46F2-455B-AA2C-026ABF43B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7365" y="3390277"/>
              <a:ext cx="1757" cy="1116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041D9E73-6389-4DA5-A6EA-61C627378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6972" y="4432757"/>
              <a:ext cx="1196662" cy="41962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6DB4A4BF-2045-4B35-81A4-E4C1FDCC3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671" y="3794834"/>
              <a:ext cx="1757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AC72DBB4-1C4A-43F4-9D3D-829384C9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光線と座標系（異方性</a:t>
            </a:r>
            <a:r>
              <a:rPr lang="en-US" altLang="ja-JP" dirty="0"/>
              <a:t>BRDF 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1" name="タイトル 5">
            <a:extLst>
              <a:ext uri="{FF2B5EF4-FFF2-40B4-BE49-F238E27FC236}">
                <a16:creationId xmlns:a16="http://schemas.microsoft.com/office/drawing/2014/main" id="{7E876F06-FC41-440F-A4FA-C6A464D88226}"/>
              </a:ext>
            </a:extLst>
          </p:cNvPr>
          <p:cNvSpPr txBox="1">
            <a:spLocks/>
          </p:cNvSpPr>
          <p:nvPr/>
        </p:nvSpPr>
        <p:spPr>
          <a:xfrm>
            <a:off x="216260" y="1203888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altLang="ja-JP" sz="2000" kern="0" dirty="0"/>
              <a:t>Isotropic BRDF / Coordinate axis &amp; Ray vector</a:t>
            </a:r>
          </a:p>
        </p:txBody>
      </p:sp>
    </p:spTree>
    <p:extLst>
      <p:ext uri="{BB962C8B-B14F-4D97-AF65-F5344CB8AC3E}">
        <p14:creationId xmlns:p14="http://schemas.microsoft.com/office/powerpoint/2010/main" val="173121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ide_F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Template_wide_F</Template>
  <TotalTime>0</TotalTime>
  <Words>128</Words>
  <Application>Microsoft Office PowerPoint</Application>
  <PresentationFormat>ユーザー設定</PresentationFormat>
  <Paragraphs>43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HGP創英角ｺﾞｼｯｸUB</vt:lpstr>
      <vt:lpstr>Meiryo UI</vt:lpstr>
      <vt:lpstr>游ゴシック</vt:lpstr>
      <vt:lpstr>Arial</vt:lpstr>
      <vt:lpstr>Cambria Math</vt:lpstr>
      <vt:lpstr>Tahoma</vt:lpstr>
      <vt:lpstr>Template_wide_F</vt:lpstr>
      <vt:lpstr>光線と座標系（異方性BRDF ）</vt:lpstr>
      <vt:lpstr>光線と座標系（異方性BRDF 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2014-04-07T12:14:37Z</dcterms:created>
  <dcterms:modified xsi:type="dcterms:W3CDTF">2020-02-20T20:44:05Z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