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9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440">
          <p15:clr>
            <a:srgbClr val="A4A3A4"/>
          </p15:clr>
        </p15:guide>
        <p15:guide id="4" pos="72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3B4453"/>
    <a:srgbClr val="5FA326"/>
    <a:srgbClr val="B2E389"/>
    <a:srgbClr val="E5F6D8"/>
    <a:srgbClr val="B2B2B2"/>
    <a:srgbClr val="E74C3C"/>
    <a:srgbClr val="0094C8"/>
    <a:srgbClr val="FFFFFF"/>
    <a:srgbClr val="E3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3333" autoAdjust="0"/>
  </p:normalViewPr>
  <p:slideViewPr>
    <p:cSldViewPr>
      <p:cViewPr varScale="1">
        <p:scale>
          <a:sx n="77" d="100"/>
          <a:sy n="77" d="100"/>
        </p:scale>
        <p:origin x="1878" y="84"/>
      </p:cViewPr>
      <p:guideLst>
        <p:guide orient="horz" pos="2160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2/20/2020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525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B277-4267-4DA9-A7CF-29A0DA72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0" y="0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43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30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13" Type="http://schemas.openxmlformats.org/officeDocument/2006/relationships/image" Target="../media/image12.tmp"/><Relationship Id="rId18" Type="http://schemas.openxmlformats.org/officeDocument/2006/relationships/image" Target="../media/image17.tmp"/><Relationship Id="rId26" Type="http://schemas.openxmlformats.org/officeDocument/2006/relationships/image" Target="../media/image25.png"/><Relationship Id="rId3" Type="http://schemas.openxmlformats.org/officeDocument/2006/relationships/image" Target="../media/image2.tmp"/><Relationship Id="rId21" Type="http://schemas.openxmlformats.org/officeDocument/2006/relationships/image" Target="../media/image20.png"/><Relationship Id="rId34" Type="http://schemas.openxmlformats.org/officeDocument/2006/relationships/image" Target="../media/image33.tmp"/><Relationship Id="rId7" Type="http://schemas.openxmlformats.org/officeDocument/2006/relationships/image" Target="../media/image6.tmp"/><Relationship Id="rId12" Type="http://schemas.openxmlformats.org/officeDocument/2006/relationships/image" Target="../media/image11.tmp"/><Relationship Id="rId17" Type="http://schemas.openxmlformats.org/officeDocument/2006/relationships/image" Target="../media/image16.tmp"/><Relationship Id="rId25" Type="http://schemas.openxmlformats.org/officeDocument/2006/relationships/image" Target="../media/image24.png"/><Relationship Id="rId33" Type="http://schemas.openxmlformats.org/officeDocument/2006/relationships/image" Target="../media/image32.tmp"/><Relationship Id="rId2" Type="http://schemas.openxmlformats.org/officeDocument/2006/relationships/image" Target="../media/image1.tmp"/><Relationship Id="rId16" Type="http://schemas.openxmlformats.org/officeDocument/2006/relationships/image" Target="../media/image15.tmp"/><Relationship Id="rId20" Type="http://schemas.openxmlformats.org/officeDocument/2006/relationships/image" Target="../media/image19.tmp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11" Type="http://schemas.openxmlformats.org/officeDocument/2006/relationships/image" Target="../media/image10.tmp"/><Relationship Id="rId24" Type="http://schemas.openxmlformats.org/officeDocument/2006/relationships/image" Target="../media/image23.png"/><Relationship Id="rId32" Type="http://schemas.openxmlformats.org/officeDocument/2006/relationships/image" Target="../media/image31.tmp"/><Relationship Id="rId5" Type="http://schemas.openxmlformats.org/officeDocument/2006/relationships/image" Target="../media/image4.tmp"/><Relationship Id="rId15" Type="http://schemas.openxmlformats.org/officeDocument/2006/relationships/image" Target="../media/image14.tmp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tmp"/><Relationship Id="rId19" Type="http://schemas.openxmlformats.org/officeDocument/2006/relationships/image" Target="../media/image18.tmp"/><Relationship Id="rId31" Type="http://schemas.openxmlformats.org/officeDocument/2006/relationships/image" Target="../media/image30.tmp"/><Relationship Id="rId4" Type="http://schemas.openxmlformats.org/officeDocument/2006/relationships/image" Target="../media/image3.tmp"/><Relationship Id="rId9" Type="http://schemas.openxmlformats.org/officeDocument/2006/relationships/image" Target="../media/image8.tmp"/><Relationship Id="rId14" Type="http://schemas.openxmlformats.org/officeDocument/2006/relationships/image" Target="../media/image13.tmp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17488B-E9E4-439C-8B65-60D4D33469BE}"/>
              </a:ext>
            </a:extLst>
          </p:cNvPr>
          <p:cNvSpPr/>
          <p:nvPr/>
        </p:nvSpPr>
        <p:spPr>
          <a:xfrm>
            <a:off x="1610827" y="2220058"/>
            <a:ext cx="1150689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Phenomenological models</a:t>
            </a:r>
            <a:endParaRPr kumimoji="1" lang="ja-JP" altLang="en-US" sz="1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D16EA2-815D-4BB3-9F35-3DC08CC659AB}"/>
              </a:ext>
            </a:extLst>
          </p:cNvPr>
          <p:cNvSpPr/>
          <p:nvPr/>
        </p:nvSpPr>
        <p:spPr>
          <a:xfrm>
            <a:off x="1610827" y="3264218"/>
            <a:ext cx="1150689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Physically based models</a:t>
            </a:r>
            <a:endParaRPr kumimoji="1" lang="ja-JP" altLang="en-US" sz="1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E3B828-6033-4326-9A98-9EA4CC8B070D}"/>
              </a:ext>
            </a:extLst>
          </p:cNvPr>
          <p:cNvSpPr/>
          <p:nvPr/>
        </p:nvSpPr>
        <p:spPr>
          <a:xfrm>
            <a:off x="1610827" y="4236282"/>
            <a:ext cx="1150689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Data-driven models</a:t>
            </a:r>
            <a:endParaRPr kumimoji="1" lang="ja-JP" altLang="en-US" sz="1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88481E-A800-437B-AEE6-171B5EEADC43}"/>
              </a:ext>
            </a:extLst>
          </p:cNvPr>
          <p:cNvSpPr/>
          <p:nvPr/>
        </p:nvSpPr>
        <p:spPr>
          <a:xfrm>
            <a:off x="98659" y="3264218"/>
            <a:ext cx="99646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BRDF Models</a:t>
            </a:r>
            <a:endParaRPr kumimoji="1" lang="ja-JP" altLang="en-US" sz="1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9E4D788-7A96-469F-805B-75B21F35C43E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95127" y="2508090"/>
            <a:ext cx="515700" cy="1044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81F69B-C433-4B3A-B9FA-F7EA763F0AF6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95127" y="3552250"/>
            <a:ext cx="515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15D65DD-A55A-4C80-A470-EA149DCAB087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95127" y="3552250"/>
            <a:ext cx="515700" cy="972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72050C-1C8B-40E0-887B-D86AD8D441AF}"/>
              </a:ext>
            </a:extLst>
          </p:cNvPr>
          <p:cNvSpPr/>
          <p:nvPr/>
        </p:nvSpPr>
        <p:spPr>
          <a:xfrm>
            <a:off x="3820530" y="1628339"/>
            <a:ext cx="70322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Phong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[1975]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1698CA-18C8-4426-865C-DD0B8BC7D081}"/>
              </a:ext>
            </a:extLst>
          </p:cNvPr>
          <p:cNvSpPr/>
          <p:nvPr/>
        </p:nvSpPr>
        <p:spPr>
          <a:xfrm>
            <a:off x="4575304" y="1628339"/>
            <a:ext cx="80379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Blinn-Phong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[1977]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1CC198-AFFC-4A18-B74C-1017DC41999C}"/>
              </a:ext>
            </a:extLst>
          </p:cNvPr>
          <p:cNvSpPr/>
          <p:nvPr/>
        </p:nvSpPr>
        <p:spPr>
          <a:xfrm>
            <a:off x="5397595" y="2215247"/>
            <a:ext cx="773588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Ward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[1992]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8F3ACD-9D7A-4B17-9DB2-64F078DD89A5}"/>
              </a:ext>
            </a:extLst>
          </p:cNvPr>
          <p:cNvSpPr/>
          <p:nvPr/>
        </p:nvSpPr>
        <p:spPr>
          <a:xfrm>
            <a:off x="6286008" y="2215247"/>
            <a:ext cx="779074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Lafortune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[1997]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751E856-E3F0-478E-BAFA-2730EF59C529}"/>
              </a:ext>
            </a:extLst>
          </p:cNvPr>
          <p:cNvSpPr/>
          <p:nvPr/>
        </p:nvSpPr>
        <p:spPr>
          <a:xfrm>
            <a:off x="7162430" y="2215247"/>
            <a:ext cx="100800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Ashikhmin</a:t>
            </a:r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-Shirley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[2000]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53A1A4-DB68-45D0-89D0-09983FDE8CFA}"/>
              </a:ext>
            </a:extLst>
          </p:cNvPr>
          <p:cNvSpPr/>
          <p:nvPr/>
        </p:nvSpPr>
        <p:spPr>
          <a:xfrm>
            <a:off x="8234463" y="2215247"/>
            <a:ext cx="111600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Ashikhmin-Premoze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[2007]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77AA720-EE30-4C70-AA9F-75438FFA48D1}"/>
              </a:ext>
            </a:extLst>
          </p:cNvPr>
          <p:cNvSpPr/>
          <p:nvPr/>
        </p:nvSpPr>
        <p:spPr>
          <a:xfrm>
            <a:off x="9603715" y="1628339"/>
            <a:ext cx="1296144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Nishino and Lombardi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[2011]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A90032A-DD6B-4E13-AF9A-97D45087F816}"/>
              </a:ext>
            </a:extLst>
          </p:cNvPr>
          <p:cNvSpPr/>
          <p:nvPr/>
        </p:nvSpPr>
        <p:spPr>
          <a:xfrm>
            <a:off x="11115883" y="1628339"/>
            <a:ext cx="576064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Brady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[2014]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083C720-6C7A-423B-BA52-7F8E90EE2DF4}"/>
              </a:ext>
            </a:extLst>
          </p:cNvPr>
          <p:cNvSpPr/>
          <p:nvPr/>
        </p:nvSpPr>
        <p:spPr>
          <a:xfrm>
            <a:off x="4581674" y="2934136"/>
            <a:ext cx="926616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Cook-Torrance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[1982]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99172F5-56AF-4CD3-889F-4A0E4DC22994}"/>
              </a:ext>
            </a:extLst>
          </p:cNvPr>
          <p:cNvSpPr/>
          <p:nvPr/>
        </p:nvSpPr>
        <p:spPr>
          <a:xfrm>
            <a:off x="8354796" y="2934136"/>
            <a:ext cx="75098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Walter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[2007]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553431-B35B-4462-B511-C523FA1AA510}"/>
              </a:ext>
            </a:extLst>
          </p:cNvPr>
          <p:cNvSpPr/>
          <p:nvPr/>
        </p:nvSpPr>
        <p:spPr>
          <a:xfrm>
            <a:off x="5602734" y="2934136"/>
            <a:ext cx="579202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He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[1991]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A705B2F-C174-4454-B77F-0D9A58FE8A03}"/>
              </a:ext>
            </a:extLst>
          </p:cNvPr>
          <p:cNvSpPr/>
          <p:nvPr/>
        </p:nvSpPr>
        <p:spPr>
          <a:xfrm>
            <a:off x="6275981" y="2934136"/>
            <a:ext cx="857925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Oren-</a:t>
            </a:r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Nayar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[1994]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BDDF9A7-6CCA-41AC-A3EE-E46B5CF8DE9E}"/>
              </a:ext>
            </a:extLst>
          </p:cNvPr>
          <p:cNvSpPr/>
          <p:nvPr/>
        </p:nvSpPr>
        <p:spPr>
          <a:xfrm>
            <a:off x="7511762" y="2934136"/>
            <a:ext cx="774575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Ershov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[2001]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38A6A67-7346-42B1-B854-950F573994A5}"/>
              </a:ext>
            </a:extLst>
          </p:cNvPr>
          <p:cNvSpPr/>
          <p:nvPr/>
        </p:nvSpPr>
        <p:spPr>
          <a:xfrm>
            <a:off x="8237780" y="3529842"/>
            <a:ext cx="114881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Weidlich</a:t>
            </a:r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 and</a:t>
            </a:r>
            <a:r>
              <a:rPr lang="ja-JP" altLang="en-US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Wilkie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[2007]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F144C66-74ED-4331-A3A4-D28E17F47445}"/>
              </a:ext>
            </a:extLst>
          </p:cNvPr>
          <p:cNvSpPr/>
          <p:nvPr/>
        </p:nvSpPr>
        <p:spPr>
          <a:xfrm>
            <a:off x="9158240" y="2934136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Rump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[2008]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47B99EA-F98E-49B1-906B-2133A1B06448}"/>
              </a:ext>
            </a:extLst>
          </p:cNvPr>
          <p:cNvSpPr/>
          <p:nvPr/>
        </p:nvSpPr>
        <p:spPr>
          <a:xfrm>
            <a:off x="9764487" y="2934136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Kurt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[2010]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D059161-8179-44EA-8798-461D76B62A9C}"/>
              </a:ext>
            </a:extLst>
          </p:cNvPr>
          <p:cNvSpPr/>
          <p:nvPr/>
        </p:nvSpPr>
        <p:spPr>
          <a:xfrm>
            <a:off x="10374746" y="2934136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[2012]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BF77C5-8973-4017-9566-8BA134ECD050}"/>
              </a:ext>
            </a:extLst>
          </p:cNvPr>
          <p:cNvSpPr/>
          <p:nvPr/>
        </p:nvSpPr>
        <p:spPr>
          <a:xfrm>
            <a:off x="10962651" y="2934136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Jakob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[2014]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2BC413F-6B0A-4952-8D76-803251C24815}"/>
              </a:ext>
            </a:extLst>
          </p:cNvPr>
          <p:cNvSpPr/>
          <p:nvPr/>
        </p:nvSpPr>
        <p:spPr>
          <a:xfrm>
            <a:off x="6291347" y="4869116"/>
            <a:ext cx="1069734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Kautz</a:t>
            </a:r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 and McCool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[1999]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98B3265-E21E-4573-9F99-0969A15B7007}"/>
              </a:ext>
            </a:extLst>
          </p:cNvPr>
          <p:cNvSpPr/>
          <p:nvPr/>
        </p:nvSpPr>
        <p:spPr>
          <a:xfrm>
            <a:off x="7426384" y="4869116"/>
            <a:ext cx="11729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McCool and Ahmad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[2001]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E15FDB2-8EB2-454F-AFAF-B4BE4FF7F68E}"/>
              </a:ext>
            </a:extLst>
          </p:cNvPr>
          <p:cNvSpPr/>
          <p:nvPr/>
        </p:nvSpPr>
        <p:spPr>
          <a:xfrm>
            <a:off x="8661813" y="4869116"/>
            <a:ext cx="798795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Lawrence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[2004,6]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5931135-F196-418A-9B4D-14142E214C15}"/>
              </a:ext>
            </a:extLst>
          </p:cNvPr>
          <p:cNvSpPr/>
          <p:nvPr/>
        </p:nvSpPr>
        <p:spPr>
          <a:xfrm>
            <a:off x="9504825" y="4869116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Ozturk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[2008]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4BF03DF-A4A6-435A-AEB8-7192545D0DA6}"/>
              </a:ext>
            </a:extLst>
          </p:cNvPr>
          <p:cNvSpPr/>
          <p:nvPr/>
        </p:nvSpPr>
        <p:spPr>
          <a:xfrm>
            <a:off x="10111021" y="4869116"/>
            <a:ext cx="75600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Pacanowski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[2012]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5917CF3-AEA2-47AD-A557-B67E71299C62}"/>
              </a:ext>
            </a:extLst>
          </p:cNvPr>
          <p:cNvSpPr/>
          <p:nvPr/>
        </p:nvSpPr>
        <p:spPr>
          <a:xfrm>
            <a:off x="10917004" y="4869116"/>
            <a:ext cx="58277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Ward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[2014]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1AEE218-0591-40DE-B512-66F0A3391CD7}"/>
              </a:ext>
            </a:extLst>
          </p:cNvPr>
          <p:cNvSpPr/>
          <p:nvPr/>
        </p:nvSpPr>
        <p:spPr>
          <a:xfrm>
            <a:off x="8108170" y="4326116"/>
            <a:ext cx="847473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Matusik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[2003]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BE3FD7F-B42A-4752-831D-E335D5ABE80C}"/>
              </a:ext>
            </a:extLst>
          </p:cNvPr>
          <p:cNvSpPr/>
          <p:nvPr/>
        </p:nvSpPr>
        <p:spPr>
          <a:xfrm>
            <a:off x="9171667" y="4318118"/>
            <a:ext cx="847473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Romeiro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[2008]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ABC36B7-02D4-4AE0-B151-6664364CF16C}"/>
              </a:ext>
            </a:extLst>
          </p:cNvPr>
          <p:cNvCxnSpPr>
            <a:stCxn id="5" idx="3"/>
            <a:endCxn id="70" idx="1"/>
          </p:cNvCxnSpPr>
          <p:nvPr/>
        </p:nvCxnSpPr>
        <p:spPr>
          <a:xfrm flipV="1">
            <a:off x="2761516" y="1848464"/>
            <a:ext cx="300661" cy="659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2879273-D573-42B8-BDBB-635677296E95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2761516" y="2431293"/>
            <a:ext cx="2636079" cy="7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6AA9838-ADCE-4BE4-8FEE-D7CC88742024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379095" y="1844385"/>
            <a:ext cx="42246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F855A55-6AC1-48E5-9FDE-406D5B2AA33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10899859" y="1844385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77630DF-9283-4A54-8089-70DF874EA07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171183" y="2431293"/>
            <a:ext cx="114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1C83017-0791-4AF2-8B1F-BA935A98871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065082" y="2431293"/>
            <a:ext cx="973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630150B-C431-4332-A90A-5BA219140D3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523751" y="1844385"/>
            <a:ext cx="515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07EF918-25F3-4CA0-8AE8-C9E75C89DD2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170430" y="2431293"/>
            <a:ext cx="6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6E9B0B1-B5C0-4757-AFDD-8019C8F098FA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2761516" y="3150182"/>
            <a:ext cx="1820158" cy="402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99C88D8-7996-4F73-9CBB-940BB1BFA190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5508290" y="3150182"/>
            <a:ext cx="94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169EABE-EF16-4DCB-B6A9-F0753634DF1F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181936" y="3150182"/>
            <a:ext cx="94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3D94D8-DBBA-4392-A5D0-A60C8807B680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133906" y="3150182"/>
            <a:ext cx="3778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34A915C-75C8-4F2F-8A03-D2B00AD9AEED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>
            <a:off x="8286337" y="3150182"/>
            <a:ext cx="684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7C0485-CF44-4B0A-809C-67DB2E3971F1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9105777" y="3150182"/>
            <a:ext cx="524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5E2DB2D-250B-4BCB-B726-CB49F42C9B24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9719630" y="3150182"/>
            <a:ext cx="448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5256A25-9E38-45E3-8E57-654C00011127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10325877" y="3150182"/>
            <a:ext cx="488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DB5D431-B9F5-4B07-A93C-8FBF43A5FD8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10936136" y="3150182"/>
            <a:ext cx="26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ABE1CA1-7D04-462B-B3E0-D42FCC152F31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2761516" y="3552250"/>
            <a:ext cx="5476264" cy="193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08289E9-97E2-43EE-B37E-F907240CD077}"/>
              </a:ext>
            </a:extLst>
          </p:cNvPr>
          <p:cNvCxnSpPr>
            <a:stCxn id="7" idx="3"/>
            <a:endCxn id="36" idx="1"/>
          </p:cNvCxnSpPr>
          <p:nvPr/>
        </p:nvCxnSpPr>
        <p:spPr>
          <a:xfrm>
            <a:off x="2761516" y="4524314"/>
            <a:ext cx="5346654" cy="17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A92B156-ADA3-430C-8EF4-FB60013E98F4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8955643" y="4534164"/>
            <a:ext cx="216024" cy="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995C0D1-5991-479D-B515-0FA9098EDC4C}"/>
              </a:ext>
            </a:extLst>
          </p:cNvPr>
          <p:cNvCxnSpPr>
            <a:stCxn id="7" idx="3"/>
            <a:endCxn id="30" idx="1"/>
          </p:cNvCxnSpPr>
          <p:nvPr/>
        </p:nvCxnSpPr>
        <p:spPr>
          <a:xfrm>
            <a:off x="2761516" y="4524314"/>
            <a:ext cx="3529831" cy="560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1F94CF5-6EEC-4498-95D4-5EA95068B3D4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7361081" y="5085162"/>
            <a:ext cx="653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ECB9273-3891-47C4-96CA-FB8BB72C5744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8599374" y="5085162"/>
            <a:ext cx="62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DEA6605-495A-4692-BF72-00B633AF49F3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9460608" y="5085162"/>
            <a:ext cx="442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0DD492D-5569-43CC-9297-CC45CBEF4DA3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0066215" y="5085162"/>
            <a:ext cx="44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ADB51A-49C8-41CF-B38A-894E1E6A094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0867021" y="5085162"/>
            <a:ext cx="49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3693135-BEC7-45D8-8522-3F8DE870FAAD}"/>
              </a:ext>
            </a:extLst>
          </p:cNvPr>
          <p:cNvSpPr txBox="1"/>
          <p:nvPr/>
        </p:nvSpPr>
        <p:spPr>
          <a:xfrm>
            <a:off x="2354759" y="1886787"/>
            <a:ext cx="61427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344ED9B-EFA2-4F2B-9C24-333775F56AA6}"/>
              </a:ext>
            </a:extLst>
          </p:cNvPr>
          <p:cNvSpPr txBox="1"/>
          <p:nvPr/>
        </p:nvSpPr>
        <p:spPr>
          <a:xfrm>
            <a:off x="2886112" y="2204403"/>
            <a:ext cx="74251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anisotropic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FE2A88C-FC37-4BB5-83CE-B0BB14893ACC}"/>
              </a:ext>
            </a:extLst>
          </p:cNvPr>
          <p:cNvSpPr txBox="1"/>
          <p:nvPr/>
        </p:nvSpPr>
        <p:spPr>
          <a:xfrm>
            <a:off x="2863210" y="3068499"/>
            <a:ext cx="61427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D2BF3AC-95E7-4B4B-AA60-664059945A43}"/>
              </a:ext>
            </a:extLst>
          </p:cNvPr>
          <p:cNvSpPr txBox="1"/>
          <p:nvPr/>
        </p:nvSpPr>
        <p:spPr>
          <a:xfrm>
            <a:off x="3506887" y="4220627"/>
            <a:ext cx="61427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774DEFA-E933-4E12-B58E-FF1BBAAC61D4}"/>
              </a:ext>
            </a:extLst>
          </p:cNvPr>
          <p:cNvSpPr txBox="1"/>
          <p:nvPr/>
        </p:nvSpPr>
        <p:spPr>
          <a:xfrm>
            <a:off x="3434636" y="3356531"/>
            <a:ext cx="74251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anisotropic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FF12C7D-2105-4B34-BD59-C27DC5973DE8}"/>
              </a:ext>
            </a:extLst>
          </p:cNvPr>
          <p:cNvSpPr txBox="1"/>
          <p:nvPr/>
        </p:nvSpPr>
        <p:spPr>
          <a:xfrm>
            <a:off x="4154716" y="4565859"/>
            <a:ext cx="74251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anisotropic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6A1CB44-DC27-4B32-A262-130A711B3B0B}"/>
              </a:ext>
            </a:extLst>
          </p:cNvPr>
          <p:cNvSpPr/>
          <p:nvPr/>
        </p:nvSpPr>
        <p:spPr>
          <a:xfrm>
            <a:off x="3062177" y="1632418"/>
            <a:ext cx="70322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Lambert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[1760]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A58E850-9684-49CD-94A6-178C209973BA}"/>
              </a:ext>
            </a:extLst>
          </p:cNvPr>
          <p:cNvCxnSpPr>
            <a:stCxn id="70" idx="3"/>
            <a:endCxn id="12" idx="1"/>
          </p:cNvCxnSpPr>
          <p:nvPr/>
        </p:nvCxnSpPr>
        <p:spPr>
          <a:xfrm flipV="1">
            <a:off x="3765398" y="1844385"/>
            <a:ext cx="55132" cy="4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D7D994CF-05B0-4E89-A587-EE6CE308F11A}"/>
              </a:ext>
            </a:extLst>
          </p:cNvPr>
          <p:cNvGrpSpPr/>
          <p:nvPr/>
        </p:nvGrpSpPr>
        <p:grpSpPr>
          <a:xfrm>
            <a:off x="1217985" y="2557720"/>
            <a:ext cx="252000" cy="252000"/>
            <a:chOff x="4927600" y="3455988"/>
            <a:chExt cx="633413" cy="633412"/>
          </a:xfrm>
          <a:solidFill>
            <a:schemeClr val="tx1"/>
          </a:solidFill>
        </p:grpSpPr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DFA55B68-F9C4-4C0E-968D-D4CD7FF89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7600" y="3702050"/>
              <a:ext cx="388938" cy="387350"/>
            </a:xfrm>
            <a:custGeom>
              <a:avLst/>
              <a:gdLst>
                <a:gd name="T0" fmla="*/ 187 w 263"/>
                <a:gd name="T1" fmla="*/ 0 h 262"/>
                <a:gd name="T2" fmla="*/ 10 w 263"/>
                <a:gd name="T3" fmla="*/ 177 h 262"/>
                <a:gd name="T4" fmla="*/ 0 w 263"/>
                <a:gd name="T5" fmla="*/ 201 h 262"/>
                <a:gd name="T6" fmla="*/ 10 w 263"/>
                <a:gd name="T7" fmla="*/ 225 h 262"/>
                <a:gd name="T8" fmla="*/ 38 w 263"/>
                <a:gd name="T9" fmla="*/ 253 h 262"/>
                <a:gd name="T10" fmla="*/ 61 w 263"/>
                <a:gd name="T11" fmla="*/ 262 h 262"/>
                <a:gd name="T12" fmla="*/ 85 w 263"/>
                <a:gd name="T13" fmla="*/ 253 h 262"/>
                <a:gd name="T14" fmla="*/ 263 w 263"/>
                <a:gd name="T15" fmla="*/ 75 h 262"/>
                <a:gd name="T16" fmla="*/ 217 w 263"/>
                <a:gd name="T17" fmla="*/ 45 h 262"/>
                <a:gd name="T18" fmla="*/ 187 w 263"/>
                <a:gd name="T19" fmla="*/ 0 h 262"/>
                <a:gd name="T20" fmla="*/ 90 w 263"/>
                <a:gd name="T21" fmla="*/ 196 h 262"/>
                <a:gd name="T22" fmla="*/ 78 w 263"/>
                <a:gd name="T23" fmla="*/ 201 h 262"/>
                <a:gd name="T24" fmla="*/ 66 w 263"/>
                <a:gd name="T25" fmla="*/ 196 h 262"/>
                <a:gd name="T26" fmla="*/ 61 w 263"/>
                <a:gd name="T27" fmla="*/ 184 h 262"/>
                <a:gd name="T28" fmla="*/ 66 w 263"/>
                <a:gd name="T29" fmla="*/ 173 h 262"/>
                <a:gd name="T30" fmla="*/ 78 w 263"/>
                <a:gd name="T31" fmla="*/ 168 h 262"/>
                <a:gd name="T32" fmla="*/ 90 w 263"/>
                <a:gd name="T33" fmla="*/ 173 h 262"/>
                <a:gd name="T34" fmla="*/ 95 w 263"/>
                <a:gd name="T35" fmla="*/ 184 h 262"/>
                <a:gd name="T36" fmla="*/ 90 w 263"/>
                <a:gd name="T37" fmla="*/ 196 h 262"/>
                <a:gd name="T38" fmla="*/ 90 w 263"/>
                <a:gd name="T39" fmla="*/ 196 h 262"/>
                <a:gd name="T40" fmla="*/ 90 w 263"/>
                <a:gd name="T41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262">
                  <a:moveTo>
                    <a:pt x="187" y="0"/>
                  </a:moveTo>
                  <a:cubicBezTo>
                    <a:pt x="10" y="177"/>
                    <a:pt x="10" y="177"/>
                    <a:pt x="10" y="177"/>
                  </a:cubicBezTo>
                  <a:cubicBezTo>
                    <a:pt x="3" y="184"/>
                    <a:pt x="0" y="192"/>
                    <a:pt x="0" y="201"/>
                  </a:cubicBezTo>
                  <a:cubicBezTo>
                    <a:pt x="0" y="210"/>
                    <a:pt x="3" y="218"/>
                    <a:pt x="10" y="225"/>
                  </a:cubicBezTo>
                  <a:cubicBezTo>
                    <a:pt x="38" y="253"/>
                    <a:pt x="38" y="253"/>
                    <a:pt x="38" y="253"/>
                  </a:cubicBezTo>
                  <a:cubicBezTo>
                    <a:pt x="44" y="259"/>
                    <a:pt x="52" y="262"/>
                    <a:pt x="61" y="262"/>
                  </a:cubicBezTo>
                  <a:cubicBezTo>
                    <a:pt x="70" y="262"/>
                    <a:pt x="78" y="259"/>
                    <a:pt x="85" y="253"/>
                  </a:cubicBezTo>
                  <a:cubicBezTo>
                    <a:pt x="263" y="75"/>
                    <a:pt x="263" y="75"/>
                    <a:pt x="263" y="75"/>
                  </a:cubicBezTo>
                  <a:cubicBezTo>
                    <a:pt x="246" y="68"/>
                    <a:pt x="230" y="58"/>
                    <a:pt x="217" y="45"/>
                  </a:cubicBezTo>
                  <a:cubicBezTo>
                    <a:pt x="204" y="32"/>
                    <a:pt x="194" y="17"/>
                    <a:pt x="187" y="0"/>
                  </a:cubicBezTo>
                  <a:close/>
                  <a:moveTo>
                    <a:pt x="90" y="196"/>
                  </a:moveTo>
                  <a:cubicBezTo>
                    <a:pt x="86" y="199"/>
                    <a:pt x="82" y="201"/>
                    <a:pt x="78" y="201"/>
                  </a:cubicBezTo>
                  <a:cubicBezTo>
                    <a:pt x="73" y="201"/>
                    <a:pt x="70" y="199"/>
                    <a:pt x="66" y="196"/>
                  </a:cubicBezTo>
                  <a:cubicBezTo>
                    <a:pt x="63" y="193"/>
                    <a:pt x="61" y="189"/>
                    <a:pt x="61" y="184"/>
                  </a:cubicBezTo>
                  <a:cubicBezTo>
                    <a:pt x="61" y="180"/>
                    <a:pt x="63" y="176"/>
                    <a:pt x="66" y="173"/>
                  </a:cubicBezTo>
                  <a:cubicBezTo>
                    <a:pt x="70" y="169"/>
                    <a:pt x="73" y="168"/>
                    <a:pt x="78" y="168"/>
                  </a:cubicBezTo>
                  <a:cubicBezTo>
                    <a:pt x="82" y="168"/>
                    <a:pt x="86" y="169"/>
                    <a:pt x="90" y="173"/>
                  </a:cubicBezTo>
                  <a:cubicBezTo>
                    <a:pt x="93" y="176"/>
                    <a:pt x="95" y="180"/>
                    <a:pt x="95" y="184"/>
                  </a:cubicBezTo>
                  <a:cubicBezTo>
                    <a:pt x="95" y="189"/>
                    <a:pt x="93" y="193"/>
                    <a:pt x="90" y="196"/>
                  </a:cubicBezTo>
                  <a:close/>
                  <a:moveTo>
                    <a:pt x="90" y="196"/>
                  </a:moveTo>
                  <a:cubicBezTo>
                    <a:pt x="90" y="196"/>
                    <a:pt x="90" y="196"/>
                    <a:pt x="90" y="196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5D408B35-EC98-4032-8448-6F007FD3C7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5" y="3455988"/>
              <a:ext cx="344488" cy="346075"/>
            </a:xfrm>
            <a:custGeom>
              <a:avLst/>
              <a:gdLst>
                <a:gd name="T0" fmla="*/ 231 w 233"/>
                <a:gd name="T1" fmla="*/ 121 h 234"/>
                <a:gd name="T2" fmla="*/ 224 w 233"/>
                <a:gd name="T3" fmla="*/ 118 h 234"/>
                <a:gd name="T4" fmla="*/ 206 w 233"/>
                <a:gd name="T5" fmla="*/ 128 h 234"/>
                <a:gd name="T6" fmla="*/ 171 w 233"/>
                <a:gd name="T7" fmla="*/ 149 h 234"/>
                <a:gd name="T8" fmla="*/ 150 w 233"/>
                <a:gd name="T9" fmla="*/ 161 h 234"/>
                <a:gd name="T10" fmla="*/ 100 w 233"/>
                <a:gd name="T11" fmla="*/ 133 h 234"/>
                <a:gd name="T12" fmla="*/ 100 w 233"/>
                <a:gd name="T13" fmla="*/ 75 h 234"/>
                <a:gd name="T14" fmla="*/ 176 w 233"/>
                <a:gd name="T15" fmla="*/ 31 h 234"/>
                <a:gd name="T16" fmla="*/ 180 w 233"/>
                <a:gd name="T17" fmla="*/ 24 h 234"/>
                <a:gd name="T18" fmla="*/ 176 w 233"/>
                <a:gd name="T19" fmla="*/ 16 h 234"/>
                <a:gd name="T20" fmla="*/ 148 w 233"/>
                <a:gd name="T21" fmla="*/ 4 h 234"/>
                <a:gd name="T22" fmla="*/ 117 w 233"/>
                <a:gd name="T23" fmla="*/ 0 h 234"/>
                <a:gd name="T24" fmla="*/ 34 w 233"/>
                <a:gd name="T25" fmla="*/ 34 h 234"/>
                <a:gd name="T26" fmla="*/ 0 w 233"/>
                <a:gd name="T27" fmla="*/ 117 h 234"/>
                <a:gd name="T28" fmla="*/ 34 w 233"/>
                <a:gd name="T29" fmla="*/ 199 h 234"/>
                <a:gd name="T30" fmla="*/ 117 w 233"/>
                <a:gd name="T31" fmla="*/ 234 h 234"/>
                <a:gd name="T32" fmla="*/ 184 w 233"/>
                <a:gd name="T33" fmla="*/ 212 h 234"/>
                <a:gd name="T34" fmla="*/ 227 w 233"/>
                <a:gd name="T35" fmla="*/ 155 h 234"/>
                <a:gd name="T36" fmla="*/ 233 w 233"/>
                <a:gd name="T37" fmla="*/ 127 h 234"/>
                <a:gd name="T38" fmla="*/ 231 w 233"/>
                <a:gd name="T39" fmla="*/ 121 h 234"/>
                <a:gd name="T40" fmla="*/ 231 w 233"/>
                <a:gd name="T41" fmla="*/ 121 h 234"/>
                <a:gd name="T42" fmla="*/ 231 w 233"/>
                <a:gd name="T43" fmla="*/ 12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3" h="234">
                  <a:moveTo>
                    <a:pt x="231" y="121"/>
                  </a:moveTo>
                  <a:cubicBezTo>
                    <a:pt x="229" y="119"/>
                    <a:pt x="227" y="118"/>
                    <a:pt x="224" y="118"/>
                  </a:cubicBezTo>
                  <a:cubicBezTo>
                    <a:pt x="223" y="118"/>
                    <a:pt x="217" y="121"/>
                    <a:pt x="206" y="128"/>
                  </a:cubicBezTo>
                  <a:cubicBezTo>
                    <a:pt x="195" y="134"/>
                    <a:pt x="184" y="141"/>
                    <a:pt x="171" y="149"/>
                  </a:cubicBezTo>
                  <a:cubicBezTo>
                    <a:pt x="158" y="157"/>
                    <a:pt x="151" y="161"/>
                    <a:pt x="150" y="161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9"/>
                    <a:pt x="180" y="27"/>
                    <a:pt x="180" y="24"/>
                  </a:cubicBezTo>
                  <a:cubicBezTo>
                    <a:pt x="180" y="21"/>
                    <a:pt x="179" y="18"/>
                    <a:pt x="176" y="16"/>
                  </a:cubicBezTo>
                  <a:cubicBezTo>
                    <a:pt x="169" y="11"/>
                    <a:pt x="159" y="7"/>
                    <a:pt x="148" y="4"/>
                  </a:cubicBezTo>
                  <a:cubicBezTo>
                    <a:pt x="137" y="1"/>
                    <a:pt x="127" y="0"/>
                    <a:pt x="117" y="0"/>
                  </a:cubicBezTo>
                  <a:cubicBezTo>
                    <a:pt x="84" y="0"/>
                    <a:pt x="57" y="11"/>
                    <a:pt x="34" y="34"/>
                  </a:cubicBezTo>
                  <a:cubicBezTo>
                    <a:pt x="11" y="57"/>
                    <a:pt x="0" y="85"/>
                    <a:pt x="0" y="117"/>
                  </a:cubicBezTo>
                  <a:cubicBezTo>
                    <a:pt x="0" y="149"/>
                    <a:pt x="11" y="176"/>
                    <a:pt x="34" y="199"/>
                  </a:cubicBezTo>
                  <a:cubicBezTo>
                    <a:pt x="57" y="222"/>
                    <a:pt x="84" y="234"/>
                    <a:pt x="117" y="234"/>
                  </a:cubicBezTo>
                  <a:cubicBezTo>
                    <a:pt x="141" y="234"/>
                    <a:pt x="164" y="226"/>
                    <a:pt x="184" y="212"/>
                  </a:cubicBezTo>
                  <a:cubicBezTo>
                    <a:pt x="204" y="197"/>
                    <a:pt x="219" y="178"/>
                    <a:pt x="227" y="155"/>
                  </a:cubicBezTo>
                  <a:cubicBezTo>
                    <a:pt x="231" y="143"/>
                    <a:pt x="233" y="134"/>
                    <a:pt x="233" y="127"/>
                  </a:cubicBezTo>
                  <a:cubicBezTo>
                    <a:pt x="233" y="125"/>
                    <a:pt x="232" y="123"/>
                    <a:pt x="231" y="121"/>
                  </a:cubicBezTo>
                  <a:close/>
                  <a:moveTo>
                    <a:pt x="231" y="121"/>
                  </a:moveTo>
                  <a:cubicBezTo>
                    <a:pt x="231" y="121"/>
                    <a:pt x="231" y="121"/>
                    <a:pt x="231" y="121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Freeform 21">
            <a:extLst>
              <a:ext uri="{FF2B5EF4-FFF2-40B4-BE49-F238E27FC236}">
                <a16:creationId xmlns:a16="http://schemas.microsoft.com/office/drawing/2014/main" id="{9E84EED2-E4CC-444B-8EB2-604D4F14A6DD}"/>
              </a:ext>
            </a:extLst>
          </p:cNvPr>
          <p:cNvSpPr>
            <a:spLocks noEditPoints="1"/>
          </p:cNvSpPr>
          <p:nvPr/>
        </p:nvSpPr>
        <p:spPr bwMode="auto">
          <a:xfrm>
            <a:off x="1293135" y="3274998"/>
            <a:ext cx="216000" cy="216000"/>
          </a:xfrm>
          <a:custGeom>
            <a:avLst/>
            <a:gdLst>
              <a:gd name="T0" fmla="*/ 424 w 434"/>
              <a:gd name="T1" fmla="*/ 377 h 434"/>
              <a:gd name="T2" fmla="*/ 335 w 434"/>
              <a:gd name="T3" fmla="*/ 288 h 434"/>
              <a:gd name="T4" fmla="*/ 367 w 434"/>
              <a:gd name="T5" fmla="*/ 184 h 434"/>
              <a:gd name="T6" fmla="*/ 353 w 434"/>
              <a:gd name="T7" fmla="*/ 112 h 434"/>
              <a:gd name="T8" fmla="*/ 314 w 434"/>
              <a:gd name="T9" fmla="*/ 54 h 434"/>
              <a:gd name="T10" fmla="*/ 255 w 434"/>
              <a:gd name="T11" fmla="*/ 14 h 434"/>
              <a:gd name="T12" fmla="*/ 184 w 434"/>
              <a:gd name="T13" fmla="*/ 0 h 434"/>
              <a:gd name="T14" fmla="*/ 112 w 434"/>
              <a:gd name="T15" fmla="*/ 14 h 434"/>
              <a:gd name="T16" fmla="*/ 54 w 434"/>
              <a:gd name="T17" fmla="*/ 54 h 434"/>
              <a:gd name="T18" fmla="*/ 14 w 434"/>
              <a:gd name="T19" fmla="*/ 112 h 434"/>
              <a:gd name="T20" fmla="*/ 0 w 434"/>
              <a:gd name="T21" fmla="*/ 184 h 434"/>
              <a:gd name="T22" fmla="*/ 14 w 434"/>
              <a:gd name="T23" fmla="*/ 255 h 434"/>
              <a:gd name="T24" fmla="*/ 54 w 434"/>
              <a:gd name="T25" fmla="*/ 313 h 434"/>
              <a:gd name="T26" fmla="*/ 112 w 434"/>
              <a:gd name="T27" fmla="*/ 353 h 434"/>
              <a:gd name="T28" fmla="*/ 184 w 434"/>
              <a:gd name="T29" fmla="*/ 367 h 434"/>
              <a:gd name="T30" fmla="*/ 288 w 434"/>
              <a:gd name="T31" fmla="*/ 335 h 434"/>
              <a:gd name="T32" fmla="*/ 377 w 434"/>
              <a:gd name="T33" fmla="*/ 424 h 434"/>
              <a:gd name="T34" fmla="*/ 400 w 434"/>
              <a:gd name="T35" fmla="*/ 434 h 434"/>
              <a:gd name="T36" fmla="*/ 424 w 434"/>
              <a:gd name="T37" fmla="*/ 424 h 434"/>
              <a:gd name="T38" fmla="*/ 434 w 434"/>
              <a:gd name="T39" fmla="*/ 400 h 434"/>
              <a:gd name="T40" fmla="*/ 424 w 434"/>
              <a:gd name="T41" fmla="*/ 377 h 434"/>
              <a:gd name="T42" fmla="*/ 266 w 434"/>
              <a:gd name="T43" fmla="*/ 266 h 434"/>
              <a:gd name="T44" fmla="*/ 184 w 434"/>
              <a:gd name="T45" fmla="*/ 300 h 434"/>
              <a:gd name="T46" fmla="*/ 101 w 434"/>
              <a:gd name="T47" fmla="*/ 266 h 434"/>
              <a:gd name="T48" fmla="*/ 67 w 434"/>
              <a:gd name="T49" fmla="*/ 184 h 434"/>
              <a:gd name="T50" fmla="*/ 101 w 434"/>
              <a:gd name="T51" fmla="*/ 101 h 434"/>
              <a:gd name="T52" fmla="*/ 184 w 434"/>
              <a:gd name="T53" fmla="*/ 67 h 434"/>
              <a:gd name="T54" fmla="*/ 266 w 434"/>
              <a:gd name="T55" fmla="*/ 101 h 434"/>
              <a:gd name="T56" fmla="*/ 300 w 434"/>
              <a:gd name="T57" fmla="*/ 184 h 434"/>
              <a:gd name="T58" fmla="*/ 266 w 434"/>
              <a:gd name="T59" fmla="*/ 266 h 434"/>
              <a:gd name="T60" fmla="*/ 266 w 434"/>
              <a:gd name="T61" fmla="*/ 266 h 434"/>
              <a:gd name="T62" fmla="*/ 266 w 434"/>
              <a:gd name="T63" fmla="*/ 26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4" h="434">
                <a:moveTo>
                  <a:pt x="424" y="377"/>
                </a:moveTo>
                <a:cubicBezTo>
                  <a:pt x="335" y="288"/>
                  <a:pt x="335" y="288"/>
                  <a:pt x="335" y="288"/>
                </a:cubicBezTo>
                <a:cubicBezTo>
                  <a:pt x="356" y="256"/>
                  <a:pt x="367" y="222"/>
                  <a:pt x="367" y="184"/>
                </a:cubicBezTo>
                <a:cubicBezTo>
                  <a:pt x="367" y="159"/>
                  <a:pt x="362" y="135"/>
                  <a:pt x="353" y="112"/>
                </a:cubicBezTo>
                <a:cubicBezTo>
                  <a:pt x="343" y="90"/>
                  <a:pt x="330" y="70"/>
                  <a:pt x="314" y="54"/>
                </a:cubicBezTo>
                <a:cubicBezTo>
                  <a:pt x="297" y="37"/>
                  <a:pt x="278" y="24"/>
                  <a:pt x="255" y="14"/>
                </a:cubicBezTo>
                <a:cubicBezTo>
                  <a:pt x="232" y="5"/>
                  <a:pt x="208" y="0"/>
                  <a:pt x="184" y="0"/>
                </a:cubicBezTo>
                <a:cubicBezTo>
                  <a:pt x="159" y="0"/>
                  <a:pt x="135" y="5"/>
                  <a:pt x="112" y="14"/>
                </a:cubicBezTo>
                <a:cubicBezTo>
                  <a:pt x="90" y="24"/>
                  <a:pt x="70" y="37"/>
                  <a:pt x="54" y="54"/>
                </a:cubicBezTo>
                <a:cubicBezTo>
                  <a:pt x="37" y="70"/>
                  <a:pt x="24" y="90"/>
                  <a:pt x="14" y="112"/>
                </a:cubicBezTo>
                <a:cubicBezTo>
                  <a:pt x="5" y="135"/>
                  <a:pt x="0" y="159"/>
                  <a:pt x="0" y="184"/>
                </a:cubicBezTo>
                <a:cubicBezTo>
                  <a:pt x="0" y="208"/>
                  <a:pt x="5" y="232"/>
                  <a:pt x="14" y="255"/>
                </a:cubicBezTo>
                <a:cubicBezTo>
                  <a:pt x="24" y="278"/>
                  <a:pt x="37" y="297"/>
                  <a:pt x="54" y="313"/>
                </a:cubicBezTo>
                <a:cubicBezTo>
                  <a:pt x="70" y="330"/>
                  <a:pt x="90" y="343"/>
                  <a:pt x="112" y="353"/>
                </a:cubicBezTo>
                <a:cubicBezTo>
                  <a:pt x="135" y="362"/>
                  <a:pt x="159" y="367"/>
                  <a:pt x="184" y="367"/>
                </a:cubicBezTo>
                <a:cubicBezTo>
                  <a:pt x="222" y="367"/>
                  <a:pt x="256" y="356"/>
                  <a:pt x="288" y="335"/>
                </a:cubicBezTo>
                <a:cubicBezTo>
                  <a:pt x="377" y="424"/>
                  <a:pt x="377" y="424"/>
                  <a:pt x="377" y="424"/>
                </a:cubicBezTo>
                <a:cubicBezTo>
                  <a:pt x="383" y="431"/>
                  <a:pt x="391" y="434"/>
                  <a:pt x="400" y="434"/>
                </a:cubicBezTo>
                <a:cubicBezTo>
                  <a:pt x="410" y="434"/>
                  <a:pt x="417" y="431"/>
                  <a:pt x="424" y="424"/>
                </a:cubicBezTo>
                <a:cubicBezTo>
                  <a:pt x="431" y="417"/>
                  <a:pt x="434" y="409"/>
                  <a:pt x="434" y="400"/>
                </a:cubicBezTo>
                <a:cubicBezTo>
                  <a:pt x="434" y="391"/>
                  <a:pt x="431" y="383"/>
                  <a:pt x="424" y="377"/>
                </a:cubicBezTo>
                <a:close/>
                <a:moveTo>
                  <a:pt x="266" y="266"/>
                </a:moveTo>
                <a:cubicBezTo>
                  <a:pt x="243" y="289"/>
                  <a:pt x="216" y="300"/>
                  <a:pt x="184" y="300"/>
                </a:cubicBezTo>
                <a:cubicBezTo>
                  <a:pt x="151" y="300"/>
                  <a:pt x="124" y="289"/>
                  <a:pt x="101" y="266"/>
                </a:cubicBezTo>
                <a:cubicBezTo>
                  <a:pt x="78" y="243"/>
                  <a:pt x="67" y="216"/>
                  <a:pt x="67" y="184"/>
                </a:cubicBezTo>
                <a:cubicBezTo>
                  <a:pt x="67" y="151"/>
                  <a:pt x="78" y="124"/>
                  <a:pt x="101" y="101"/>
                </a:cubicBezTo>
                <a:cubicBezTo>
                  <a:pt x="124" y="78"/>
                  <a:pt x="151" y="67"/>
                  <a:pt x="184" y="67"/>
                </a:cubicBezTo>
                <a:cubicBezTo>
                  <a:pt x="216" y="67"/>
                  <a:pt x="243" y="78"/>
                  <a:pt x="266" y="101"/>
                </a:cubicBezTo>
                <a:cubicBezTo>
                  <a:pt x="289" y="124"/>
                  <a:pt x="300" y="151"/>
                  <a:pt x="300" y="184"/>
                </a:cubicBezTo>
                <a:cubicBezTo>
                  <a:pt x="300" y="216"/>
                  <a:pt x="289" y="243"/>
                  <a:pt x="266" y="266"/>
                </a:cubicBezTo>
                <a:close/>
                <a:moveTo>
                  <a:pt x="266" y="266"/>
                </a:moveTo>
                <a:cubicBezTo>
                  <a:pt x="266" y="266"/>
                  <a:pt x="266" y="266"/>
                  <a:pt x="266" y="266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182852" tIns="91426" rIns="182852" bIns="91426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6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8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7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04A4FDF9-0790-42BC-92F0-DEAF4F552993}"/>
              </a:ext>
            </a:extLst>
          </p:cNvPr>
          <p:cNvGrpSpPr/>
          <p:nvPr/>
        </p:nvGrpSpPr>
        <p:grpSpPr>
          <a:xfrm>
            <a:off x="1077665" y="4095661"/>
            <a:ext cx="288000" cy="216000"/>
            <a:chOff x="1981200" y="3455988"/>
            <a:chExt cx="635000" cy="423862"/>
          </a:xfrm>
          <a:solidFill>
            <a:schemeClr val="tx1"/>
          </a:solidFill>
        </p:grpSpPr>
        <p:sp>
          <p:nvSpPr>
            <p:cNvPr id="77" name="Freeform 72">
              <a:extLst>
                <a:ext uri="{FF2B5EF4-FFF2-40B4-BE49-F238E27FC236}">
                  <a16:creationId xmlns:a16="http://schemas.microsoft.com/office/drawing/2014/main" id="{7C913FA9-AB0F-45C5-84E9-C02649609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6925" y="3455988"/>
              <a:ext cx="465138" cy="339725"/>
            </a:xfrm>
            <a:custGeom>
              <a:avLst/>
              <a:gdLst>
                <a:gd name="T0" fmla="*/ 41 w 367"/>
                <a:gd name="T1" fmla="*/ 267 h 267"/>
                <a:gd name="T2" fmla="*/ 325 w 367"/>
                <a:gd name="T3" fmla="*/ 267 h 267"/>
                <a:gd name="T4" fmla="*/ 355 w 367"/>
                <a:gd name="T5" fmla="*/ 255 h 267"/>
                <a:gd name="T6" fmla="*/ 367 w 367"/>
                <a:gd name="T7" fmla="*/ 225 h 267"/>
                <a:gd name="T8" fmla="*/ 367 w 367"/>
                <a:gd name="T9" fmla="*/ 42 h 267"/>
                <a:gd name="T10" fmla="*/ 355 w 367"/>
                <a:gd name="T11" fmla="*/ 12 h 267"/>
                <a:gd name="T12" fmla="*/ 325 w 367"/>
                <a:gd name="T13" fmla="*/ 0 h 267"/>
                <a:gd name="T14" fmla="*/ 41 w 367"/>
                <a:gd name="T15" fmla="*/ 0 h 267"/>
                <a:gd name="T16" fmla="*/ 12 w 367"/>
                <a:gd name="T17" fmla="*/ 12 h 267"/>
                <a:gd name="T18" fmla="*/ 0 w 367"/>
                <a:gd name="T19" fmla="*/ 42 h 267"/>
                <a:gd name="T20" fmla="*/ 0 w 367"/>
                <a:gd name="T21" fmla="*/ 225 h 267"/>
                <a:gd name="T22" fmla="*/ 12 w 367"/>
                <a:gd name="T23" fmla="*/ 255 h 267"/>
                <a:gd name="T24" fmla="*/ 41 w 367"/>
                <a:gd name="T25" fmla="*/ 267 h 267"/>
                <a:gd name="T26" fmla="*/ 33 w 367"/>
                <a:gd name="T27" fmla="*/ 42 h 267"/>
                <a:gd name="T28" fmla="*/ 36 w 367"/>
                <a:gd name="T29" fmla="*/ 36 h 267"/>
                <a:gd name="T30" fmla="*/ 41 w 367"/>
                <a:gd name="T31" fmla="*/ 33 h 267"/>
                <a:gd name="T32" fmla="*/ 325 w 367"/>
                <a:gd name="T33" fmla="*/ 33 h 267"/>
                <a:gd name="T34" fmla="*/ 331 w 367"/>
                <a:gd name="T35" fmla="*/ 36 h 267"/>
                <a:gd name="T36" fmla="*/ 333 w 367"/>
                <a:gd name="T37" fmla="*/ 42 h 267"/>
                <a:gd name="T38" fmla="*/ 333 w 367"/>
                <a:gd name="T39" fmla="*/ 225 h 267"/>
                <a:gd name="T40" fmla="*/ 331 w 367"/>
                <a:gd name="T41" fmla="*/ 231 h 267"/>
                <a:gd name="T42" fmla="*/ 325 w 367"/>
                <a:gd name="T43" fmla="*/ 234 h 267"/>
                <a:gd name="T44" fmla="*/ 41 w 367"/>
                <a:gd name="T45" fmla="*/ 234 h 267"/>
                <a:gd name="T46" fmla="*/ 36 w 367"/>
                <a:gd name="T47" fmla="*/ 231 h 267"/>
                <a:gd name="T48" fmla="*/ 33 w 367"/>
                <a:gd name="T49" fmla="*/ 225 h 267"/>
                <a:gd name="T50" fmla="*/ 33 w 367"/>
                <a:gd name="T51" fmla="*/ 42 h 267"/>
                <a:gd name="T52" fmla="*/ 33 w 367"/>
                <a:gd name="T53" fmla="*/ 42 h 267"/>
                <a:gd name="T54" fmla="*/ 33 w 367"/>
                <a:gd name="T55" fmla="*/ 4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7" h="267">
                  <a:moveTo>
                    <a:pt x="41" y="267"/>
                  </a:moveTo>
                  <a:cubicBezTo>
                    <a:pt x="325" y="267"/>
                    <a:pt x="325" y="267"/>
                    <a:pt x="325" y="267"/>
                  </a:cubicBezTo>
                  <a:cubicBezTo>
                    <a:pt x="337" y="267"/>
                    <a:pt x="346" y="263"/>
                    <a:pt x="355" y="255"/>
                  </a:cubicBezTo>
                  <a:cubicBezTo>
                    <a:pt x="363" y="247"/>
                    <a:pt x="367" y="237"/>
                    <a:pt x="367" y="225"/>
                  </a:cubicBezTo>
                  <a:cubicBezTo>
                    <a:pt x="367" y="42"/>
                    <a:pt x="367" y="42"/>
                    <a:pt x="367" y="42"/>
                  </a:cubicBezTo>
                  <a:cubicBezTo>
                    <a:pt x="367" y="30"/>
                    <a:pt x="363" y="20"/>
                    <a:pt x="355" y="12"/>
                  </a:cubicBezTo>
                  <a:cubicBezTo>
                    <a:pt x="346" y="4"/>
                    <a:pt x="337" y="0"/>
                    <a:pt x="32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0" y="0"/>
                    <a:pt x="20" y="4"/>
                    <a:pt x="12" y="12"/>
                  </a:cubicBezTo>
                  <a:cubicBezTo>
                    <a:pt x="4" y="20"/>
                    <a:pt x="0" y="30"/>
                    <a:pt x="0" y="4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7"/>
                    <a:pt x="4" y="247"/>
                    <a:pt x="12" y="255"/>
                  </a:cubicBezTo>
                  <a:cubicBezTo>
                    <a:pt x="20" y="263"/>
                    <a:pt x="30" y="267"/>
                    <a:pt x="41" y="267"/>
                  </a:cubicBezTo>
                  <a:close/>
                  <a:moveTo>
                    <a:pt x="33" y="42"/>
                  </a:moveTo>
                  <a:cubicBezTo>
                    <a:pt x="33" y="39"/>
                    <a:pt x="34" y="37"/>
                    <a:pt x="36" y="36"/>
                  </a:cubicBezTo>
                  <a:cubicBezTo>
                    <a:pt x="37" y="34"/>
                    <a:pt x="39" y="33"/>
                    <a:pt x="41" y="33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27" y="33"/>
                    <a:pt x="329" y="34"/>
                    <a:pt x="331" y="36"/>
                  </a:cubicBezTo>
                  <a:cubicBezTo>
                    <a:pt x="333" y="37"/>
                    <a:pt x="333" y="39"/>
                    <a:pt x="333" y="42"/>
                  </a:cubicBezTo>
                  <a:cubicBezTo>
                    <a:pt x="333" y="225"/>
                    <a:pt x="333" y="225"/>
                    <a:pt x="333" y="225"/>
                  </a:cubicBezTo>
                  <a:cubicBezTo>
                    <a:pt x="333" y="228"/>
                    <a:pt x="333" y="229"/>
                    <a:pt x="331" y="231"/>
                  </a:cubicBezTo>
                  <a:cubicBezTo>
                    <a:pt x="329" y="233"/>
                    <a:pt x="327" y="234"/>
                    <a:pt x="325" y="234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9" y="234"/>
                    <a:pt x="37" y="233"/>
                    <a:pt x="36" y="231"/>
                  </a:cubicBezTo>
                  <a:cubicBezTo>
                    <a:pt x="34" y="229"/>
                    <a:pt x="33" y="228"/>
                    <a:pt x="33" y="225"/>
                  </a:cubicBezTo>
                  <a:lnTo>
                    <a:pt x="33" y="42"/>
                  </a:lnTo>
                  <a:close/>
                  <a:moveTo>
                    <a:pt x="33" y="42"/>
                  </a:moveTo>
                  <a:cubicBezTo>
                    <a:pt x="33" y="42"/>
                    <a:pt x="33" y="42"/>
                    <a:pt x="33" y="42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36A41541-F1C8-44AF-9FC7-99A3BA2339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1200" y="3816350"/>
              <a:ext cx="635000" cy="63500"/>
            </a:xfrm>
            <a:custGeom>
              <a:avLst/>
              <a:gdLst>
                <a:gd name="T0" fmla="*/ 459 w 501"/>
                <a:gd name="T1" fmla="*/ 0 h 50"/>
                <a:gd name="T2" fmla="*/ 0 w 501"/>
                <a:gd name="T3" fmla="*/ 0 h 50"/>
                <a:gd name="T4" fmla="*/ 0 w 501"/>
                <a:gd name="T5" fmla="*/ 25 h 50"/>
                <a:gd name="T6" fmla="*/ 12 w 501"/>
                <a:gd name="T7" fmla="*/ 42 h 50"/>
                <a:gd name="T8" fmla="*/ 42 w 501"/>
                <a:gd name="T9" fmla="*/ 50 h 50"/>
                <a:gd name="T10" fmla="*/ 459 w 501"/>
                <a:gd name="T11" fmla="*/ 50 h 50"/>
                <a:gd name="T12" fmla="*/ 488 w 501"/>
                <a:gd name="T13" fmla="*/ 42 h 50"/>
                <a:gd name="T14" fmla="*/ 501 w 501"/>
                <a:gd name="T15" fmla="*/ 25 h 50"/>
                <a:gd name="T16" fmla="*/ 501 w 501"/>
                <a:gd name="T17" fmla="*/ 0 h 50"/>
                <a:gd name="T18" fmla="*/ 459 w 501"/>
                <a:gd name="T19" fmla="*/ 0 h 50"/>
                <a:gd name="T20" fmla="*/ 271 w 501"/>
                <a:gd name="T21" fmla="*/ 25 h 50"/>
                <a:gd name="T22" fmla="*/ 229 w 501"/>
                <a:gd name="T23" fmla="*/ 25 h 50"/>
                <a:gd name="T24" fmla="*/ 225 w 501"/>
                <a:gd name="T25" fmla="*/ 21 h 50"/>
                <a:gd name="T26" fmla="*/ 229 w 501"/>
                <a:gd name="T27" fmla="*/ 16 h 50"/>
                <a:gd name="T28" fmla="*/ 271 w 501"/>
                <a:gd name="T29" fmla="*/ 16 h 50"/>
                <a:gd name="T30" fmla="*/ 275 w 501"/>
                <a:gd name="T31" fmla="*/ 21 h 50"/>
                <a:gd name="T32" fmla="*/ 271 w 501"/>
                <a:gd name="T33" fmla="*/ 25 h 50"/>
                <a:gd name="T34" fmla="*/ 271 w 501"/>
                <a:gd name="T35" fmla="*/ 25 h 50"/>
                <a:gd name="T36" fmla="*/ 271 w 501"/>
                <a:gd name="T3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50">
                  <a:moveTo>
                    <a:pt x="4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2"/>
                    <a:pt x="4" y="38"/>
                    <a:pt x="12" y="42"/>
                  </a:cubicBezTo>
                  <a:cubicBezTo>
                    <a:pt x="20" y="47"/>
                    <a:pt x="30" y="50"/>
                    <a:pt x="42" y="50"/>
                  </a:cubicBezTo>
                  <a:cubicBezTo>
                    <a:pt x="459" y="50"/>
                    <a:pt x="459" y="50"/>
                    <a:pt x="459" y="50"/>
                  </a:cubicBezTo>
                  <a:cubicBezTo>
                    <a:pt x="470" y="50"/>
                    <a:pt x="480" y="47"/>
                    <a:pt x="488" y="42"/>
                  </a:cubicBezTo>
                  <a:cubicBezTo>
                    <a:pt x="496" y="38"/>
                    <a:pt x="501" y="32"/>
                    <a:pt x="501" y="25"/>
                  </a:cubicBezTo>
                  <a:cubicBezTo>
                    <a:pt x="501" y="0"/>
                    <a:pt x="501" y="0"/>
                    <a:pt x="501" y="0"/>
                  </a:cubicBezTo>
                  <a:lnTo>
                    <a:pt x="459" y="0"/>
                  </a:lnTo>
                  <a:close/>
                  <a:moveTo>
                    <a:pt x="271" y="25"/>
                  </a:moveTo>
                  <a:cubicBezTo>
                    <a:pt x="229" y="25"/>
                    <a:pt x="229" y="25"/>
                    <a:pt x="229" y="25"/>
                  </a:cubicBezTo>
                  <a:cubicBezTo>
                    <a:pt x="227" y="25"/>
                    <a:pt x="225" y="23"/>
                    <a:pt x="225" y="21"/>
                  </a:cubicBezTo>
                  <a:cubicBezTo>
                    <a:pt x="225" y="18"/>
                    <a:pt x="227" y="16"/>
                    <a:pt x="229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4" y="16"/>
                    <a:pt x="275" y="18"/>
                    <a:pt x="275" y="21"/>
                  </a:cubicBezTo>
                  <a:cubicBezTo>
                    <a:pt x="275" y="23"/>
                    <a:pt x="274" y="25"/>
                    <a:pt x="271" y="25"/>
                  </a:cubicBezTo>
                  <a:close/>
                  <a:moveTo>
                    <a:pt x="271" y="25"/>
                  </a:moveTo>
                  <a:cubicBezTo>
                    <a:pt x="271" y="25"/>
                    <a:pt x="271" y="25"/>
                    <a:pt x="271" y="25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A4974F7-C5F7-4817-B5BB-07841534D267}"/>
              </a:ext>
            </a:extLst>
          </p:cNvPr>
          <p:cNvSpPr/>
          <p:nvPr/>
        </p:nvSpPr>
        <p:spPr>
          <a:xfrm>
            <a:off x="11331907" y="3529842"/>
            <a:ext cx="527908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Depuy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[2015]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AF30CF88-52D5-467A-B5D1-C74A07D87B17}"/>
              </a:ext>
            </a:extLst>
          </p:cNvPr>
          <p:cNvCxnSpPr>
            <a:endCxn id="81" idx="1"/>
          </p:cNvCxnSpPr>
          <p:nvPr/>
        </p:nvCxnSpPr>
        <p:spPr>
          <a:xfrm>
            <a:off x="9386591" y="3745888"/>
            <a:ext cx="987639" cy="1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21222F0-3294-40DF-BB3C-5EC213390D5B}"/>
              </a:ext>
            </a:extLst>
          </p:cNvPr>
          <p:cNvSpPr/>
          <p:nvPr/>
        </p:nvSpPr>
        <p:spPr>
          <a:xfrm>
            <a:off x="10374230" y="3531027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Burley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[2012]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F56AE85-ED2B-4C60-A4F0-979EB1223BD0}"/>
              </a:ext>
            </a:extLst>
          </p:cNvPr>
          <p:cNvCxnSpPr>
            <a:stCxn id="81" idx="3"/>
            <a:endCxn id="79" idx="1"/>
          </p:cNvCxnSpPr>
          <p:nvPr/>
        </p:nvCxnSpPr>
        <p:spPr>
          <a:xfrm flipV="1">
            <a:off x="10935620" y="3745888"/>
            <a:ext cx="396287" cy="1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>
            <a:extLst>
              <a:ext uri="{FF2B5EF4-FFF2-40B4-BE49-F238E27FC236}">
                <a16:creationId xmlns:a16="http://schemas.microsoft.com/office/drawing/2014/main" id="{6FE4ADD7-B324-4CEF-B8A9-79C720F6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BRDF</a:t>
            </a:r>
            <a:r>
              <a:rPr kumimoji="1" lang="ja-JP" altLang="en-US" dirty="0"/>
              <a:t>モデル一覧</a:t>
            </a:r>
          </a:p>
        </p:txBody>
      </p:sp>
    </p:spTree>
    <p:extLst>
      <p:ext uri="{BB962C8B-B14F-4D97-AF65-F5344CB8AC3E}">
        <p14:creationId xmlns:p14="http://schemas.microsoft.com/office/powerpoint/2010/main" val="318146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E7F26-4590-4785-AC70-9542452E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BRDF</a:t>
            </a:r>
            <a:r>
              <a:rPr lang="ja-JP" altLang="en-US" dirty="0"/>
              <a:t>モデル一覧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3">
            <a:extLst>
              <a:ext uri="{FF2B5EF4-FFF2-40B4-BE49-F238E27FC236}">
                <a16:creationId xmlns:a16="http://schemas.microsoft.com/office/drawing/2014/main" id="{EC88077D-0E17-4B34-96A2-A4895AA5BC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791185"/>
              </p:ext>
            </p:extLst>
          </p:nvPr>
        </p:nvGraphicFramePr>
        <p:xfrm>
          <a:off x="232200" y="883005"/>
          <a:ext cx="11355560" cy="578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3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0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Year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Model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Anisotropic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Parameter※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Formula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1760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Lambert</a:t>
                      </a:r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（ランバート）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1975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Phong</a:t>
                      </a:r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（フォン） 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1977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Blinn-Phong</a:t>
                      </a:r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（ブリンフォン） 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1985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Cook-Torrance</a:t>
                      </a:r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（クック・トランス） 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1992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Ward</a:t>
                      </a:r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（ウォード） 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1994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Oren-Nayar</a:t>
                      </a:r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（オーレン・ネイヤー）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1997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Lafortune</a:t>
                      </a:r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（ラフォーチュン） 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 lobe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2000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Ashikhmin-Shirley</a:t>
                      </a:r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（アシクミンシャーリー）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2007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Walter</a:t>
                      </a:r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（ウォルター） 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Kurt</a:t>
                      </a:r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（カート）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 lobe</a:t>
                      </a:r>
                      <a:r>
                        <a:rPr kumimoji="1" lang="ja-JP" altLang="en-US" sz="12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数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Nishino and Lombardi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（ニシノ・ロンバーディ）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Low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（ロー）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Burley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(</a:t>
                      </a:r>
                      <a:r>
                        <a:rPr kumimoji="1" lang="ja-JP" altLang="en-US" sz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バーレー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 or Disney (</a:t>
                      </a:r>
                      <a:r>
                        <a:rPr kumimoji="1" lang="ja-JP" altLang="en-US" sz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ディズニー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2014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Brady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（ブレディー）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4" name="図 3" descr="画面の領域">
            <a:extLst>
              <a:ext uri="{FF2B5EF4-FFF2-40B4-BE49-F238E27FC236}">
                <a16:creationId xmlns:a16="http://schemas.microsoft.com/office/drawing/2014/main" id="{BCEFACC6-A06C-4628-A01B-E7463FAF9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4" y="6308264"/>
            <a:ext cx="1584176" cy="327760"/>
          </a:xfrm>
          <a:prstGeom prst="rect">
            <a:avLst/>
          </a:prstGeom>
        </p:spPr>
      </p:pic>
      <p:pic>
        <p:nvPicPr>
          <p:cNvPr id="5" name="図 4" descr="画面の領域">
            <a:extLst>
              <a:ext uri="{FF2B5EF4-FFF2-40B4-BE49-F238E27FC236}">
                <a16:creationId xmlns:a16="http://schemas.microsoft.com/office/drawing/2014/main" id="{0EBCC968-291D-49AD-AA8D-D2D36C7C1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0" b="16664"/>
          <a:stretch/>
        </p:blipFill>
        <p:spPr>
          <a:xfrm>
            <a:off x="8603330" y="5560761"/>
            <a:ext cx="1400253" cy="290795"/>
          </a:xfrm>
          <a:prstGeom prst="rect">
            <a:avLst/>
          </a:prstGeom>
        </p:spPr>
      </p:pic>
      <p:pic>
        <p:nvPicPr>
          <p:cNvPr id="6" name="図 5" descr="画面の領域">
            <a:extLst>
              <a:ext uri="{FF2B5EF4-FFF2-40B4-BE49-F238E27FC236}">
                <a16:creationId xmlns:a16="http://schemas.microsoft.com/office/drawing/2014/main" id="{615DED8F-9C55-475A-BF0F-9C9E4EC3A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4" y="5547749"/>
            <a:ext cx="1368152" cy="294282"/>
          </a:xfrm>
          <a:prstGeom prst="rect">
            <a:avLst/>
          </a:prstGeom>
        </p:spPr>
      </p:pic>
      <p:pic>
        <p:nvPicPr>
          <p:cNvPr id="7" name="図 6" descr="画面の領域">
            <a:extLst>
              <a:ext uri="{FF2B5EF4-FFF2-40B4-BE49-F238E27FC236}">
                <a16:creationId xmlns:a16="http://schemas.microsoft.com/office/drawing/2014/main" id="{F6DDAE73-3471-4D81-BAFC-4428705DAB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1" b="17325"/>
          <a:stretch/>
        </p:blipFill>
        <p:spPr>
          <a:xfrm>
            <a:off x="8603330" y="5173780"/>
            <a:ext cx="2297806" cy="311268"/>
          </a:xfrm>
          <a:prstGeom prst="rect">
            <a:avLst/>
          </a:prstGeom>
        </p:spPr>
      </p:pic>
      <p:pic>
        <p:nvPicPr>
          <p:cNvPr id="8" name="図 7" descr="画面の領域">
            <a:extLst>
              <a:ext uri="{FF2B5EF4-FFF2-40B4-BE49-F238E27FC236}">
                <a16:creationId xmlns:a16="http://schemas.microsoft.com/office/drawing/2014/main" id="{FEBEE585-AB29-4903-9123-05CB97ECA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4" y="5173780"/>
            <a:ext cx="1368152" cy="294282"/>
          </a:xfrm>
          <a:prstGeom prst="rect">
            <a:avLst/>
          </a:prstGeom>
        </p:spPr>
      </p:pic>
      <p:pic>
        <p:nvPicPr>
          <p:cNvPr id="9" name="図 8" descr="画面の領域">
            <a:extLst>
              <a:ext uri="{FF2B5EF4-FFF2-40B4-BE49-F238E27FC236}">
                <a16:creationId xmlns:a16="http://schemas.microsoft.com/office/drawing/2014/main" id="{C249429D-D788-4CB8-8B7C-14D4967EF8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2" b="-1"/>
          <a:stretch/>
        </p:blipFill>
        <p:spPr>
          <a:xfrm>
            <a:off x="8116777" y="4047970"/>
            <a:ext cx="1989558" cy="216000"/>
          </a:xfrm>
          <a:prstGeom prst="rect">
            <a:avLst/>
          </a:prstGeom>
        </p:spPr>
      </p:pic>
      <p:pic>
        <p:nvPicPr>
          <p:cNvPr id="10" name="図 9" descr="画面の領域">
            <a:extLst>
              <a:ext uri="{FF2B5EF4-FFF2-40B4-BE49-F238E27FC236}">
                <a16:creationId xmlns:a16="http://schemas.microsoft.com/office/drawing/2014/main" id="{E62940F7-C0D1-4163-8671-C7C2621DB20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9"/>
          <a:stretch/>
        </p:blipFill>
        <p:spPr>
          <a:xfrm>
            <a:off x="6949674" y="4047970"/>
            <a:ext cx="1119048" cy="216000"/>
          </a:xfrm>
          <a:prstGeom prst="rect">
            <a:avLst/>
          </a:prstGeom>
        </p:spPr>
      </p:pic>
      <p:pic>
        <p:nvPicPr>
          <p:cNvPr id="11" name="図 10" descr="画面の領域">
            <a:extLst>
              <a:ext uri="{FF2B5EF4-FFF2-40B4-BE49-F238E27FC236}">
                <a16:creationId xmlns:a16="http://schemas.microsoft.com/office/drawing/2014/main" id="{B1039D19-7C5F-43CC-B7C9-242C9860510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"/>
          <a:stretch/>
        </p:blipFill>
        <p:spPr>
          <a:xfrm>
            <a:off x="10146350" y="4047970"/>
            <a:ext cx="1327874" cy="216000"/>
          </a:xfrm>
          <a:prstGeom prst="rect">
            <a:avLst/>
          </a:prstGeom>
        </p:spPr>
      </p:pic>
      <p:pic>
        <p:nvPicPr>
          <p:cNvPr id="12" name="図 11" descr="画面の領域">
            <a:extLst>
              <a:ext uri="{FF2B5EF4-FFF2-40B4-BE49-F238E27FC236}">
                <a16:creationId xmlns:a16="http://schemas.microsoft.com/office/drawing/2014/main" id="{7E4844B2-002C-4170-963F-BC1E6761075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5" b="11420"/>
          <a:stretch/>
        </p:blipFill>
        <p:spPr>
          <a:xfrm>
            <a:off x="6949674" y="1315052"/>
            <a:ext cx="642886" cy="294148"/>
          </a:xfrm>
          <a:prstGeom prst="rect">
            <a:avLst/>
          </a:prstGeom>
        </p:spPr>
      </p:pic>
      <p:pic>
        <p:nvPicPr>
          <p:cNvPr id="13" name="図 12" descr="画面の領域">
            <a:extLst>
              <a:ext uri="{FF2B5EF4-FFF2-40B4-BE49-F238E27FC236}">
                <a16:creationId xmlns:a16="http://schemas.microsoft.com/office/drawing/2014/main" id="{527C6DC2-5403-4738-9860-81120DD8CA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4" y="3221149"/>
            <a:ext cx="4008485" cy="348564"/>
          </a:xfrm>
          <a:prstGeom prst="rect">
            <a:avLst/>
          </a:prstGeom>
        </p:spPr>
      </p:pic>
      <p:pic>
        <p:nvPicPr>
          <p:cNvPr id="14" name="図 13" descr="画面の領域">
            <a:extLst>
              <a:ext uri="{FF2B5EF4-FFF2-40B4-BE49-F238E27FC236}">
                <a16:creationId xmlns:a16="http://schemas.microsoft.com/office/drawing/2014/main" id="{B7346F15-E00E-4F49-ADE4-ED581A6B471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1" b="7594"/>
          <a:stretch/>
        </p:blipFill>
        <p:spPr>
          <a:xfrm>
            <a:off x="7724768" y="1718563"/>
            <a:ext cx="1276528" cy="288033"/>
          </a:xfrm>
          <a:prstGeom prst="rect">
            <a:avLst/>
          </a:prstGeom>
        </p:spPr>
      </p:pic>
      <p:pic>
        <p:nvPicPr>
          <p:cNvPr id="15" name="図 14" descr="画面の領域">
            <a:extLst>
              <a:ext uri="{FF2B5EF4-FFF2-40B4-BE49-F238E27FC236}">
                <a16:creationId xmlns:a16="http://schemas.microsoft.com/office/drawing/2014/main" id="{E4E72F38-6F99-4627-975D-3EC5F4DF1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4" y="1694438"/>
            <a:ext cx="642886" cy="305889"/>
          </a:xfrm>
          <a:prstGeom prst="rect">
            <a:avLst/>
          </a:prstGeom>
        </p:spPr>
      </p:pic>
      <p:pic>
        <p:nvPicPr>
          <p:cNvPr id="16" name="図 15" descr="画面の領域">
            <a:extLst>
              <a:ext uri="{FF2B5EF4-FFF2-40B4-BE49-F238E27FC236}">
                <a16:creationId xmlns:a16="http://schemas.microsoft.com/office/drawing/2014/main" id="{2E7CB92D-49DC-44A1-AFD3-852B203694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4" y="2102208"/>
            <a:ext cx="642886" cy="305889"/>
          </a:xfrm>
          <a:prstGeom prst="rect">
            <a:avLst/>
          </a:prstGeom>
        </p:spPr>
      </p:pic>
      <p:pic>
        <p:nvPicPr>
          <p:cNvPr id="17" name="図 16" descr="画面の領域">
            <a:extLst>
              <a:ext uri="{FF2B5EF4-FFF2-40B4-BE49-F238E27FC236}">
                <a16:creationId xmlns:a16="http://schemas.microsoft.com/office/drawing/2014/main" id="{F1EA8B14-A927-450C-A924-90B1DCDF383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2" b="13609"/>
          <a:stretch/>
        </p:blipFill>
        <p:spPr>
          <a:xfrm>
            <a:off x="7724768" y="2111136"/>
            <a:ext cx="1324160" cy="288032"/>
          </a:xfrm>
          <a:prstGeom prst="rect">
            <a:avLst/>
          </a:prstGeom>
        </p:spPr>
      </p:pic>
      <p:pic>
        <p:nvPicPr>
          <p:cNvPr id="18" name="図 17" descr="画面の領域">
            <a:extLst>
              <a:ext uri="{FF2B5EF4-FFF2-40B4-BE49-F238E27FC236}">
                <a16:creationId xmlns:a16="http://schemas.microsoft.com/office/drawing/2014/main" id="{FB54CE28-3E54-4A26-BE16-66BB60C3B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4" y="2465803"/>
            <a:ext cx="1338946" cy="288000"/>
          </a:xfrm>
          <a:prstGeom prst="rect">
            <a:avLst/>
          </a:prstGeom>
        </p:spPr>
      </p:pic>
      <p:pic>
        <p:nvPicPr>
          <p:cNvPr id="19" name="図 18" descr="画面の領域">
            <a:extLst>
              <a:ext uri="{FF2B5EF4-FFF2-40B4-BE49-F238E27FC236}">
                <a16:creationId xmlns:a16="http://schemas.microsoft.com/office/drawing/2014/main" id="{3D5146F5-BC45-42E9-AB88-B4AEF9ABBE7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" t="10458" r="1510" b="16034"/>
          <a:stretch/>
        </p:blipFill>
        <p:spPr>
          <a:xfrm>
            <a:off x="8419408" y="2465803"/>
            <a:ext cx="1871996" cy="288000"/>
          </a:xfrm>
          <a:prstGeom prst="rect">
            <a:avLst/>
          </a:prstGeom>
        </p:spPr>
      </p:pic>
      <p:pic>
        <p:nvPicPr>
          <p:cNvPr id="20" name="図 19" descr="画面の領域">
            <a:extLst>
              <a:ext uri="{FF2B5EF4-FFF2-40B4-BE49-F238E27FC236}">
                <a16:creationId xmlns:a16="http://schemas.microsoft.com/office/drawing/2014/main" id="{52867B0A-03C3-4374-A496-5496115C15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80" y="3616829"/>
            <a:ext cx="2254015" cy="331783"/>
          </a:xfrm>
          <a:prstGeom prst="rect">
            <a:avLst/>
          </a:prstGeom>
        </p:spPr>
      </p:pic>
      <p:pic>
        <p:nvPicPr>
          <p:cNvPr id="21" name="図 20" descr="画面の領域">
            <a:extLst>
              <a:ext uri="{FF2B5EF4-FFF2-40B4-BE49-F238E27FC236}">
                <a16:creationId xmlns:a16="http://schemas.microsoft.com/office/drawing/2014/main" id="{38DDA42C-C493-4674-938E-A79C53ACE9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4" y="3628141"/>
            <a:ext cx="642886" cy="305889"/>
          </a:xfrm>
          <a:prstGeom prst="rect">
            <a:avLst/>
          </a:prstGeom>
        </p:spPr>
      </p:pic>
      <p:pic>
        <p:nvPicPr>
          <p:cNvPr id="22" name="図 21" descr="画面の領域">
            <a:extLst>
              <a:ext uri="{FF2B5EF4-FFF2-40B4-BE49-F238E27FC236}">
                <a16:creationId xmlns:a16="http://schemas.microsoft.com/office/drawing/2014/main" id="{DDBE497F-23A0-4D2B-80BE-19FA3AC7F3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86" y="2854023"/>
            <a:ext cx="2901492" cy="288000"/>
          </a:xfrm>
          <a:prstGeom prst="rect">
            <a:avLst/>
          </a:prstGeom>
        </p:spPr>
      </p:pic>
      <p:pic>
        <p:nvPicPr>
          <p:cNvPr id="23" name="図 22" descr="画面の領域">
            <a:extLst>
              <a:ext uri="{FF2B5EF4-FFF2-40B4-BE49-F238E27FC236}">
                <a16:creationId xmlns:a16="http://schemas.microsoft.com/office/drawing/2014/main" id="{0EF00C53-5601-4D86-B0EB-607C70BB6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4" y="2854023"/>
            <a:ext cx="1338946" cy="288000"/>
          </a:xfrm>
          <a:prstGeom prst="rect">
            <a:avLst/>
          </a:prstGeom>
        </p:spPr>
      </p:pic>
      <p:pic>
        <p:nvPicPr>
          <p:cNvPr id="24" name="図 23" descr="画面の領域">
            <a:extLst>
              <a:ext uri="{FF2B5EF4-FFF2-40B4-BE49-F238E27FC236}">
                <a16:creationId xmlns:a16="http://schemas.microsoft.com/office/drawing/2014/main" id="{C8105A7A-7500-4307-9EAE-D3440A733FF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" b="12374"/>
          <a:stretch/>
        </p:blipFill>
        <p:spPr>
          <a:xfrm>
            <a:off x="8323380" y="4390833"/>
            <a:ext cx="1464865" cy="322654"/>
          </a:xfrm>
          <a:prstGeom prst="rect">
            <a:avLst/>
          </a:prstGeom>
        </p:spPr>
      </p:pic>
      <p:pic>
        <p:nvPicPr>
          <p:cNvPr id="25" name="図 24" descr="画面の領域">
            <a:extLst>
              <a:ext uri="{FF2B5EF4-FFF2-40B4-BE49-F238E27FC236}">
                <a16:creationId xmlns:a16="http://schemas.microsoft.com/office/drawing/2014/main" id="{87F8DA37-6738-440B-860A-58778769E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4" y="4401173"/>
            <a:ext cx="1338946" cy="288000"/>
          </a:xfrm>
          <a:prstGeom prst="rect">
            <a:avLst/>
          </a:prstGeom>
        </p:spPr>
      </p:pic>
      <p:pic>
        <p:nvPicPr>
          <p:cNvPr id="26" name="図 25" descr="画面の領域">
            <a:extLst>
              <a:ext uri="{FF2B5EF4-FFF2-40B4-BE49-F238E27FC236}">
                <a16:creationId xmlns:a16="http://schemas.microsoft.com/office/drawing/2014/main" id="{7043FD1F-B70C-49B4-BAC9-E0D5B29025D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192" y="4454705"/>
            <a:ext cx="1629032" cy="201083"/>
          </a:xfrm>
          <a:prstGeom prst="rect">
            <a:avLst/>
          </a:prstGeom>
        </p:spPr>
      </p:pic>
      <p:pic>
        <p:nvPicPr>
          <p:cNvPr id="27" name="図 26" descr="画面の領域">
            <a:extLst>
              <a:ext uri="{FF2B5EF4-FFF2-40B4-BE49-F238E27FC236}">
                <a16:creationId xmlns:a16="http://schemas.microsoft.com/office/drawing/2014/main" id="{C551B9D7-FF94-4F49-A390-F9346716366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3" b="11645"/>
          <a:stretch/>
        </p:blipFill>
        <p:spPr>
          <a:xfrm>
            <a:off x="7756780" y="4787052"/>
            <a:ext cx="1416818" cy="309891"/>
          </a:xfrm>
          <a:prstGeom prst="rect">
            <a:avLst/>
          </a:prstGeom>
        </p:spPr>
      </p:pic>
      <p:pic>
        <p:nvPicPr>
          <p:cNvPr id="28" name="図 27" descr="画面の領域">
            <a:extLst>
              <a:ext uri="{FF2B5EF4-FFF2-40B4-BE49-F238E27FC236}">
                <a16:creationId xmlns:a16="http://schemas.microsoft.com/office/drawing/2014/main" id="{16EFAE31-FB2C-47E8-A10B-63E094E383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74" y="4781983"/>
            <a:ext cx="642886" cy="305889"/>
          </a:xfrm>
          <a:prstGeom prst="rect">
            <a:avLst/>
          </a:prstGeom>
        </p:spPr>
      </p:pic>
      <p:pic>
        <p:nvPicPr>
          <p:cNvPr id="29" name="図 28" descr="画面の領域">
            <a:extLst>
              <a:ext uri="{FF2B5EF4-FFF2-40B4-BE49-F238E27FC236}">
                <a16:creationId xmlns:a16="http://schemas.microsoft.com/office/drawing/2014/main" id="{A647081D-2B30-474E-AB50-3C806A9FA5D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42" y="5921083"/>
            <a:ext cx="563151" cy="162320"/>
          </a:xfrm>
          <a:prstGeom prst="rect">
            <a:avLst/>
          </a:prstGeom>
        </p:spPr>
      </p:pic>
      <p:pic>
        <p:nvPicPr>
          <p:cNvPr id="30" name="図 29" descr="画面の領域">
            <a:extLst>
              <a:ext uri="{FF2B5EF4-FFF2-40B4-BE49-F238E27FC236}">
                <a16:creationId xmlns:a16="http://schemas.microsoft.com/office/drawing/2014/main" id="{0C10AF0D-4D28-4E7F-949F-47EFAC2076C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/>
          <a:stretch/>
        </p:blipFill>
        <p:spPr>
          <a:xfrm>
            <a:off x="7592560" y="5921083"/>
            <a:ext cx="1187028" cy="118327"/>
          </a:xfrm>
          <a:prstGeom prst="rect">
            <a:avLst/>
          </a:prstGeom>
        </p:spPr>
      </p:pic>
      <p:pic>
        <p:nvPicPr>
          <p:cNvPr id="31" name="図 30" descr="画面の領域">
            <a:extLst>
              <a:ext uri="{FF2B5EF4-FFF2-40B4-BE49-F238E27FC236}">
                <a16:creationId xmlns:a16="http://schemas.microsoft.com/office/drawing/2014/main" id="{45B74AA5-0A26-4D4C-A399-6645B22E258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75" y="5921083"/>
            <a:ext cx="1562802" cy="92734"/>
          </a:xfrm>
          <a:prstGeom prst="rect">
            <a:avLst/>
          </a:prstGeom>
        </p:spPr>
      </p:pic>
      <p:pic>
        <p:nvPicPr>
          <p:cNvPr id="32" name="図 31" descr="画面の領域">
            <a:extLst>
              <a:ext uri="{FF2B5EF4-FFF2-40B4-BE49-F238E27FC236}">
                <a16:creationId xmlns:a16="http://schemas.microsoft.com/office/drawing/2014/main" id="{F8CE947C-BAA2-4EDE-B22F-AB2B66BE3C1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364" y="5921083"/>
            <a:ext cx="998864" cy="73024"/>
          </a:xfrm>
          <a:prstGeom prst="rect">
            <a:avLst/>
          </a:prstGeom>
        </p:spPr>
      </p:pic>
      <p:pic>
        <p:nvPicPr>
          <p:cNvPr id="33" name="図 32" descr="画面の領域">
            <a:extLst>
              <a:ext uri="{FF2B5EF4-FFF2-40B4-BE49-F238E27FC236}">
                <a16:creationId xmlns:a16="http://schemas.microsoft.com/office/drawing/2014/main" id="{2A04FB58-5509-4FBA-B679-6FDD30786985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75" y="6040442"/>
            <a:ext cx="341878" cy="95630"/>
          </a:xfrm>
          <a:prstGeom prst="rect">
            <a:avLst/>
          </a:prstGeom>
        </p:spPr>
      </p:pic>
      <p:pic>
        <p:nvPicPr>
          <p:cNvPr id="34" name="図 33" descr="画面の領域">
            <a:extLst>
              <a:ext uri="{FF2B5EF4-FFF2-40B4-BE49-F238E27FC236}">
                <a16:creationId xmlns:a16="http://schemas.microsoft.com/office/drawing/2014/main" id="{7FB7D8A5-1805-410F-BCA1-012B3B2DCC8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884" y="6040442"/>
            <a:ext cx="1215518" cy="95999"/>
          </a:xfrm>
          <a:prstGeom prst="rect">
            <a:avLst/>
          </a:prstGeom>
        </p:spPr>
      </p:pic>
      <p:pic>
        <p:nvPicPr>
          <p:cNvPr id="35" name="図 34" descr="画面の領域">
            <a:extLst>
              <a:ext uri="{FF2B5EF4-FFF2-40B4-BE49-F238E27FC236}">
                <a16:creationId xmlns:a16="http://schemas.microsoft.com/office/drawing/2014/main" id="{3D0C0C84-15EB-4471-A808-C9D6A1FC1AA3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97" y="6040442"/>
            <a:ext cx="522059" cy="108480"/>
          </a:xfrm>
          <a:prstGeom prst="rect">
            <a:avLst/>
          </a:prstGeom>
        </p:spPr>
      </p:pic>
      <p:pic>
        <p:nvPicPr>
          <p:cNvPr id="36" name="図 35" descr="画面の領域">
            <a:extLst>
              <a:ext uri="{FF2B5EF4-FFF2-40B4-BE49-F238E27FC236}">
                <a16:creationId xmlns:a16="http://schemas.microsoft.com/office/drawing/2014/main" id="{D81E9F91-3362-4DE4-B176-C30C6B715B92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311" y="6040442"/>
            <a:ext cx="1282389" cy="98772"/>
          </a:xfrm>
          <a:prstGeom prst="rect">
            <a:avLst/>
          </a:prstGeom>
        </p:spPr>
      </p:pic>
      <p:pic>
        <p:nvPicPr>
          <p:cNvPr id="37" name="図 36" descr="画面の領域">
            <a:extLst>
              <a:ext uri="{FF2B5EF4-FFF2-40B4-BE49-F238E27FC236}">
                <a16:creationId xmlns:a16="http://schemas.microsoft.com/office/drawing/2014/main" id="{BBC14CA2-47F0-4464-BA9B-B22ABF126A8C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5" y="6159943"/>
            <a:ext cx="433381" cy="93284"/>
          </a:xfrm>
          <a:prstGeom prst="rect">
            <a:avLst/>
          </a:prstGeom>
        </p:spPr>
      </p:pic>
      <p:pic>
        <p:nvPicPr>
          <p:cNvPr id="38" name="図 37" descr="画面の領域">
            <a:extLst>
              <a:ext uri="{FF2B5EF4-FFF2-40B4-BE49-F238E27FC236}">
                <a16:creationId xmlns:a16="http://schemas.microsoft.com/office/drawing/2014/main" id="{D388AC94-4E71-4680-B13C-0F8DDFCC8453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61" y="6159943"/>
            <a:ext cx="1095852" cy="94100"/>
          </a:xfrm>
          <a:prstGeom prst="rect">
            <a:avLst/>
          </a:prstGeom>
        </p:spPr>
      </p:pic>
      <p:pic>
        <p:nvPicPr>
          <p:cNvPr id="39" name="図 38" descr="画面の領域">
            <a:extLst>
              <a:ext uri="{FF2B5EF4-FFF2-40B4-BE49-F238E27FC236}">
                <a16:creationId xmlns:a16="http://schemas.microsoft.com/office/drawing/2014/main" id="{5E3B8858-4C03-4227-A09B-0CD9D45D7E1F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8" y="6159943"/>
            <a:ext cx="927441" cy="96936"/>
          </a:xfrm>
          <a:prstGeom prst="rect">
            <a:avLst/>
          </a:prstGeom>
        </p:spPr>
      </p:pic>
      <p:pic>
        <p:nvPicPr>
          <p:cNvPr id="40" name="図 39" descr="画面の領域">
            <a:extLst>
              <a:ext uri="{FF2B5EF4-FFF2-40B4-BE49-F238E27FC236}">
                <a16:creationId xmlns:a16="http://schemas.microsoft.com/office/drawing/2014/main" id="{31216738-7EEA-466B-BF82-F2E61B1B57C4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632" y="6159943"/>
            <a:ext cx="618697" cy="96999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D5D2DF3-A82F-48E5-8401-5203B35D02CC}"/>
              </a:ext>
            </a:extLst>
          </p:cNvPr>
          <p:cNvSpPr txBox="1"/>
          <p:nvPr/>
        </p:nvSpPr>
        <p:spPr>
          <a:xfrm>
            <a:off x="6736570" y="485851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※F0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と拡散・鏡面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Albedo</a:t>
            </a:r>
            <a:r>
              <a:rPr lang="ja-JP" altLang="en-US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は除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2" name="図 41" descr="画面の領域">
            <a:extLst>
              <a:ext uri="{FF2B5EF4-FFF2-40B4-BE49-F238E27FC236}">
                <a16:creationId xmlns:a16="http://schemas.microsoft.com/office/drawing/2014/main" id="{23DCE46F-4BD0-4149-BB4C-DA3A1DC5ED2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14" y="498326"/>
            <a:ext cx="1759999" cy="288000"/>
          </a:xfrm>
          <a:prstGeom prst="rect">
            <a:avLst/>
          </a:prstGeom>
        </p:spPr>
      </p:pic>
      <p:pic>
        <p:nvPicPr>
          <p:cNvPr id="43" name="図 42" descr="画面の領域">
            <a:extLst>
              <a:ext uri="{FF2B5EF4-FFF2-40B4-BE49-F238E27FC236}">
                <a16:creationId xmlns:a16="http://schemas.microsoft.com/office/drawing/2014/main" id="{17616E32-2AF0-495A-A3E9-7CA65416BE8C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311" y="98394"/>
            <a:ext cx="1783519" cy="288000"/>
          </a:xfrm>
          <a:prstGeom prst="rect">
            <a:avLst/>
          </a:prstGeom>
        </p:spPr>
      </p:pic>
      <p:pic>
        <p:nvPicPr>
          <p:cNvPr id="44" name="図 43" descr="画面の領域">
            <a:extLst>
              <a:ext uri="{FF2B5EF4-FFF2-40B4-BE49-F238E27FC236}">
                <a16:creationId xmlns:a16="http://schemas.microsoft.com/office/drawing/2014/main" id="{37F6DDA5-41D2-4EA7-B546-9C8E49477B6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714" y="535904"/>
            <a:ext cx="762094" cy="28800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4D3B495-E3CE-45D7-987D-C2B10CD6E90F}"/>
              </a:ext>
            </a:extLst>
          </p:cNvPr>
          <p:cNvSpPr txBox="1"/>
          <p:nvPr/>
        </p:nvSpPr>
        <p:spPr>
          <a:xfrm>
            <a:off x="8991814" y="133848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Common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979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ide_F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Template_wide_F</Template>
  <TotalTime>0</TotalTime>
  <Words>270</Words>
  <Application>Microsoft Office PowerPoint</Application>
  <PresentationFormat>ユーザー設定</PresentationFormat>
  <Paragraphs>124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HGP創英角ｺﾞｼｯｸUB</vt:lpstr>
      <vt:lpstr>Meiryo UI</vt:lpstr>
      <vt:lpstr>游ゴシック</vt:lpstr>
      <vt:lpstr>Arial</vt:lpstr>
      <vt:lpstr>Template_wide_F</vt:lpstr>
      <vt:lpstr>BRDFモデル一覧</vt:lpstr>
      <vt:lpstr>BRDFモデル一覧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2014-04-07T12:14:37Z</dcterms:created>
  <dcterms:modified xsi:type="dcterms:W3CDTF">2020-02-20T20:45:57Z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