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9" r:id="rId1"/>
  </p:sldMasterIdLst>
  <p:notesMasterIdLst>
    <p:notesMasterId r:id="rId4"/>
  </p:notesMasterIdLst>
  <p:handoutMasterIdLst>
    <p:handoutMasterId r:id="rId5"/>
  </p:handoutMasterIdLst>
  <p:sldIdLst>
    <p:sldId id="669" r:id="rId2"/>
    <p:sldId id="723" r:id="rId3"/>
  </p:sldIdLst>
  <p:sldSz cx="12198350" cy="6858000"/>
  <p:notesSz cx="6883400" cy="100076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  <p15:guide id="3" pos="440">
          <p15:clr>
            <a:srgbClr val="A4A3A4"/>
          </p15:clr>
        </p15:guide>
        <p15:guide id="4" pos="724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EA"/>
    <a:srgbClr val="3B4453"/>
    <a:srgbClr val="5FA326"/>
    <a:srgbClr val="B2E389"/>
    <a:srgbClr val="E5F6D8"/>
    <a:srgbClr val="B2B2B2"/>
    <a:srgbClr val="E74C3C"/>
    <a:srgbClr val="0094C8"/>
    <a:srgbClr val="FFFFFF"/>
    <a:srgbClr val="E3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046" autoAdjust="0"/>
  </p:normalViewPr>
  <p:slideViewPr>
    <p:cSldViewPr>
      <p:cViewPr varScale="1">
        <p:scale>
          <a:sx n="101" d="100"/>
          <a:sy n="101" d="100"/>
        </p:scale>
        <p:origin x="960" y="102"/>
      </p:cViewPr>
      <p:guideLst>
        <p:guide orient="horz" pos="2160"/>
        <p:guide pos="3842"/>
        <p:guide pos="440"/>
        <p:guide pos="724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50F278F-4CA1-4352-8BA2-CE05FE786054}" type="datetime1">
              <a:rPr lang="en-US" altLang="ja-JP"/>
              <a:pPr>
                <a:defRPr/>
              </a:pPr>
              <a:t>7/20/2020</a:t>
            </a:fld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09283D34-F0AF-46D1-95BC-588DE547DCB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62592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0888"/>
            <a:ext cx="6672262" cy="3751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2975"/>
            <a:ext cx="550545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05950"/>
            <a:ext cx="29829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36" tIns="46118" rIns="92236" bIns="46118" numCol="1" anchor="b" anchorCtr="0" compatLnSpc="1">
            <a:prstTxWarp prst="textNoShape">
              <a:avLst/>
            </a:prstTxWarp>
          </a:bodyPr>
          <a:lstStyle>
            <a:lvl1pPr algn="r" defTabSz="922338">
              <a:defRPr kumimoji="1" sz="1200">
                <a:ea typeface="ＭＳ Ｐゴシック" pitchFamily="-96" charset="-128"/>
              </a:defRPr>
            </a:lvl1pPr>
          </a:lstStyle>
          <a:p>
            <a:pPr>
              <a:defRPr/>
            </a:pPr>
            <a:fld id="{893BFAF7-D32B-44E0-81A0-A48052D9698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0861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2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BFAF7-D32B-44E0-81A0-A48052D96982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-96" charset="-128"/>
                <a:cs typeface="+mn-cs"/>
              </a:rPr>
              <a:pPr marL="0" marR="0" lvl="0" indent="0" algn="r" defTabSz="9223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-9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3BFAF7-D32B-44E0-81A0-A48052D96982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973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3B277-4267-4DA9-A7CF-29A0DA721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0" y="0"/>
            <a:ext cx="4298739" cy="504056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2400" baseline="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436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st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11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30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63279E35-C41D-46B0-AE7D-B1D70D418C7D}"/>
              </a:ext>
            </a:extLst>
          </p:cNvPr>
          <p:cNvSpPr/>
          <p:nvPr/>
        </p:nvSpPr>
        <p:spPr>
          <a:xfrm>
            <a:off x="1877885" y="91722"/>
            <a:ext cx="9722542" cy="6674556"/>
          </a:xfrm>
          <a:prstGeom prst="rect">
            <a:avLst/>
          </a:prstGeom>
          <a:solidFill>
            <a:schemeClr val="bg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7F5C22-F66D-4E36-9673-86716D2F08B0}"/>
              </a:ext>
            </a:extLst>
          </p:cNvPr>
          <p:cNvSpPr/>
          <p:nvPr/>
        </p:nvSpPr>
        <p:spPr>
          <a:xfrm>
            <a:off x="2716562" y="615624"/>
            <a:ext cx="71963" cy="1439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90E07C-E623-448D-8EEA-3F75EB56FDBC}"/>
              </a:ext>
            </a:extLst>
          </p:cNvPr>
          <p:cNvSpPr txBox="1"/>
          <p:nvPr/>
        </p:nvSpPr>
        <p:spPr>
          <a:xfrm>
            <a:off x="1828473" y="1146758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256x256x3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C1C05A-9687-4321-A07B-C959F33C1942}"/>
              </a:ext>
            </a:extLst>
          </p:cNvPr>
          <p:cNvSpPr/>
          <p:nvPr/>
        </p:nvSpPr>
        <p:spPr>
          <a:xfrm>
            <a:off x="9977329" y="615624"/>
            <a:ext cx="71963" cy="1439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659644-2517-46B7-B950-E5B63EB8A1B0}"/>
              </a:ext>
            </a:extLst>
          </p:cNvPr>
          <p:cNvSpPr/>
          <p:nvPr/>
        </p:nvSpPr>
        <p:spPr>
          <a:xfrm>
            <a:off x="3066107" y="2353568"/>
            <a:ext cx="120537" cy="7196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490BA9-B6C0-46C4-B971-383618BA87ED}"/>
              </a:ext>
            </a:extLst>
          </p:cNvPr>
          <p:cNvSpPr txBox="1"/>
          <p:nvPr/>
        </p:nvSpPr>
        <p:spPr>
          <a:xfrm>
            <a:off x="2233187" y="2583891"/>
            <a:ext cx="876706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128x128x64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10F209-2145-402F-B554-342BC2514EAD}"/>
              </a:ext>
            </a:extLst>
          </p:cNvPr>
          <p:cNvSpPr txBox="1"/>
          <p:nvPr/>
        </p:nvSpPr>
        <p:spPr>
          <a:xfrm>
            <a:off x="10121271" y="1204514"/>
            <a:ext cx="871901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256x256x3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C15D3B-AB8E-48D4-B773-EFB3999071F4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2788525" y="1335249"/>
            <a:ext cx="337851" cy="1018318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FD038A-6312-4ED1-943A-DCD71DC7C083}"/>
              </a:ext>
            </a:extLst>
          </p:cNvPr>
          <p:cNvSpPr txBox="1"/>
          <p:nvPr/>
        </p:nvSpPr>
        <p:spPr>
          <a:xfrm>
            <a:off x="3103610" y="1734031"/>
            <a:ext cx="645995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Conv2D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41A39FF6-E692-4286-AB92-EF63317A87D1}"/>
              </a:ext>
            </a:extLst>
          </p:cNvPr>
          <p:cNvCxnSpPr>
            <a:cxnSpLocks/>
            <a:stCxn id="71" idx="3"/>
            <a:endCxn id="7" idx="2"/>
          </p:cNvCxnSpPr>
          <p:nvPr/>
        </p:nvCxnSpPr>
        <p:spPr>
          <a:xfrm flipV="1">
            <a:off x="9553760" y="2054876"/>
            <a:ext cx="459550" cy="658505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7EDC5-223A-4DE7-BF54-A674840B50DE}"/>
              </a:ext>
            </a:extLst>
          </p:cNvPr>
          <p:cNvSpPr txBox="1"/>
          <p:nvPr/>
        </p:nvSpPr>
        <p:spPr>
          <a:xfrm>
            <a:off x="10057748" y="2004361"/>
            <a:ext cx="1248410" cy="86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943"/>
            <a:r>
              <a: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Tanh</a:t>
            </a:r>
          </a:p>
          <a:p>
            <a:pPr algn="ctr" defTabSz="913943"/>
            <a:r>
              <a:rPr lang="ja-JP" altLang="en-US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ConvTranspose2D</a:t>
            </a:r>
          </a:p>
          <a:p>
            <a:pPr algn="ctr" defTabSz="913943"/>
            <a:r>
              <a:rPr lang="ja-JP" altLang="en-US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 err="1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ReLu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E3BB01-AF55-4575-BFEB-2FC9E111C77C}"/>
              </a:ext>
            </a:extLst>
          </p:cNvPr>
          <p:cNvSpPr/>
          <p:nvPr/>
        </p:nvSpPr>
        <p:spPr>
          <a:xfrm>
            <a:off x="2644589" y="529405"/>
            <a:ext cx="7476680" cy="162726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B95096B-74E6-4D6C-BB74-B3A342C058C9}"/>
              </a:ext>
            </a:extLst>
          </p:cNvPr>
          <p:cNvSpPr txBox="1"/>
          <p:nvPr/>
        </p:nvSpPr>
        <p:spPr>
          <a:xfrm>
            <a:off x="5604002" y="529825"/>
            <a:ext cx="1322782" cy="26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10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outermost layer</a:t>
            </a:r>
            <a:endParaRPr lang="ja-JP" altLang="en-US" sz="10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C47BA5-1AB0-4FD9-8954-F26D3C64991C}"/>
              </a:ext>
            </a:extLst>
          </p:cNvPr>
          <p:cNvSpPr/>
          <p:nvPr/>
        </p:nvSpPr>
        <p:spPr>
          <a:xfrm>
            <a:off x="3416399" y="3185956"/>
            <a:ext cx="153501" cy="35981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F57337-C91F-4045-8D30-61EC083ABEAD}"/>
              </a:ext>
            </a:extLst>
          </p:cNvPr>
          <p:cNvSpPr txBox="1"/>
          <p:nvPr/>
        </p:nvSpPr>
        <p:spPr>
          <a:xfrm>
            <a:off x="2684121" y="3245916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64x64x128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82DDEC9-E54E-44F8-9BCB-0B00F03ED162}"/>
              </a:ext>
            </a:extLst>
          </p:cNvPr>
          <p:cNvSpPr/>
          <p:nvPr/>
        </p:nvSpPr>
        <p:spPr>
          <a:xfrm>
            <a:off x="3768614" y="3712138"/>
            <a:ext cx="252785" cy="17990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280B0A-DB66-4BD1-BC2D-B69D398EBE6B}"/>
              </a:ext>
            </a:extLst>
          </p:cNvPr>
          <p:cNvSpPr txBox="1"/>
          <p:nvPr/>
        </p:nvSpPr>
        <p:spPr>
          <a:xfrm>
            <a:off x="3011579" y="3697020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32x32x256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35B69FE-9BF4-41CC-994C-7F0D9843633A}"/>
              </a:ext>
            </a:extLst>
          </p:cNvPr>
          <p:cNvSpPr/>
          <p:nvPr/>
        </p:nvSpPr>
        <p:spPr>
          <a:xfrm>
            <a:off x="4117399" y="4143961"/>
            <a:ext cx="467756" cy="4979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E79F97B-D5D3-4300-ABDD-2225A5C720F7}"/>
              </a:ext>
            </a:extLst>
          </p:cNvPr>
          <p:cNvSpPr txBox="1"/>
          <p:nvPr/>
        </p:nvSpPr>
        <p:spPr>
          <a:xfrm>
            <a:off x="3347893" y="4045813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16x16x512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A9B2A7C-9514-4E1F-9916-1B459E9CE120}"/>
              </a:ext>
            </a:extLst>
          </p:cNvPr>
          <p:cNvSpPr/>
          <p:nvPr/>
        </p:nvSpPr>
        <p:spPr>
          <a:xfrm>
            <a:off x="4542715" y="4504522"/>
            <a:ext cx="467756" cy="4677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DB31B54-C831-45A6-A3FF-116C0F436440}"/>
              </a:ext>
            </a:extLst>
          </p:cNvPr>
          <p:cNvSpPr txBox="1"/>
          <p:nvPr/>
        </p:nvSpPr>
        <p:spPr>
          <a:xfrm>
            <a:off x="3925238" y="4390661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8x8x512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E667F14-DBF3-40C3-9A6A-BF91FC45AEB3}"/>
              </a:ext>
            </a:extLst>
          </p:cNvPr>
          <p:cNvSpPr/>
          <p:nvPr/>
        </p:nvSpPr>
        <p:spPr>
          <a:xfrm>
            <a:off x="4938501" y="4863667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B5E6F0A-C591-4E71-B733-C6D41379B6FA}"/>
              </a:ext>
            </a:extLst>
          </p:cNvPr>
          <p:cNvSpPr txBox="1"/>
          <p:nvPr/>
        </p:nvSpPr>
        <p:spPr>
          <a:xfrm>
            <a:off x="4323852" y="4758849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4x4x512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612C3B4-F93B-421F-8F18-1B4CC58BB864}"/>
              </a:ext>
            </a:extLst>
          </p:cNvPr>
          <p:cNvSpPr/>
          <p:nvPr/>
        </p:nvSpPr>
        <p:spPr>
          <a:xfrm>
            <a:off x="5334391" y="5223519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FF586A-AFBD-4AC8-AB4D-6C4CA183070B}"/>
              </a:ext>
            </a:extLst>
          </p:cNvPr>
          <p:cNvSpPr txBox="1"/>
          <p:nvPr/>
        </p:nvSpPr>
        <p:spPr>
          <a:xfrm>
            <a:off x="4721434" y="5114177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2x2x512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9F4179B-73C8-47B3-B986-92DF7AA28AC8}"/>
              </a:ext>
            </a:extLst>
          </p:cNvPr>
          <p:cNvSpPr/>
          <p:nvPr/>
        </p:nvSpPr>
        <p:spPr>
          <a:xfrm>
            <a:off x="5838184" y="5884855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B816DA5-1058-4489-BA6E-8E45ECA9AC62}"/>
              </a:ext>
            </a:extLst>
          </p:cNvPr>
          <p:cNvSpPr txBox="1"/>
          <p:nvPr/>
        </p:nvSpPr>
        <p:spPr>
          <a:xfrm>
            <a:off x="5747320" y="5901796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1x1x512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2DE4EED2-9EE5-4F28-AAA4-00304480C2DD}"/>
              </a:ext>
            </a:extLst>
          </p:cNvPr>
          <p:cNvCxnSpPr>
            <a:cxnSpLocks/>
            <a:stCxn id="54" idx="3"/>
            <a:endCxn id="57" idx="0"/>
          </p:cNvCxnSpPr>
          <p:nvPr/>
        </p:nvCxnSpPr>
        <p:spPr>
          <a:xfrm>
            <a:off x="5802148" y="5241510"/>
            <a:ext cx="269915" cy="643345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2CA1CA2-74CB-4BF7-B576-685DCF2F7D88}"/>
              </a:ext>
            </a:extLst>
          </p:cNvPr>
          <p:cNvSpPr/>
          <p:nvPr/>
        </p:nvSpPr>
        <p:spPr>
          <a:xfrm>
            <a:off x="9433224" y="2353568"/>
            <a:ext cx="120537" cy="7196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AFDB5F1-7954-4F4E-A237-8171C275A44C}"/>
              </a:ext>
            </a:extLst>
          </p:cNvPr>
          <p:cNvSpPr txBox="1"/>
          <p:nvPr/>
        </p:nvSpPr>
        <p:spPr>
          <a:xfrm>
            <a:off x="8971473" y="2121865"/>
            <a:ext cx="947202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128x128x128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0B7A93A5-B03B-4241-B9B9-F4D0B1AC1441}"/>
              </a:ext>
            </a:extLst>
          </p:cNvPr>
          <p:cNvSpPr/>
          <p:nvPr/>
        </p:nvSpPr>
        <p:spPr>
          <a:xfrm>
            <a:off x="9040408" y="3185956"/>
            <a:ext cx="153501" cy="35981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18ED566-EDA1-41EA-9B8A-0E63CB279BAF}"/>
              </a:ext>
            </a:extLst>
          </p:cNvPr>
          <p:cNvSpPr txBox="1"/>
          <p:nvPr/>
        </p:nvSpPr>
        <p:spPr>
          <a:xfrm>
            <a:off x="9474452" y="3198066"/>
            <a:ext cx="876706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128x128x64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A8177EB-EA3C-47B2-B67E-5C472B24EC5E}"/>
              </a:ext>
            </a:extLst>
          </p:cNvPr>
          <p:cNvSpPr/>
          <p:nvPr/>
        </p:nvSpPr>
        <p:spPr>
          <a:xfrm>
            <a:off x="8546174" y="3712138"/>
            <a:ext cx="252785" cy="17990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A7FB3F11-EFD6-4AF3-B4C3-F41AF45AC969}"/>
              </a:ext>
            </a:extLst>
          </p:cNvPr>
          <p:cNvCxnSpPr>
            <a:cxnSpLocks/>
            <a:stCxn id="73" idx="2"/>
            <a:endCxn id="76" idx="3"/>
          </p:cNvCxnSpPr>
          <p:nvPr/>
        </p:nvCxnSpPr>
        <p:spPr>
          <a:xfrm rot="5400000">
            <a:off x="8829897" y="3514832"/>
            <a:ext cx="256322" cy="318199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07FF3D4-743D-4418-8351-31CF1F98835B}"/>
              </a:ext>
            </a:extLst>
          </p:cNvPr>
          <p:cNvSpPr txBox="1"/>
          <p:nvPr/>
        </p:nvSpPr>
        <p:spPr>
          <a:xfrm>
            <a:off x="9105734" y="3635064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64x64x128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60F83CFE-34A2-49A8-B824-FF9206EE7A8D}"/>
              </a:ext>
            </a:extLst>
          </p:cNvPr>
          <p:cNvSpPr/>
          <p:nvPr/>
        </p:nvSpPr>
        <p:spPr>
          <a:xfrm>
            <a:off x="7970409" y="4143961"/>
            <a:ext cx="467756" cy="4979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640C3443-F3C1-4667-BD64-5FA9F9004B92}"/>
              </a:ext>
            </a:extLst>
          </p:cNvPr>
          <p:cNvCxnSpPr>
            <a:cxnSpLocks/>
            <a:stCxn id="76" idx="2"/>
            <a:endCxn id="79" idx="3"/>
          </p:cNvCxnSpPr>
          <p:nvPr/>
        </p:nvCxnSpPr>
        <p:spPr>
          <a:xfrm rot="5400000">
            <a:off x="8416960" y="3913252"/>
            <a:ext cx="276815" cy="234401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2B2F698-AEA4-45C4-B4F8-417A9B0D2EDC}"/>
              </a:ext>
            </a:extLst>
          </p:cNvPr>
          <p:cNvSpPr txBox="1"/>
          <p:nvPr/>
        </p:nvSpPr>
        <p:spPr>
          <a:xfrm>
            <a:off x="8633176" y="3943113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32x32x256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80C3F9DE-82BF-4DE6-B75B-0722FBC17DF5}"/>
              </a:ext>
            </a:extLst>
          </p:cNvPr>
          <p:cNvSpPr/>
          <p:nvPr/>
        </p:nvSpPr>
        <p:spPr>
          <a:xfrm>
            <a:off x="7574623" y="4504522"/>
            <a:ext cx="467756" cy="4677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4E8F2468-510B-4BF2-92FE-5260D279FA4A}"/>
              </a:ext>
            </a:extLst>
          </p:cNvPr>
          <p:cNvCxnSpPr>
            <a:cxnSpLocks/>
            <a:stCxn id="79" idx="2"/>
            <a:endCxn id="82" idx="3"/>
          </p:cNvCxnSpPr>
          <p:nvPr/>
        </p:nvCxnSpPr>
        <p:spPr>
          <a:xfrm rot="5400000">
            <a:off x="7956258" y="4279879"/>
            <a:ext cx="334153" cy="161908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3DE34B2-8E29-4EF9-A3E1-6F9F63DE0CCB}"/>
              </a:ext>
            </a:extLst>
          </p:cNvPr>
          <p:cNvSpPr txBox="1"/>
          <p:nvPr/>
        </p:nvSpPr>
        <p:spPr>
          <a:xfrm>
            <a:off x="8163966" y="4268930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16x16x512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1AC95E5-3870-4A76-84F6-E5BAE13670E2}"/>
              </a:ext>
            </a:extLst>
          </p:cNvPr>
          <p:cNvSpPr/>
          <p:nvPr/>
        </p:nvSpPr>
        <p:spPr>
          <a:xfrm>
            <a:off x="7214770" y="4863667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07EEEFF1-1B44-4A70-9D4C-6E7F95A98776}"/>
              </a:ext>
            </a:extLst>
          </p:cNvPr>
          <p:cNvCxnSpPr>
            <a:cxnSpLocks/>
            <a:stCxn id="82" idx="2"/>
            <a:endCxn id="85" idx="3"/>
          </p:cNvCxnSpPr>
          <p:nvPr/>
        </p:nvCxnSpPr>
        <p:spPr>
          <a:xfrm rot="5400000">
            <a:off x="7580336" y="4653489"/>
            <a:ext cx="330359" cy="12597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001E325-D539-4E04-A23F-AA22BD91BCA8}"/>
              </a:ext>
            </a:extLst>
          </p:cNvPr>
          <p:cNvSpPr txBox="1"/>
          <p:nvPr/>
        </p:nvSpPr>
        <p:spPr>
          <a:xfrm>
            <a:off x="6807423" y="4638544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4x4x1024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922ABBB-73F6-4134-AC8A-F3E1FF934C69}"/>
              </a:ext>
            </a:extLst>
          </p:cNvPr>
          <p:cNvSpPr/>
          <p:nvPr/>
        </p:nvSpPr>
        <p:spPr>
          <a:xfrm>
            <a:off x="6831122" y="5217412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FBAB3761-9598-426E-92AA-8A86F9B67B99}"/>
              </a:ext>
            </a:extLst>
          </p:cNvPr>
          <p:cNvCxnSpPr>
            <a:cxnSpLocks/>
            <a:stCxn id="85" idx="2"/>
            <a:endCxn id="88" idx="3"/>
          </p:cNvCxnSpPr>
          <p:nvPr/>
        </p:nvCxnSpPr>
        <p:spPr>
          <a:xfrm rot="5400000">
            <a:off x="7205887" y="4992639"/>
            <a:ext cx="335755" cy="149770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907B63FD-C0C3-4653-BCCB-53FED5061E8E}"/>
              </a:ext>
            </a:extLst>
          </p:cNvPr>
          <p:cNvCxnSpPr>
            <a:cxnSpLocks/>
            <a:stCxn id="71" idx="2"/>
            <a:endCxn id="73" idx="3"/>
          </p:cNvCxnSpPr>
          <p:nvPr/>
        </p:nvCxnSpPr>
        <p:spPr>
          <a:xfrm rot="5400000">
            <a:off x="9197364" y="3069735"/>
            <a:ext cx="292670" cy="29958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EDEC944-D69F-444A-AF47-5781CCA72E29}"/>
              </a:ext>
            </a:extLst>
          </p:cNvPr>
          <p:cNvSpPr txBox="1"/>
          <p:nvPr/>
        </p:nvSpPr>
        <p:spPr>
          <a:xfrm>
            <a:off x="5108464" y="5414937"/>
            <a:ext cx="828641" cy="553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943"/>
            <a:r>
              <a:rPr lang="en-US" altLang="ja-JP" sz="999" dirty="0" err="1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LeakyReLu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ja-JP" altLang="en-US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↓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Conv2D</a:t>
            </a:r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6E84E4F4-A1E6-48C0-AF05-999DBF423C15}"/>
              </a:ext>
            </a:extLst>
          </p:cNvPr>
          <p:cNvCxnSpPr>
            <a:cxnSpLocks/>
            <a:stCxn id="57" idx="3"/>
            <a:endCxn id="88" idx="2"/>
          </p:cNvCxnSpPr>
          <p:nvPr/>
        </p:nvCxnSpPr>
        <p:spPr>
          <a:xfrm flipV="1">
            <a:off x="6305940" y="5253393"/>
            <a:ext cx="759060" cy="649453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8E16C7B-AAC3-4E3C-AF6F-1BF007500A42}"/>
              </a:ext>
            </a:extLst>
          </p:cNvPr>
          <p:cNvSpPr/>
          <p:nvPr/>
        </p:nvSpPr>
        <p:spPr>
          <a:xfrm>
            <a:off x="4668657" y="5399926"/>
            <a:ext cx="3573007" cy="1024702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33DF78B-A6B6-4B7B-8802-B8E692E1E375}"/>
              </a:ext>
            </a:extLst>
          </p:cNvPr>
          <p:cNvSpPr txBox="1"/>
          <p:nvPr/>
        </p:nvSpPr>
        <p:spPr>
          <a:xfrm>
            <a:off x="5532515" y="6163154"/>
            <a:ext cx="1322782" cy="26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10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innermost layer</a:t>
            </a:r>
            <a:endParaRPr lang="ja-JP" altLang="en-US" sz="10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44FF0DB-3826-40F6-A065-9CEA107AD123}"/>
              </a:ext>
            </a:extLst>
          </p:cNvPr>
          <p:cNvSpPr txBox="1"/>
          <p:nvPr/>
        </p:nvSpPr>
        <p:spPr>
          <a:xfrm>
            <a:off x="6347546" y="4985383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2x2x1024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E0BB630D-FCE0-4667-AF98-29B66369DF73}"/>
              </a:ext>
            </a:extLst>
          </p:cNvPr>
          <p:cNvCxnSpPr>
            <a:cxnSpLocks/>
            <a:stCxn id="49" idx="3"/>
            <a:endCxn id="122" idx="1"/>
          </p:cNvCxnSpPr>
          <p:nvPr/>
        </p:nvCxnSpPr>
        <p:spPr>
          <a:xfrm>
            <a:off x="5406258" y="4881656"/>
            <a:ext cx="1332899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44C034E8-A912-4B75-9AFB-44D8E95E1BFB}"/>
              </a:ext>
            </a:extLst>
          </p:cNvPr>
          <p:cNvSpPr/>
          <p:nvPr/>
        </p:nvSpPr>
        <p:spPr>
          <a:xfrm>
            <a:off x="6739156" y="4863667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CB566FC-23C0-421E-8234-289CD8687466}"/>
              </a:ext>
            </a:extLst>
          </p:cNvPr>
          <p:cNvSpPr txBox="1"/>
          <p:nvPr/>
        </p:nvSpPr>
        <p:spPr>
          <a:xfrm>
            <a:off x="7766735" y="4601768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8x8x512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28664EE1-5969-43A1-81A4-91DE81998643}"/>
              </a:ext>
            </a:extLst>
          </p:cNvPr>
          <p:cNvSpPr/>
          <p:nvPr/>
        </p:nvSpPr>
        <p:spPr>
          <a:xfrm>
            <a:off x="7106866" y="4504522"/>
            <a:ext cx="467756" cy="4677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7B74D8EB-1966-48C9-B4AC-97B05C87F98C}"/>
              </a:ext>
            </a:extLst>
          </p:cNvPr>
          <p:cNvCxnSpPr>
            <a:cxnSpLocks/>
            <a:stCxn id="45" idx="3"/>
            <a:endCxn id="125" idx="1"/>
          </p:cNvCxnSpPr>
          <p:nvPr/>
        </p:nvCxnSpPr>
        <p:spPr>
          <a:xfrm>
            <a:off x="5010473" y="4527910"/>
            <a:ext cx="2096395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595B0C9C-2F85-4CCA-A79B-BC1F1294CE29}"/>
              </a:ext>
            </a:extLst>
          </p:cNvPr>
          <p:cNvSpPr txBox="1"/>
          <p:nvPr/>
        </p:nvSpPr>
        <p:spPr>
          <a:xfrm>
            <a:off x="7214772" y="4267615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8x8x1024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2DCA2D5-B8F2-4AF8-B36B-768B7AD8056E}"/>
              </a:ext>
            </a:extLst>
          </p:cNvPr>
          <p:cNvSpPr/>
          <p:nvPr/>
        </p:nvSpPr>
        <p:spPr>
          <a:xfrm>
            <a:off x="7494615" y="4143961"/>
            <a:ext cx="467756" cy="4979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20F8E9C3-88DF-4BC1-8FE1-A62857F49981}"/>
              </a:ext>
            </a:extLst>
          </p:cNvPr>
          <p:cNvSpPr txBox="1"/>
          <p:nvPr/>
        </p:nvSpPr>
        <p:spPr>
          <a:xfrm>
            <a:off x="7505564" y="3922767"/>
            <a:ext cx="876706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16x16x1024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D3CCF42-E062-44E7-8CCB-FB20E77CCF93}"/>
              </a:ext>
            </a:extLst>
          </p:cNvPr>
          <p:cNvCxnSpPr>
            <a:cxnSpLocks/>
            <a:stCxn id="40" idx="3"/>
            <a:endCxn id="130" idx="1"/>
          </p:cNvCxnSpPr>
          <p:nvPr/>
        </p:nvCxnSpPr>
        <p:spPr>
          <a:xfrm>
            <a:off x="4585156" y="4168859"/>
            <a:ext cx="290946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5EC15FB3-93BD-4BE9-B327-818E2BBFFFEB}"/>
              </a:ext>
            </a:extLst>
          </p:cNvPr>
          <p:cNvCxnSpPr>
            <a:cxnSpLocks/>
            <a:stCxn id="32" idx="3"/>
            <a:endCxn id="139" idx="1"/>
          </p:cNvCxnSpPr>
          <p:nvPr/>
        </p:nvCxnSpPr>
        <p:spPr>
          <a:xfrm flipV="1">
            <a:off x="4021398" y="3801777"/>
            <a:ext cx="4270757" cy="31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57719D23-8B13-4D91-B3CB-08CA14D6B577}"/>
              </a:ext>
            </a:extLst>
          </p:cNvPr>
          <p:cNvSpPr/>
          <p:nvPr/>
        </p:nvSpPr>
        <p:spPr>
          <a:xfrm>
            <a:off x="8292155" y="3711824"/>
            <a:ext cx="252785" cy="179906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1C2E4378-C4A9-48BD-8973-1C57C8595987}"/>
              </a:ext>
            </a:extLst>
          </p:cNvPr>
          <p:cNvSpPr txBox="1"/>
          <p:nvPr/>
        </p:nvSpPr>
        <p:spPr>
          <a:xfrm>
            <a:off x="8149845" y="3493300"/>
            <a:ext cx="806211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32x32x512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D7F0811-DF19-4D15-B607-647E1F531151}"/>
              </a:ext>
            </a:extLst>
          </p:cNvPr>
          <p:cNvSpPr/>
          <p:nvPr/>
        </p:nvSpPr>
        <p:spPr>
          <a:xfrm>
            <a:off x="8886907" y="3185956"/>
            <a:ext cx="153501" cy="35981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BA8DCDFE-0A61-436D-B076-EDD603695779}"/>
              </a:ext>
            </a:extLst>
          </p:cNvPr>
          <p:cNvCxnSpPr>
            <a:cxnSpLocks/>
            <a:stCxn id="23" idx="3"/>
            <a:endCxn id="144" idx="1"/>
          </p:cNvCxnSpPr>
          <p:nvPr/>
        </p:nvCxnSpPr>
        <p:spPr>
          <a:xfrm>
            <a:off x="3569899" y="3365862"/>
            <a:ext cx="531700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ACCF3E09-5EC0-45AD-AF35-2547E7F0D5E1}"/>
              </a:ext>
            </a:extLst>
          </p:cNvPr>
          <p:cNvSpPr txBox="1"/>
          <p:nvPr/>
        </p:nvSpPr>
        <p:spPr>
          <a:xfrm>
            <a:off x="8551278" y="2960321"/>
            <a:ext cx="806211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64x64x256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7BF33E92-0393-4ED1-9BD1-B584D48A2A84}"/>
              </a:ext>
            </a:extLst>
          </p:cNvPr>
          <p:cNvSpPr/>
          <p:nvPr/>
        </p:nvSpPr>
        <p:spPr>
          <a:xfrm>
            <a:off x="9318094" y="2353568"/>
            <a:ext cx="120537" cy="7196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FC2CB0EF-313E-4B88-913C-0731FF598A82}"/>
              </a:ext>
            </a:extLst>
          </p:cNvPr>
          <p:cNvCxnSpPr>
            <a:cxnSpLocks/>
            <a:stCxn id="9" idx="3"/>
            <a:endCxn id="149" idx="1"/>
          </p:cNvCxnSpPr>
          <p:nvPr/>
        </p:nvCxnSpPr>
        <p:spPr>
          <a:xfrm>
            <a:off x="3186643" y="2713380"/>
            <a:ext cx="6131450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F322345-23C0-47EE-9C5C-C61116177044}"/>
              </a:ext>
            </a:extLst>
          </p:cNvPr>
          <p:cNvSpPr txBox="1"/>
          <p:nvPr/>
        </p:nvSpPr>
        <p:spPr>
          <a:xfrm>
            <a:off x="9574957" y="2703576"/>
            <a:ext cx="806211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256x256x3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B346581A-2172-49CC-AFD0-98E5874BFF04}"/>
              </a:ext>
            </a:extLst>
          </p:cNvPr>
          <p:cNvCxnSpPr>
            <a:cxnSpLocks/>
            <a:stCxn id="45" idx="3"/>
            <a:endCxn id="49" idx="0"/>
          </p:cNvCxnSpPr>
          <p:nvPr/>
        </p:nvCxnSpPr>
        <p:spPr>
          <a:xfrm>
            <a:off x="5010471" y="4527910"/>
            <a:ext cx="161908" cy="33575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BF380AAC-35E3-4108-B8BF-2D89557C1E8D}"/>
              </a:ext>
            </a:extLst>
          </p:cNvPr>
          <p:cNvCxnSpPr>
            <a:cxnSpLocks/>
            <a:stCxn id="49" idx="3"/>
            <a:endCxn id="54" idx="0"/>
          </p:cNvCxnSpPr>
          <p:nvPr/>
        </p:nvCxnSpPr>
        <p:spPr>
          <a:xfrm>
            <a:off x="5406257" y="4881656"/>
            <a:ext cx="162012" cy="341862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49E85BE1-D5CF-41A4-A99D-022F8395A269}"/>
              </a:ext>
            </a:extLst>
          </p:cNvPr>
          <p:cNvCxnSpPr>
            <a:cxnSpLocks/>
            <a:stCxn id="9" idx="3"/>
            <a:endCxn id="23" idx="0"/>
          </p:cNvCxnSpPr>
          <p:nvPr/>
        </p:nvCxnSpPr>
        <p:spPr>
          <a:xfrm>
            <a:off x="3186645" y="2713380"/>
            <a:ext cx="306505" cy="47257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9D95B014-5918-4AD8-9382-034B5A10149D}"/>
              </a:ext>
            </a:extLst>
          </p:cNvPr>
          <p:cNvCxnSpPr>
            <a:cxnSpLocks/>
            <a:stCxn id="23" idx="3"/>
            <a:endCxn id="32" idx="0"/>
          </p:cNvCxnSpPr>
          <p:nvPr/>
        </p:nvCxnSpPr>
        <p:spPr>
          <a:xfrm>
            <a:off x="3569899" y="3365862"/>
            <a:ext cx="325107" cy="34627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8AEBB1A9-89EE-4017-90A9-F9B3BACCF66D}"/>
              </a:ext>
            </a:extLst>
          </p:cNvPr>
          <p:cNvCxnSpPr>
            <a:cxnSpLocks/>
            <a:stCxn id="32" idx="3"/>
            <a:endCxn id="40" idx="0"/>
          </p:cNvCxnSpPr>
          <p:nvPr/>
        </p:nvCxnSpPr>
        <p:spPr>
          <a:xfrm>
            <a:off x="4021397" y="3802091"/>
            <a:ext cx="329880" cy="341870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D46BCF1B-798F-41C8-9BF3-84C0324B4A41}"/>
              </a:ext>
            </a:extLst>
          </p:cNvPr>
          <p:cNvCxnSpPr>
            <a:cxnSpLocks/>
            <a:stCxn id="40" idx="3"/>
            <a:endCxn id="45" idx="0"/>
          </p:cNvCxnSpPr>
          <p:nvPr/>
        </p:nvCxnSpPr>
        <p:spPr>
          <a:xfrm>
            <a:off x="4585157" y="4168860"/>
            <a:ext cx="191437" cy="33566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カギ線 154">
            <a:extLst>
              <a:ext uri="{FF2B5EF4-FFF2-40B4-BE49-F238E27FC236}">
                <a16:creationId xmlns:a16="http://schemas.microsoft.com/office/drawing/2014/main" id="{D2BC48DC-B92E-4BE6-9085-3429F13EDF90}"/>
              </a:ext>
            </a:extLst>
          </p:cNvPr>
          <p:cNvCxnSpPr>
            <a:cxnSpLocks/>
          </p:cNvCxnSpPr>
          <p:nvPr/>
        </p:nvCxnSpPr>
        <p:spPr>
          <a:xfrm>
            <a:off x="2693634" y="5320315"/>
            <a:ext cx="325107" cy="346276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79DCADD1-B352-4B8D-A12F-CD1C2C7501C8}"/>
              </a:ext>
            </a:extLst>
          </p:cNvPr>
          <p:cNvSpPr txBox="1"/>
          <p:nvPr/>
        </p:nvSpPr>
        <p:spPr>
          <a:xfrm>
            <a:off x="3112027" y="5059511"/>
            <a:ext cx="844663" cy="86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943"/>
            <a:r>
              <a:rPr lang="en-US" altLang="ja-JP" sz="999" dirty="0" err="1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LeakyReLu</a:t>
            </a:r>
            <a:endParaRPr lang="en-US" altLang="ja-JP" sz="999" dirty="0">
              <a:solidFill>
                <a:srgbClr val="00B050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ja-JP" altLang="en-US" sz="999" dirty="0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↓</a:t>
            </a:r>
            <a:endParaRPr lang="en-US" altLang="ja-JP" sz="999" dirty="0">
              <a:solidFill>
                <a:srgbClr val="00B050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Conv2D </a:t>
            </a:r>
          </a:p>
          <a:p>
            <a:pPr algn="ctr" defTabSz="913943"/>
            <a:r>
              <a:rPr lang="ja-JP" altLang="en-US" sz="999" dirty="0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↓</a:t>
            </a:r>
            <a:endParaRPr lang="en-US" altLang="ja-JP" sz="999" dirty="0">
              <a:solidFill>
                <a:srgbClr val="00B050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 err="1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BatchNorm</a:t>
            </a:r>
            <a:endParaRPr lang="en-US" altLang="ja-JP" sz="999" dirty="0">
              <a:solidFill>
                <a:srgbClr val="00B050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157" name="コネクタ: カギ線 156">
            <a:extLst>
              <a:ext uri="{FF2B5EF4-FFF2-40B4-BE49-F238E27FC236}">
                <a16:creationId xmlns:a16="http://schemas.microsoft.com/office/drawing/2014/main" id="{74E64312-7C45-43D1-AAE2-FD081CAC271C}"/>
              </a:ext>
            </a:extLst>
          </p:cNvPr>
          <p:cNvCxnSpPr>
            <a:cxnSpLocks/>
          </p:cNvCxnSpPr>
          <p:nvPr/>
        </p:nvCxnSpPr>
        <p:spPr>
          <a:xfrm rot="5400000">
            <a:off x="8781984" y="5316858"/>
            <a:ext cx="292670" cy="299584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FDF0704B-D567-44C6-978F-D53965C39759}"/>
              </a:ext>
            </a:extLst>
          </p:cNvPr>
          <p:cNvSpPr txBox="1"/>
          <p:nvPr/>
        </p:nvSpPr>
        <p:spPr>
          <a:xfrm>
            <a:off x="2432364" y="6123830"/>
            <a:ext cx="1804362" cy="39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Conv2D Parameter</a:t>
            </a:r>
          </a:p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kernel=4,stride=2,padding=1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2A647CEB-6340-4A49-AA2E-E7900AD45928}"/>
              </a:ext>
            </a:extLst>
          </p:cNvPr>
          <p:cNvSpPr txBox="1"/>
          <p:nvPr/>
        </p:nvSpPr>
        <p:spPr>
          <a:xfrm>
            <a:off x="9212242" y="4868411"/>
            <a:ext cx="1283657" cy="116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943"/>
            <a:r>
              <a:rPr lang="en-US" altLang="ja-JP" sz="999" dirty="0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Dropout</a:t>
            </a:r>
          </a:p>
          <a:p>
            <a:pPr algn="ctr" defTabSz="913943"/>
            <a:r>
              <a:rPr lang="ja-JP" altLang="en-US" sz="999" dirty="0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EA157A">
                  <a:lumMod val="75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 err="1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BatchNorm</a:t>
            </a:r>
            <a:endParaRPr lang="en-US" altLang="ja-JP" sz="999" dirty="0">
              <a:solidFill>
                <a:srgbClr val="EA157A">
                  <a:lumMod val="75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ja-JP" altLang="en-US" sz="999" dirty="0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EA157A">
                  <a:lumMod val="75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ConvTranspose2D </a:t>
            </a:r>
          </a:p>
          <a:p>
            <a:pPr algn="ctr" defTabSz="913943"/>
            <a:r>
              <a:rPr lang="ja-JP" altLang="en-US" sz="999" dirty="0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EA157A">
                  <a:lumMod val="75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 err="1">
                <a:solidFill>
                  <a:srgbClr val="EA157A">
                    <a:lumMod val="75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ReLU</a:t>
            </a:r>
            <a:endParaRPr lang="en-US" altLang="ja-JP" sz="999" dirty="0">
              <a:solidFill>
                <a:srgbClr val="EA157A">
                  <a:lumMod val="75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924DF790-398F-4449-B9E7-C32AAC5A4597}"/>
              </a:ext>
            </a:extLst>
          </p:cNvPr>
          <p:cNvSpPr txBox="1"/>
          <p:nvPr/>
        </p:nvSpPr>
        <p:spPr>
          <a:xfrm>
            <a:off x="8690114" y="6123830"/>
            <a:ext cx="1879664" cy="399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ConvTranspose2D Parameter</a:t>
            </a:r>
          </a:p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kernel=4,stride=2,padding=1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AFCB645-0393-49E9-9FFC-52B8AA1C8322}"/>
              </a:ext>
            </a:extLst>
          </p:cNvPr>
          <p:cNvSpPr txBox="1"/>
          <p:nvPr/>
        </p:nvSpPr>
        <p:spPr>
          <a:xfrm>
            <a:off x="5111710" y="91722"/>
            <a:ext cx="2366763" cy="369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17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U-Net256 in pix2pix</a:t>
            </a:r>
            <a:endParaRPr lang="ja-JP" altLang="en-US" sz="17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5359EA3-4DB2-43B8-8635-D6515E56487A}"/>
              </a:ext>
            </a:extLst>
          </p:cNvPr>
          <p:cNvSpPr txBox="1"/>
          <p:nvPr/>
        </p:nvSpPr>
        <p:spPr>
          <a:xfrm>
            <a:off x="7032170" y="5454192"/>
            <a:ext cx="1283657" cy="86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943"/>
            <a:r>
              <a:rPr lang="en-US" altLang="ja-JP" sz="999" dirty="0" err="1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BatchNorm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ja-JP" altLang="en-US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ConvTranspose2D </a:t>
            </a:r>
          </a:p>
          <a:p>
            <a:pPr algn="ctr" defTabSz="913943"/>
            <a:r>
              <a:rPr lang="ja-JP" altLang="en-US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↑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algn="ctr" defTabSz="913943"/>
            <a:r>
              <a:rPr lang="en-US" altLang="ja-JP" sz="999" dirty="0" err="1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ReLU</a:t>
            </a:r>
            <a:endParaRPr lang="en-US" altLang="ja-JP" sz="999" dirty="0">
              <a:solidFill>
                <a:srgbClr val="D6ECFF">
                  <a:lumMod val="50000"/>
                </a:srgb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48704C10-54F0-4624-B179-C171FA4B3EB4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5803633" y="5235402"/>
            <a:ext cx="552440" cy="61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7C53716E-26D6-44B6-8A28-93821AB49254}"/>
              </a:ext>
            </a:extLst>
          </p:cNvPr>
          <p:cNvSpPr/>
          <p:nvPr/>
        </p:nvSpPr>
        <p:spPr>
          <a:xfrm>
            <a:off x="6356073" y="5217412"/>
            <a:ext cx="467756" cy="3598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/>
            <a:endParaRPr lang="ja-JP" altLang="en-US" sz="2399" dirty="0">
              <a:solidFill>
                <a:prstClr val="white"/>
              </a:solidFill>
              <a:latin typeface="Tahoma"/>
              <a:ea typeface="ＭＳ Ｐゴシック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605907A-2C0B-416F-9B41-ECF628F6974F}"/>
              </a:ext>
            </a:extLst>
          </p:cNvPr>
          <p:cNvSpPr txBox="1"/>
          <p:nvPr/>
        </p:nvSpPr>
        <p:spPr>
          <a:xfrm>
            <a:off x="7413591" y="4964226"/>
            <a:ext cx="875105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943"/>
            <a:r>
              <a:rPr lang="en-US" altLang="ja-JP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4x4x512</a:t>
            </a:r>
            <a:endParaRPr lang="ja-JP" altLang="en-US" sz="999" dirty="0">
              <a:solidFill>
                <a:prstClr val="black"/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4CDCA9-D152-4644-93D9-A8D105DB4081}"/>
              </a:ext>
            </a:extLst>
          </p:cNvPr>
          <p:cNvGrpSpPr/>
          <p:nvPr/>
        </p:nvGrpSpPr>
        <p:grpSpPr>
          <a:xfrm>
            <a:off x="1175906" y="415572"/>
            <a:ext cx="9702611" cy="3106982"/>
            <a:chOff x="1175906" y="415572"/>
            <a:chExt cx="9702611" cy="310698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B6778D8F-CB58-468D-AB29-FAC820B0E0C5}"/>
                </a:ext>
              </a:extLst>
            </p:cNvPr>
            <p:cNvSpPr txBox="1"/>
            <p:nvPr/>
          </p:nvSpPr>
          <p:spPr>
            <a:xfrm>
              <a:off x="4587008" y="415572"/>
              <a:ext cx="2448272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43"/>
              <a:r>
                <a:rPr lang="en-US" altLang="ja-JP" sz="17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Resnet in </a:t>
              </a:r>
              <a:r>
                <a:rPr lang="en-US" altLang="ja-JP" sz="1799" dirty="0" err="1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CycleGAN</a:t>
              </a:r>
              <a:endParaRPr lang="ja-JP" altLang="en-US" sz="17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80CC86C-1AC1-48FE-8094-1484629B8049}"/>
                </a:ext>
              </a:extLst>
            </p:cNvPr>
            <p:cNvSpPr/>
            <p:nvPr/>
          </p:nvSpPr>
          <p:spPr>
            <a:xfrm>
              <a:off x="1579012" y="1817679"/>
              <a:ext cx="71963" cy="143925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1E602026-F896-4612-877D-743F6DDEBDBA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1650975" y="2536409"/>
              <a:ext cx="864338" cy="89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20ED02E-CED1-4669-BADC-1EACFFB194EB}"/>
                </a:ext>
              </a:extLst>
            </p:cNvPr>
            <p:cNvSpPr txBox="1"/>
            <p:nvPr/>
          </p:nvSpPr>
          <p:spPr>
            <a:xfrm>
              <a:off x="1650975" y="1498482"/>
              <a:ext cx="829073" cy="1014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(kernel=7)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6726350-AC64-4D8D-8E00-0BBDF2FC1B80}"/>
                </a:ext>
              </a:extLst>
            </p:cNvPr>
            <p:cNvSpPr/>
            <p:nvPr/>
          </p:nvSpPr>
          <p:spPr>
            <a:xfrm>
              <a:off x="2515313" y="1816409"/>
              <a:ext cx="120537" cy="144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2EE5EBB-DB9B-4EBA-B12B-168CF92EDB93}"/>
                </a:ext>
              </a:extLst>
            </p:cNvPr>
            <p:cNvSpPr/>
            <p:nvPr/>
          </p:nvSpPr>
          <p:spPr>
            <a:xfrm>
              <a:off x="3500188" y="2176369"/>
              <a:ext cx="153501" cy="72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C75DBE0-33D0-43F1-A544-45769E06884E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2635850" y="2536369"/>
              <a:ext cx="864338" cy="4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DEE9A07-2CE5-4B95-B2EE-2E729845E6DF}"/>
                </a:ext>
              </a:extLst>
            </p:cNvPr>
            <p:cNvSpPr txBox="1"/>
            <p:nvPr/>
          </p:nvSpPr>
          <p:spPr>
            <a:xfrm>
              <a:off x="2657290" y="1344722"/>
              <a:ext cx="824265" cy="116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Stride=2)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BE23A19B-06C1-41D6-B411-DEFF71F5DEE5}"/>
                </a:ext>
              </a:extLst>
            </p:cNvPr>
            <p:cNvSpPr txBox="1"/>
            <p:nvPr/>
          </p:nvSpPr>
          <p:spPr>
            <a:xfrm>
              <a:off x="1175906" y="3276461"/>
              <a:ext cx="80621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256x256x3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B142BD1B-7A3D-4E37-AEEF-40AC1D9C8205}"/>
                </a:ext>
              </a:extLst>
            </p:cNvPr>
            <p:cNvSpPr txBox="1"/>
            <p:nvPr/>
          </p:nvSpPr>
          <p:spPr>
            <a:xfrm>
              <a:off x="2137228" y="3276461"/>
              <a:ext cx="877163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256x256x64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927E51C-D5B0-4ED2-B5F6-D5ECC379E111}"/>
                </a:ext>
              </a:extLst>
            </p:cNvPr>
            <p:cNvSpPr txBox="1"/>
            <p:nvPr/>
          </p:nvSpPr>
          <p:spPr>
            <a:xfrm>
              <a:off x="4218453" y="2729380"/>
              <a:ext cx="80663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64x64x256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5DEAA64-0032-4DD1-A9E2-6BFD135C74D0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3653689" y="2536369"/>
              <a:ext cx="864338" cy="203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BA83F33-93B3-4ED4-8A0F-4A9E6CD81A38}"/>
                </a:ext>
              </a:extLst>
            </p:cNvPr>
            <p:cNvSpPr/>
            <p:nvPr/>
          </p:nvSpPr>
          <p:spPr>
            <a:xfrm>
              <a:off x="4518027" y="2358405"/>
              <a:ext cx="252785" cy="36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32A490C-15EC-4330-975B-3978380D1DCE}"/>
                </a:ext>
              </a:extLst>
            </p:cNvPr>
            <p:cNvSpPr txBox="1"/>
            <p:nvPr/>
          </p:nvSpPr>
          <p:spPr>
            <a:xfrm>
              <a:off x="3135256" y="2915419"/>
              <a:ext cx="947695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128x128x128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E923150-8F95-4856-A9EF-B136A684AD11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4803895" y="2537305"/>
              <a:ext cx="1274879" cy="93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E38C727-B5DC-429B-B86A-92163882119D}"/>
                </a:ext>
              </a:extLst>
            </p:cNvPr>
            <p:cNvSpPr txBox="1"/>
            <p:nvPr/>
          </p:nvSpPr>
          <p:spPr>
            <a:xfrm>
              <a:off x="6420643" y="2719855"/>
              <a:ext cx="80663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64x64x256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A9341AC-7753-4D3C-B777-E16D82146FAE}"/>
                </a:ext>
              </a:extLst>
            </p:cNvPr>
            <p:cNvSpPr txBox="1"/>
            <p:nvPr/>
          </p:nvSpPr>
          <p:spPr>
            <a:xfrm>
              <a:off x="5155075" y="1344722"/>
              <a:ext cx="764953" cy="116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Dropout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(kernel=3)</a:t>
              </a:r>
            </a:p>
          </p:txBody>
        </p:sp>
        <p:cxnSp>
          <p:nvCxnSpPr>
            <p:cNvPr id="20" name="コネクタ: カギ線 19">
              <a:extLst>
                <a:ext uri="{FF2B5EF4-FFF2-40B4-BE49-F238E27FC236}">
                  <a16:creationId xmlns:a16="http://schemas.microsoft.com/office/drawing/2014/main" id="{0DEC8FA4-AB51-40F5-BF6E-F59E71FC51B5}"/>
                </a:ext>
              </a:extLst>
            </p:cNvPr>
            <p:cNvCxnSpPr>
              <a:cxnSpLocks/>
              <a:stCxn id="15" idx="3"/>
              <a:endCxn id="40" idx="4"/>
            </p:cNvCxnSpPr>
            <p:nvPr/>
          </p:nvCxnSpPr>
          <p:spPr>
            <a:xfrm>
              <a:off x="4770812" y="2538405"/>
              <a:ext cx="1372615" cy="103444"/>
            </a:xfrm>
            <a:prstGeom prst="bentConnector4">
              <a:avLst>
                <a:gd name="adj1" fmla="val 26636"/>
                <a:gd name="adj2" fmla="val 320989"/>
              </a:avLst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DD0E2A4-4D4F-4630-9E52-63EB947B1C30}"/>
                </a:ext>
              </a:extLst>
            </p:cNvPr>
            <p:cNvSpPr txBox="1"/>
            <p:nvPr/>
          </p:nvSpPr>
          <p:spPr>
            <a:xfrm>
              <a:off x="5358961" y="2624921"/>
              <a:ext cx="433132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Skip</a:t>
              </a:r>
            </a:p>
          </p:txBody>
        </p: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BFB25303-DC3C-4265-8589-3EA1D881FB11}"/>
                </a:ext>
              </a:extLst>
            </p:cNvPr>
            <p:cNvGrpSpPr/>
            <p:nvPr/>
          </p:nvGrpSpPr>
          <p:grpSpPr>
            <a:xfrm>
              <a:off x="6035427" y="2411284"/>
              <a:ext cx="216000" cy="253916"/>
              <a:chOff x="6035427" y="2411284"/>
              <a:chExt cx="216000" cy="253916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181D3057-925C-4A1D-B197-1FCDD5D26638}"/>
                  </a:ext>
                </a:extLst>
              </p:cNvPr>
              <p:cNvSpPr/>
              <p:nvPr/>
            </p:nvSpPr>
            <p:spPr>
              <a:xfrm>
                <a:off x="6035427" y="2425849"/>
                <a:ext cx="216000" cy="216000"/>
              </a:xfrm>
              <a:prstGeom prst="ellipse">
                <a:avLst/>
              </a:prstGeom>
              <a:solidFill>
                <a:schemeClr val="bg1">
                  <a:alpha val="76863"/>
                </a:schemeClr>
              </a:solidFill>
              <a:ln w="28575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80E95D1-CBA0-4E96-9C90-A06C892FE53C}"/>
                  </a:ext>
                </a:extLst>
              </p:cNvPr>
              <p:cNvSpPr txBox="1"/>
              <p:nvPr/>
            </p:nvSpPr>
            <p:spPr>
              <a:xfrm>
                <a:off x="6078774" y="2411284"/>
                <a:ext cx="1416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3943"/>
                <a:r>
                  <a:rPr lang="en-US" altLang="ja-JP" sz="1050" b="1" dirty="0">
                    <a:solidFill>
                      <a:srgbClr val="D6ECFF">
                        <a:lumMod val="50000"/>
                      </a:srgbClr>
                    </a:solidFill>
                    <a:latin typeface="Arial" panose="020B0604020202020204" pitchFamily="34" charset="0"/>
                    <a:ea typeface="游ゴシック Medium" panose="020B0500000000000000" pitchFamily="50" charset="-128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99438B2D-8E9F-4250-9D28-B82920B0398D}"/>
                </a:ext>
              </a:extLst>
            </p:cNvPr>
            <p:cNvCxnSpPr>
              <a:cxnSpLocks/>
              <a:stCxn id="40" idx="6"/>
              <a:endCxn id="27" idx="1"/>
            </p:cNvCxnSpPr>
            <p:nvPr/>
          </p:nvCxnSpPr>
          <p:spPr>
            <a:xfrm flipV="1">
              <a:off x="6251427" y="2530330"/>
              <a:ext cx="445930" cy="351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40BA5DB7-0811-49C3-A6E6-A3DC46801428}"/>
                </a:ext>
              </a:extLst>
            </p:cNvPr>
            <p:cNvSpPr/>
            <p:nvPr/>
          </p:nvSpPr>
          <p:spPr>
            <a:xfrm>
              <a:off x="4950172" y="1277683"/>
              <a:ext cx="1446040" cy="1760523"/>
            </a:xfrm>
            <a:prstGeom prst="rect">
              <a:avLst/>
            </a:prstGeom>
            <a:noFill/>
            <a:ln w="1270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E0E4232-66D5-4CC9-B9E2-3187DD62654A}"/>
                </a:ext>
              </a:extLst>
            </p:cNvPr>
            <p:cNvSpPr txBox="1"/>
            <p:nvPr/>
          </p:nvSpPr>
          <p:spPr>
            <a:xfrm>
              <a:off x="5864930" y="1072627"/>
              <a:ext cx="609462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srgbClr val="00B050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x 6 or 9</a:t>
              </a:r>
              <a:endParaRPr lang="ja-JP" altLang="en-US" sz="999" dirty="0">
                <a:solidFill>
                  <a:srgbClr val="00B050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9050A04-57F2-40BA-A589-B6FFA3B7E264}"/>
                </a:ext>
              </a:extLst>
            </p:cNvPr>
            <p:cNvSpPr txBox="1"/>
            <p:nvPr/>
          </p:nvSpPr>
          <p:spPr>
            <a:xfrm>
              <a:off x="3676851" y="1344722"/>
              <a:ext cx="824265" cy="116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Stride=2)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AE307D-BB06-498A-8568-91AF9D5BDF8E}"/>
                </a:ext>
              </a:extLst>
            </p:cNvPr>
            <p:cNvSpPr/>
            <p:nvPr/>
          </p:nvSpPr>
          <p:spPr>
            <a:xfrm>
              <a:off x="6697357" y="2350330"/>
              <a:ext cx="252785" cy="36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6D18EF3-94C0-4C6C-9831-F792DD0DF422}"/>
                </a:ext>
              </a:extLst>
            </p:cNvPr>
            <p:cNvSpPr/>
            <p:nvPr/>
          </p:nvSpPr>
          <p:spPr>
            <a:xfrm>
              <a:off x="7904126" y="2166844"/>
              <a:ext cx="153501" cy="72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E049A863-233C-4B19-864F-E9D3A3A8E789}"/>
                </a:ext>
              </a:extLst>
            </p:cNvPr>
            <p:cNvSpPr txBox="1"/>
            <p:nvPr/>
          </p:nvSpPr>
          <p:spPr>
            <a:xfrm>
              <a:off x="7507028" y="2912691"/>
              <a:ext cx="947695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128x128x128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847ACB07-E016-4DC9-974A-CCC01E3DF740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 flipV="1">
              <a:off x="6950142" y="2526844"/>
              <a:ext cx="953984" cy="3486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F635096-BB7F-4F26-8E10-B945A20673B3}"/>
                </a:ext>
              </a:extLst>
            </p:cNvPr>
            <p:cNvSpPr txBox="1"/>
            <p:nvPr/>
          </p:nvSpPr>
          <p:spPr>
            <a:xfrm>
              <a:off x="6767256" y="1344722"/>
              <a:ext cx="1249060" cy="116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ConvTranspose2D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Stride=2)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1AAD750-558B-4B47-9933-ED44A5CE2920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>
              <a:off x="8057627" y="2526844"/>
              <a:ext cx="1308521" cy="1627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EE0CF48-B746-44C1-B2F8-EDB7AEFE3017}"/>
                </a:ext>
              </a:extLst>
            </p:cNvPr>
            <p:cNvSpPr txBox="1"/>
            <p:nvPr/>
          </p:nvSpPr>
          <p:spPr>
            <a:xfrm>
              <a:off x="8109949" y="1344722"/>
              <a:ext cx="1249060" cy="116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ConvTranspose2D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(kernel=3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Stride=2)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F87CD1F-73B6-4BBE-8C10-4F2763E2436D}"/>
                </a:ext>
              </a:extLst>
            </p:cNvPr>
            <p:cNvSpPr/>
            <p:nvPr/>
          </p:nvSpPr>
          <p:spPr>
            <a:xfrm>
              <a:off x="9366148" y="1808471"/>
              <a:ext cx="120537" cy="144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BE13252D-69A2-4B27-9583-802983D38F1F}"/>
                </a:ext>
              </a:extLst>
            </p:cNvPr>
            <p:cNvSpPr txBox="1"/>
            <p:nvPr/>
          </p:nvSpPr>
          <p:spPr>
            <a:xfrm>
              <a:off x="8987834" y="3262028"/>
              <a:ext cx="877163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256x256x64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CC4B1381-9F6F-4622-A9FE-E647DCCD8649}"/>
                </a:ext>
              </a:extLst>
            </p:cNvPr>
            <p:cNvSpPr/>
            <p:nvPr/>
          </p:nvSpPr>
          <p:spPr>
            <a:xfrm>
              <a:off x="10475412" y="1807827"/>
              <a:ext cx="71963" cy="143925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101CB87E-D754-4DA9-BA60-6227DFC2F3AB}"/>
                </a:ext>
              </a:extLst>
            </p:cNvPr>
            <p:cNvSpPr txBox="1"/>
            <p:nvPr/>
          </p:nvSpPr>
          <p:spPr>
            <a:xfrm>
              <a:off x="10072306" y="3266609"/>
              <a:ext cx="80621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256x256x3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2C1623FF-E913-4953-A022-C0FC5719E36C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9486685" y="2527452"/>
              <a:ext cx="988727" cy="101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1282D56D-A4A0-4E96-AFB5-1498BF4A5709}"/>
                </a:ext>
              </a:extLst>
            </p:cNvPr>
            <p:cNvSpPr txBox="1"/>
            <p:nvPr/>
          </p:nvSpPr>
          <p:spPr>
            <a:xfrm>
              <a:off x="9582990" y="1785523"/>
              <a:ext cx="764953" cy="707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(kernel=7)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Tanh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43107EE2-5484-4B3F-8A13-B09450072C32}"/>
              </a:ext>
            </a:extLst>
          </p:cNvPr>
          <p:cNvGrpSpPr/>
          <p:nvPr/>
        </p:nvGrpSpPr>
        <p:grpSpPr>
          <a:xfrm>
            <a:off x="2930823" y="3626001"/>
            <a:ext cx="6203633" cy="2531679"/>
            <a:chOff x="3253255" y="91722"/>
            <a:chExt cx="6203633" cy="2531679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24B12CA-162F-42EB-B62F-1FD4A4721DF8}"/>
                </a:ext>
              </a:extLst>
            </p:cNvPr>
            <p:cNvSpPr txBox="1"/>
            <p:nvPr/>
          </p:nvSpPr>
          <p:spPr>
            <a:xfrm>
              <a:off x="4771418" y="91722"/>
              <a:ext cx="3839181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943"/>
              <a:r>
                <a:rPr lang="en-US" altLang="ja-JP" sz="1799" dirty="0" err="1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PatchGAN</a:t>
              </a:r>
              <a:r>
                <a:rPr lang="en-US" altLang="ja-JP" sz="17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 in Pix2Pix/</a:t>
              </a:r>
              <a:r>
                <a:rPr lang="en-US" altLang="ja-JP" sz="1799" dirty="0" err="1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CycleGAN</a:t>
              </a:r>
              <a:endParaRPr lang="ja-JP" altLang="en-US" sz="17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9A409EA-83B9-4424-9E78-2EE1E850B5E6}"/>
                </a:ext>
              </a:extLst>
            </p:cNvPr>
            <p:cNvSpPr/>
            <p:nvPr/>
          </p:nvSpPr>
          <p:spPr>
            <a:xfrm>
              <a:off x="3656361" y="904549"/>
              <a:ext cx="71963" cy="143925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C7527E60-837A-4CA1-9923-13FA068674A9}"/>
                </a:ext>
              </a:extLst>
            </p:cNvPr>
            <p:cNvSpPr txBox="1"/>
            <p:nvPr/>
          </p:nvSpPr>
          <p:spPr>
            <a:xfrm>
              <a:off x="6136794" y="2223499"/>
              <a:ext cx="1804362" cy="3999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 Parameter</a:t>
              </a:r>
            </a:p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kernel=4,stride=2,padding=1</a:t>
              </a:r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6F16F132-2703-4161-8F9D-B635AB5F8FDA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>
              <a:off x="3728324" y="1624174"/>
              <a:ext cx="864338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81202DFD-546C-4733-8C2B-6AD0F6BB1BB4}"/>
                </a:ext>
              </a:extLst>
            </p:cNvPr>
            <p:cNvSpPr txBox="1"/>
            <p:nvPr/>
          </p:nvSpPr>
          <p:spPr>
            <a:xfrm>
              <a:off x="3729025" y="1057756"/>
              <a:ext cx="829073" cy="553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LeakyReLu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AFB7EDCC-2D49-41F9-A959-97B3E13DCADB}"/>
                </a:ext>
              </a:extLst>
            </p:cNvPr>
            <p:cNvSpPr/>
            <p:nvPr/>
          </p:nvSpPr>
          <p:spPr>
            <a:xfrm>
              <a:off x="4592662" y="1264362"/>
              <a:ext cx="120537" cy="71962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750E6861-5E60-4829-9CF0-279C66596C20}"/>
                </a:ext>
              </a:extLst>
            </p:cNvPr>
            <p:cNvSpPr/>
            <p:nvPr/>
          </p:nvSpPr>
          <p:spPr>
            <a:xfrm>
              <a:off x="5577537" y="1444268"/>
              <a:ext cx="153501" cy="359813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3484F931-9C32-435E-8D81-54D64074DADF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4713199" y="1624175"/>
              <a:ext cx="864338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BED2297-252B-41DD-955F-31FAC8EE60C9}"/>
                </a:ext>
              </a:extLst>
            </p:cNvPr>
            <p:cNvSpPr txBox="1"/>
            <p:nvPr/>
          </p:nvSpPr>
          <p:spPr>
            <a:xfrm>
              <a:off x="4732235" y="750236"/>
              <a:ext cx="829073" cy="861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LeakyReLu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98E9BA2-9A3E-458D-B013-13AA326B6ACF}"/>
                </a:ext>
              </a:extLst>
            </p:cNvPr>
            <p:cNvSpPr txBox="1"/>
            <p:nvPr/>
          </p:nvSpPr>
          <p:spPr>
            <a:xfrm>
              <a:off x="3253255" y="2363330"/>
              <a:ext cx="80621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256x256x3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E2FE64E6-9D5A-483C-899D-75B929D0FD27}"/>
                </a:ext>
              </a:extLst>
            </p:cNvPr>
            <p:cNvSpPr txBox="1"/>
            <p:nvPr/>
          </p:nvSpPr>
          <p:spPr>
            <a:xfrm>
              <a:off x="4214577" y="1998397"/>
              <a:ext cx="876706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128x128x64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ECAF5A3-1E32-4AEB-8F27-666A88FF780D}"/>
                </a:ext>
              </a:extLst>
            </p:cNvPr>
            <p:cNvSpPr txBox="1"/>
            <p:nvPr/>
          </p:nvSpPr>
          <p:spPr>
            <a:xfrm>
              <a:off x="6318662" y="1732364"/>
              <a:ext cx="80621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32x32x256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02E62C58-4261-4EE6-9F01-890733C07823}"/>
                </a:ext>
              </a:extLst>
            </p:cNvPr>
            <p:cNvCxnSpPr>
              <a:cxnSpLocks/>
              <a:stCxn id="49" idx="3"/>
              <a:endCxn id="58" idx="1"/>
            </p:cNvCxnSpPr>
            <p:nvPr/>
          </p:nvCxnSpPr>
          <p:spPr>
            <a:xfrm flipV="1">
              <a:off x="5731038" y="1624174"/>
              <a:ext cx="864338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A95869-AD02-45B1-A8D5-5FB7906CABEE}"/>
                </a:ext>
              </a:extLst>
            </p:cNvPr>
            <p:cNvSpPr txBox="1"/>
            <p:nvPr/>
          </p:nvSpPr>
          <p:spPr>
            <a:xfrm>
              <a:off x="5741004" y="750236"/>
              <a:ext cx="829073" cy="861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LeakyReLu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FB73F6F-BEC3-4904-8664-33F1F860B610}"/>
                </a:ext>
              </a:extLst>
            </p:cNvPr>
            <p:cNvSpPr/>
            <p:nvPr/>
          </p:nvSpPr>
          <p:spPr>
            <a:xfrm>
              <a:off x="7731406" y="1534174"/>
              <a:ext cx="467756" cy="180000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60E668F-8EA9-4389-A25A-1285C3104DEC}"/>
                </a:ext>
              </a:extLst>
            </p:cNvPr>
            <p:cNvSpPr/>
            <p:nvPr/>
          </p:nvSpPr>
          <p:spPr>
            <a:xfrm>
              <a:off x="6595376" y="1534221"/>
              <a:ext cx="252785" cy="179906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395D775-4028-405C-AF72-3522EA9BA3A0}"/>
                </a:ext>
              </a:extLst>
            </p:cNvPr>
            <p:cNvSpPr txBox="1"/>
            <p:nvPr/>
          </p:nvSpPr>
          <p:spPr>
            <a:xfrm>
              <a:off x="5274022" y="1860940"/>
              <a:ext cx="80621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64x64x128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8C70C68F-3F44-4F25-B479-ABD2ECC724F5}"/>
                </a:ext>
              </a:extLst>
            </p:cNvPr>
            <p:cNvCxnSpPr>
              <a:cxnSpLocks/>
              <a:stCxn id="58" idx="3"/>
              <a:endCxn id="57" idx="1"/>
            </p:cNvCxnSpPr>
            <p:nvPr/>
          </p:nvCxnSpPr>
          <p:spPr>
            <a:xfrm>
              <a:off x="6848161" y="1624174"/>
              <a:ext cx="883245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42B78D6-E17A-4049-BA7C-82D872B37F31}"/>
                </a:ext>
              </a:extLst>
            </p:cNvPr>
            <p:cNvSpPr txBox="1"/>
            <p:nvPr/>
          </p:nvSpPr>
          <p:spPr>
            <a:xfrm>
              <a:off x="7551147" y="1732364"/>
              <a:ext cx="806631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31x31x512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B7FF380E-3F6A-44E6-8E4E-445DA4AC431C}"/>
                </a:ext>
              </a:extLst>
            </p:cNvPr>
            <p:cNvSpPr txBox="1"/>
            <p:nvPr/>
          </p:nvSpPr>
          <p:spPr>
            <a:xfrm>
              <a:off x="6671876" y="750236"/>
              <a:ext cx="1219545" cy="861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Conv2D(stride=1)</a:t>
              </a: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BatchNorm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ja-JP" altLang="en-US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↓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  <a:p>
              <a:pPr algn="ctr" defTabSz="913943"/>
              <a:r>
                <a:rPr lang="en-US" altLang="ja-JP" sz="999" dirty="0" err="1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LeakyReLu</a:t>
              </a:r>
              <a:endParaRPr lang="en-US" altLang="ja-JP" sz="999" dirty="0">
                <a:solidFill>
                  <a:srgbClr val="D6ECFF">
                    <a:lumMod val="50000"/>
                  </a:srgb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458EC3F9-A8CA-4DFB-A530-67DC6033D561}"/>
                </a:ext>
              </a:extLst>
            </p:cNvPr>
            <p:cNvSpPr/>
            <p:nvPr/>
          </p:nvSpPr>
          <p:spPr>
            <a:xfrm>
              <a:off x="9079513" y="1537877"/>
              <a:ext cx="50519" cy="172595"/>
            </a:xfrm>
            <a:prstGeom prst="rect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943"/>
              <a:endParaRPr lang="ja-JP" altLang="en-US" sz="2399" dirty="0">
                <a:solidFill>
                  <a:prstClr val="white"/>
                </a:solidFill>
                <a:latin typeface="Tahoma"/>
                <a:ea typeface="ＭＳ Ｐゴシック"/>
              </a:endParaRP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755A16F5-0765-465C-8D86-50D02D91F360}"/>
                </a:ext>
              </a:extLst>
            </p:cNvPr>
            <p:cNvCxnSpPr>
              <a:cxnSpLocks/>
              <a:stCxn id="57" idx="3"/>
              <a:endCxn id="63" idx="1"/>
            </p:cNvCxnSpPr>
            <p:nvPr/>
          </p:nvCxnSpPr>
          <p:spPr>
            <a:xfrm>
              <a:off x="8199162" y="1624174"/>
              <a:ext cx="880351" cy="1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F6BF33C8-9D9B-478A-B33C-A1F968B4DDAD}"/>
                </a:ext>
              </a:extLst>
            </p:cNvPr>
            <p:cNvSpPr txBox="1"/>
            <p:nvPr/>
          </p:nvSpPr>
          <p:spPr>
            <a:xfrm>
              <a:off x="8258246" y="1211516"/>
              <a:ext cx="729687" cy="399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Conv2D</a:t>
              </a:r>
            </a:p>
            <a:p>
              <a:pPr algn="ctr" defTabSz="913943"/>
              <a:r>
                <a:rPr lang="en-US" altLang="ja-JP" sz="999" dirty="0">
                  <a:solidFill>
                    <a:srgbClr val="D6ECFF">
                      <a:lumMod val="50000"/>
                    </a:srgbClr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(stride=1)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D24EA9E-A369-424B-8F7B-FF426A3E2D4D}"/>
                </a:ext>
              </a:extLst>
            </p:cNvPr>
            <p:cNvSpPr txBox="1"/>
            <p:nvPr/>
          </p:nvSpPr>
          <p:spPr>
            <a:xfrm>
              <a:off x="8791321" y="1732364"/>
              <a:ext cx="665567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3943"/>
              <a:r>
                <a:rPr lang="en-US" altLang="ja-JP" sz="999" dirty="0">
                  <a:solidFill>
                    <a:prstClr val="black"/>
                  </a:solidFill>
                  <a:latin typeface="Arial" panose="020B0604020202020204" pitchFamily="34" charset="0"/>
                  <a:ea typeface="游ゴシック Medium" panose="020B0500000000000000" pitchFamily="50" charset="-128"/>
                  <a:cs typeface="Arial" panose="020B0604020202020204" pitchFamily="34" charset="0"/>
                </a:rPr>
                <a:t>30x30x1</a:t>
              </a:r>
              <a:endParaRPr lang="ja-JP" altLang="en-US" sz="999" dirty="0">
                <a:solidFill>
                  <a:prstClr val="black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008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wide_F">
  <a:themeElements>
    <a:clrScheme name="メトロ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ont_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7BDBD">
            <a:alpha val="76863"/>
          </a:srgbClr>
        </a:solidFill>
        <a:ln w="28575">
          <a:solidFill>
            <a:schemeClr val="tx1">
              <a:lumMod val="50000"/>
              <a:lumOff val="50000"/>
            </a:schemeClr>
          </a:solidFill>
        </a:ln>
        <a:effectLst/>
      </a:spPr>
      <a:bodyPr rtlCol="0" anchor="ctr"/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Template_wide_F</Template>
  <TotalTime>0</TotalTime>
  <Words>240</Words>
  <Application>Microsoft Office PowerPoint</Application>
  <PresentationFormat>ユーザー設定</PresentationFormat>
  <Paragraphs>145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游ゴシック</vt:lpstr>
      <vt:lpstr>Arial</vt:lpstr>
      <vt:lpstr>Tahoma</vt:lpstr>
      <vt:lpstr>Template_wide_F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2014-04-07T12:14:37Z</dcterms:created>
  <dcterms:modified xsi:type="dcterms:W3CDTF">2020-07-21T06:36:00Z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0x0101020010AEFE09DCD06140A9660BDD0E512771</vt:lpwstr>
  </property>
  <property fmtid="{D5CDD505-2E9C-101B-9397-08002B2CF9AE}" pid="3" name="NXPowerLiteLastOptimized">
    <vt:lpwstr>1169750</vt:lpwstr>
  </property>
  <property fmtid="{D5CDD505-2E9C-101B-9397-08002B2CF9AE}" pid="4" name="NXPowerLiteSettings">
    <vt:lpwstr>F900050004A000</vt:lpwstr>
  </property>
  <property fmtid="{D5CDD505-2E9C-101B-9397-08002B2CF9AE}" pid="5" name="NXPowerLiteVersion">
    <vt:lpwstr>D5.0.3</vt:lpwstr>
  </property>
</Properties>
</file>