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F7DE-A682-4750-89AD-F544F373954E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A5EB-3737-4A83-8E57-56A34A7B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9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F7DE-A682-4750-89AD-F544F373954E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A5EB-3737-4A83-8E57-56A34A7B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F7DE-A682-4750-89AD-F544F373954E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A5EB-3737-4A83-8E57-56A34A7B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19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F7DE-A682-4750-89AD-F544F373954E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A5EB-3737-4A83-8E57-56A34A7B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5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F7DE-A682-4750-89AD-F544F373954E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A5EB-3737-4A83-8E57-56A34A7B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1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F7DE-A682-4750-89AD-F544F373954E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A5EB-3737-4A83-8E57-56A34A7B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78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F7DE-A682-4750-89AD-F544F373954E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A5EB-3737-4A83-8E57-56A34A7B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4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F7DE-A682-4750-89AD-F544F373954E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A5EB-3737-4A83-8E57-56A34A7B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03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F7DE-A682-4750-89AD-F544F373954E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A5EB-3737-4A83-8E57-56A34A7B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2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F7DE-A682-4750-89AD-F544F373954E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A5EB-3737-4A83-8E57-56A34A7B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10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F7DE-A682-4750-89AD-F544F373954E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A5EB-3737-4A83-8E57-56A34A7B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7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F7DE-A682-4750-89AD-F544F373954E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BA5EB-3737-4A83-8E57-56A34A7BE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84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073" y="1230630"/>
            <a:ext cx="5264333" cy="578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KPIS (Net Worth, Income, Savings % &amp; Expense %)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83680" y="326570"/>
            <a:ext cx="5329646" cy="6139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Selection (Years &amp; Months)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073" y="2098766"/>
            <a:ext cx="5264333" cy="5660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KPIS (Net Worth, Income, Savings % &amp; Expense %)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31073" y="326570"/>
            <a:ext cx="5264333" cy="6139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073" y="2991394"/>
            <a:ext cx="2481944" cy="30044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Expense Breakdown %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291841" y="2991393"/>
            <a:ext cx="2403566" cy="30044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Savings Breakdown %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583680" y="1230631"/>
            <a:ext cx="5329646" cy="14341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Expense %, Savings % with change in Income MOM %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3680" y="2991393"/>
            <a:ext cx="5329646" cy="30044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Detailed Statement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1058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</dc:creator>
  <cp:lastModifiedBy>Kushal</cp:lastModifiedBy>
  <cp:revision>3</cp:revision>
  <dcterms:created xsi:type="dcterms:W3CDTF">2021-10-24T06:33:46Z</dcterms:created>
  <dcterms:modified xsi:type="dcterms:W3CDTF">2021-10-24T06:46:10Z</dcterms:modified>
</cp:coreProperties>
</file>