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A053-5DD1-4679-A951-77458FD7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Driving game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1CF9E-11CB-40F8-A176-929F99A263E4}"/>
              </a:ext>
            </a:extLst>
          </p:cNvPr>
          <p:cNvSpPr txBox="1"/>
          <p:nvPr/>
        </p:nvSpPr>
        <p:spPr>
          <a:xfrm>
            <a:off x="1242874" y="3684233"/>
            <a:ext cx="601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работы: Кущ Тимофей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Преподаватель: Ильин Владимир Владимирович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8FEAA-BA44-443E-B79A-0B382339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841" y="4716116"/>
            <a:ext cx="2324424" cy="1438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70FB3D-CA9F-476D-9154-DCB7F63F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13" y="884356"/>
            <a:ext cx="1894182" cy="18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AD2EC-5F08-46A6-9B04-D832B10A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675D4-7D01-4A3E-BDC7-98A11953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2" y="1944210"/>
            <a:ext cx="11158046" cy="4989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/>
              <a:t>Разработать мобильную игру: </a:t>
            </a:r>
          </a:p>
          <a:p>
            <a:pPr marL="0" indent="0">
              <a:buNone/>
            </a:pPr>
            <a:r>
              <a:rPr lang="ru-RU" sz="1400" dirty="0"/>
              <a:t> 1) Разработать логику игры</a:t>
            </a:r>
          </a:p>
          <a:p>
            <a:pPr marL="0" indent="0">
              <a:buNone/>
            </a:pPr>
            <a:r>
              <a:rPr lang="ru-RU" sz="1400" dirty="0"/>
              <a:t>2) Придумать графический интерфейс</a:t>
            </a:r>
          </a:p>
          <a:p>
            <a:pPr marL="0" indent="0">
              <a:buNone/>
            </a:pPr>
            <a:r>
              <a:rPr lang="ru-RU" sz="1400" dirty="0"/>
              <a:t>3) Реализовать хранение данных пользователя</a:t>
            </a:r>
          </a:p>
          <a:p>
            <a:pPr marL="0" indent="0">
              <a:buNone/>
            </a:pPr>
            <a:r>
              <a:rPr lang="ru-RU" sz="1400" dirty="0"/>
              <a:t>4) Реализовать возможность пользования игрой как на телефоне, так и на планшете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ru-RU" sz="1400" dirty="0"/>
              <a:t>Работа с </a:t>
            </a:r>
            <a:r>
              <a:rPr lang="en-US" sz="1400" dirty="0"/>
              <a:t>Data</a:t>
            </a:r>
            <a:r>
              <a:rPr lang="ru-RU" sz="1400" dirty="0"/>
              <a:t> </a:t>
            </a:r>
            <a:r>
              <a:rPr lang="en-US" sz="1400" dirty="0"/>
              <a:t>Base</a:t>
            </a:r>
            <a:r>
              <a:rPr lang="ru-RU" sz="1400" dirty="0"/>
              <a:t> </a:t>
            </a:r>
          </a:p>
          <a:p>
            <a:r>
              <a:rPr lang="ru-RU" sz="1400" dirty="0"/>
              <a:t>Работа с </a:t>
            </a:r>
            <a:r>
              <a:rPr lang="en-US" sz="1400" dirty="0"/>
              <a:t>Fragments</a:t>
            </a:r>
            <a:endParaRPr lang="ru-RU" sz="1400" dirty="0"/>
          </a:p>
          <a:p>
            <a:r>
              <a:rPr lang="ru-RU" sz="1400" dirty="0"/>
              <a:t>Работа с Сетью</a:t>
            </a:r>
          </a:p>
          <a:p>
            <a:r>
              <a:rPr lang="ru-RU" sz="1400" dirty="0"/>
              <a:t>Работа с файлами</a:t>
            </a:r>
          </a:p>
          <a:p>
            <a:r>
              <a:rPr lang="ru-RU" sz="1400" dirty="0"/>
              <a:t>Работа со звуком, вибрацией</a:t>
            </a:r>
          </a:p>
          <a:p>
            <a:r>
              <a:rPr lang="ru-RU" sz="1400" dirty="0"/>
              <a:t>Использование </a:t>
            </a:r>
            <a:r>
              <a:rPr lang="en-US" sz="1400" dirty="0"/>
              <a:t>List</a:t>
            </a:r>
            <a:r>
              <a:rPr lang="ru-RU" sz="1400" dirty="0"/>
              <a:t> </a:t>
            </a:r>
            <a:r>
              <a:rPr lang="en-US" sz="1400" dirty="0"/>
              <a:t>View (</a:t>
            </a:r>
            <a:r>
              <a:rPr lang="ru-RU" sz="1400" dirty="0"/>
              <a:t>создание</a:t>
            </a:r>
            <a:r>
              <a:rPr lang="en-US" sz="1400" dirty="0"/>
              <a:t> </a:t>
            </a:r>
            <a:r>
              <a:rPr lang="ru-RU" sz="1400" dirty="0"/>
              <a:t>своего </a:t>
            </a:r>
            <a:r>
              <a:rPr lang="en-US" sz="1400" dirty="0"/>
              <a:t>Adapter)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9805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740E4-D19C-467F-8B09-7B24C92E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4CAD0-CF29-4D67-92B8-A62C878B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главной странице пользователь может прочитать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</a:t>
            </a:r>
            <a:r>
              <a:rPr lang="ru-RU" dirty="0"/>
              <a:t>информацию об игре, а также настроить звук, вибрацию,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ru-RU" dirty="0"/>
              <a:t>внешний вид.</a:t>
            </a:r>
            <a:endParaRPr lang="en-US" dirty="0"/>
          </a:p>
          <a:p>
            <a:r>
              <a:rPr lang="ru-RU" dirty="0"/>
              <a:t>Для настроек звука и вибрации используется </a:t>
            </a:r>
            <a:r>
              <a:rPr lang="en-US" dirty="0"/>
              <a:t>Fragments</a:t>
            </a:r>
          </a:p>
          <a:p>
            <a:endParaRPr lang="ru-RU" dirty="0"/>
          </a:p>
          <a:p>
            <a:r>
              <a:rPr lang="ru-RU" dirty="0"/>
              <a:t>Для хранения настроек используется </a:t>
            </a:r>
            <a:r>
              <a:rPr lang="en-US" dirty="0"/>
              <a:t>Shared</a:t>
            </a:r>
            <a:r>
              <a:rPr lang="ru-RU" dirty="0"/>
              <a:t> </a:t>
            </a:r>
            <a:r>
              <a:rPr lang="en-US" dirty="0"/>
              <a:t>Preferences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5F87A-B173-4E2C-9C63-71225983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822" y="999201"/>
            <a:ext cx="2693691" cy="55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5B2B9-B2FE-4B4F-A8DB-E42F170B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7616D-4BC7-4194-B104-B296A8A8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странице самой игры пользователь с помощью жестов перемещает фигуру по экрану, чтобы уворачиваться от препятствий (стен) и собирать топливо.</a:t>
            </a:r>
          </a:p>
          <a:p>
            <a:r>
              <a:rPr lang="ru-RU" dirty="0"/>
              <a:t>Используется объект </a:t>
            </a:r>
            <a:r>
              <a:rPr lang="en-US" dirty="0"/>
              <a:t>View </a:t>
            </a:r>
            <a:r>
              <a:rPr lang="ru-RU" dirty="0"/>
              <a:t>на котором рисуются различные объекты.</a:t>
            </a:r>
          </a:p>
          <a:p>
            <a:r>
              <a:rPr lang="ru-RU" dirty="0"/>
              <a:t>Для удобства для каждой отображаемой фигуры создан класс, реализующий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ru-RU" dirty="0"/>
              <a:t> интерфейс </a:t>
            </a:r>
            <a:r>
              <a:rPr lang="en-US" dirty="0"/>
              <a:t>Drawable</a:t>
            </a:r>
            <a:r>
              <a:rPr lang="ru-RU" dirty="0"/>
              <a:t> и </a:t>
            </a:r>
            <a:r>
              <a:rPr lang="en-US" dirty="0"/>
              <a:t>Movable.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417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0628D-C0E8-4864-BF14-F937C880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можно увидеть разнообразие классов и интерфейсов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342EB7-C1DE-4803-B490-CC3B1D22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9" y="0"/>
            <a:ext cx="395936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FF3BF5-32AC-44F4-AAAD-13366EC6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46" y="0"/>
            <a:ext cx="3461147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FFCC8A-A465-43C0-BC1D-2B24B38D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5" y="0"/>
            <a:ext cx="345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E33F-40F7-4BE0-8E36-D940A53D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столкновении игра завершается и пользователь может сохранить свой рекорд в базе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764CF-37CA-4BF7-9B01-888D4969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Рекорд хранится базе данных как на устройстве, так и в</a:t>
            </a:r>
          </a:p>
          <a:p>
            <a:pPr marL="0" indent="0">
              <a:buNone/>
            </a:pPr>
            <a:r>
              <a:rPr lang="ru-RU" dirty="0"/>
              <a:t>       Сети (Используется </a:t>
            </a:r>
            <a:r>
              <a:rPr lang="en-US" dirty="0" err="1"/>
              <a:t>FireBase</a:t>
            </a:r>
            <a:r>
              <a:rPr lang="ru-RU" dirty="0"/>
              <a:t>), чтобы игрок мог видеть рекорды </a:t>
            </a:r>
          </a:p>
          <a:p>
            <a:pPr marL="0" indent="0">
              <a:buNone/>
            </a:pPr>
            <a:r>
              <a:rPr lang="ru-RU" dirty="0"/>
              <a:t>       других людей и соревноваться с ними.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корректного и удобного отображения рекордов</a:t>
            </a:r>
          </a:p>
          <a:p>
            <a:pPr marL="0" indent="0">
              <a:buNone/>
            </a:pPr>
            <a:r>
              <a:rPr lang="ru-RU" dirty="0"/>
              <a:t>       используется </a:t>
            </a:r>
            <a:r>
              <a:rPr lang="en-US" dirty="0" err="1"/>
              <a:t>ListView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6F96BF-0935-4FD3-B019-1E549983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092" y="2018973"/>
            <a:ext cx="3061273" cy="40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09D8C-403D-40A0-9C2D-ADDFC3D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FC73A-904F-4999-9582-B8C175A3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/>
          <a:lstStyle/>
          <a:p>
            <a:r>
              <a:rPr lang="ru-RU" dirty="0"/>
              <a:t>Все страницы игры (а также такие элементы как кнопки) созданы в одной цветовой гамме,</a:t>
            </a:r>
          </a:p>
          <a:p>
            <a:pPr marL="0" indent="0">
              <a:buNone/>
            </a:pPr>
            <a:r>
              <a:rPr lang="ru-RU" dirty="0"/>
              <a:t>      для этого в разметках страниц (</a:t>
            </a:r>
            <a:r>
              <a:rPr lang="en-US" dirty="0"/>
              <a:t>layout xml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используются стили.  </a:t>
            </a:r>
          </a:p>
          <a:p>
            <a:r>
              <a:rPr lang="ru-RU" dirty="0"/>
              <a:t>Создана своя иконка для приложения </a:t>
            </a:r>
          </a:p>
          <a:p>
            <a:r>
              <a:rPr lang="ru-RU" dirty="0"/>
              <a:t>Для создания эффекта  3</a:t>
            </a:r>
            <a:r>
              <a:rPr lang="en-US" dirty="0"/>
              <a:t>D</a:t>
            </a:r>
            <a:r>
              <a:rPr lang="ru-RU" dirty="0"/>
              <a:t> и перспективы было продумано расположение всех элементов, наклон линий, а также изменение размеров элементов при «приближении к пользователю»</a:t>
            </a:r>
            <a:r>
              <a:rPr lang="en-US" dirty="0"/>
              <a:t> (</a:t>
            </a:r>
            <a:r>
              <a:rPr lang="ru-RU" dirty="0"/>
              <a:t>масштабирование </a:t>
            </a:r>
            <a:r>
              <a:rPr lang="en-US" dirty="0"/>
              <a:t>Bitmap)</a:t>
            </a:r>
            <a:r>
              <a:rPr lang="ru-RU" dirty="0"/>
              <a:t>, а также поворот (поворот </a:t>
            </a:r>
            <a:r>
              <a:rPr lang="en-US" dirty="0"/>
              <a:t>Bitmap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Всё движение реализовано за счет функции </a:t>
            </a:r>
            <a:r>
              <a:rPr lang="en-US" dirty="0"/>
              <a:t>Invalidate </a:t>
            </a:r>
            <a:r>
              <a:rPr lang="ru-RU" dirty="0"/>
              <a:t>класса </a:t>
            </a:r>
            <a:r>
              <a:rPr lang="en-US" dirty="0" err="1"/>
              <a:t>MyDraw</a:t>
            </a:r>
            <a:r>
              <a:rPr lang="en-US" dirty="0"/>
              <a:t> (extends View)</a:t>
            </a:r>
            <a:r>
              <a:rPr lang="ru-RU" dirty="0"/>
              <a:t>, а рисование происходит с помощью </a:t>
            </a:r>
            <a:r>
              <a:rPr lang="en-US" dirty="0"/>
              <a:t>Canvas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6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1E26-6546-4ECA-8F24-AE8D80F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Макет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E17F6-43F7-40FC-BE5E-590539C7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B9CAE-A07D-4A93-B96D-1068395F5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3" r="8004" b="1243"/>
          <a:stretch/>
        </p:blipFill>
        <p:spPr>
          <a:xfrm>
            <a:off x="4796663" y="243840"/>
            <a:ext cx="3411283" cy="54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F58EF-E28F-43EB-910E-EF1A5A4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над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5203-47F2-494D-9A8F-A9A63FC2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Данное приложение создавалось в течение учебного года в </a:t>
            </a:r>
            <a:r>
              <a:rPr lang="en-US" dirty="0"/>
              <a:t>Samsung</a:t>
            </a:r>
            <a:r>
              <a:rPr lang="ru-RU" dirty="0"/>
              <a:t> </a:t>
            </a:r>
            <a:r>
              <a:rPr lang="en-US" dirty="0"/>
              <a:t>It</a:t>
            </a:r>
            <a:r>
              <a:rPr lang="ru-RU" dirty="0"/>
              <a:t> </a:t>
            </a:r>
            <a:r>
              <a:rPr lang="en-US" dirty="0"/>
              <a:t>School</a:t>
            </a:r>
            <a:r>
              <a:rPr lang="ru-RU" dirty="0"/>
              <a:t>, поэтому в проекте задействованы почти все темы учебной программы. Также можно проследить изменение выбора используемых структур данных и классов при изучением новых тем. Например, вся отрисовка происходит без использования </a:t>
            </a:r>
            <a:r>
              <a:rPr lang="en-US" dirty="0" err="1"/>
              <a:t>ArrayList</a:t>
            </a:r>
            <a:r>
              <a:rPr lang="ru-RU" dirty="0"/>
              <a:t> (используются только обычные массивы), так как </a:t>
            </a:r>
            <a:r>
              <a:rPr lang="en-US" dirty="0"/>
              <a:t>List</a:t>
            </a:r>
            <a:r>
              <a:rPr lang="ru-RU" dirty="0"/>
              <a:t> не был изучен на момент разработки графической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17020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5799</TotalTime>
  <Words>386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Corbel</vt:lpstr>
      <vt:lpstr>Gill Sans MT</vt:lpstr>
      <vt:lpstr>Wingdings 2</vt:lpstr>
      <vt:lpstr>Дивиденд</vt:lpstr>
      <vt:lpstr>Car Driving game</vt:lpstr>
      <vt:lpstr>Задачи: </vt:lpstr>
      <vt:lpstr>старт</vt:lpstr>
      <vt:lpstr>игра</vt:lpstr>
      <vt:lpstr>Презентация PowerPoint</vt:lpstr>
      <vt:lpstr>При столкновении игра завершается и пользователь может сохранить свой рекорд в базе данных.</vt:lpstr>
      <vt:lpstr>Внешний вид</vt:lpstr>
      <vt:lpstr>Макет </vt:lpstr>
      <vt:lpstr>работа над проектом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Driving game</dc:title>
  <dc:creator>Тимофей Кущ</dc:creator>
  <cp:lastModifiedBy>Тимофей Кущ</cp:lastModifiedBy>
  <cp:revision>6</cp:revision>
  <dcterms:created xsi:type="dcterms:W3CDTF">2021-05-20T16:27:35Z</dcterms:created>
  <dcterms:modified xsi:type="dcterms:W3CDTF">2021-05-24T17:06:48Z</dcterms:modified>
</cp:coreProperties>
</file>