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utsarov/PHP_Team_Seattle" TargetMode="External"/><Relationship Id="rId2" Type="http://schemas.openxmlformats.org/officeDocument/2006/relationships/hyperlink" Target="http://codestorm.cloudvps.bg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Team 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PHP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Anton </a:t>
            </a:r>
            <a:r>
              <a:rPr lang="en-US" b="1" dirty="0" err="1"/>
              <a:t>Velikov</a:t>
            </a:r>
            <a:r>
              <a:rPr lang="en-US" b="1" dirty="0"/>
              <a:t> (</a:t>
            </a:r>
            <a:r>
              <a:rPr lang="en-US" b="1" dirty="0" err="1"/>
              <a:t>antata_iv</a:t>
            </a:r>
            <a:r>
              <a:rPr lang="en-US" b="1" dirty="0" smtClean="0"/>
              <a:t>)    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://softuni.bg/users/profile/show/antata_iv</a:t>
            </a:r>
          </a:p>
          <a:p>
            <a:r>
              <a:rPr lang="en-US" b="1" dirty="0"/>
              <a:t>Tsvetelin </a:t>
            </a:r>
            <a:r>
              <a:rPr lang="en-US" b="1" dirty="0" err="1"/>
              <a:t>Kutsarov</a:t>
            </a:r>
            <a:r>
              <a:rPr lang="en-US" b="1" dirty="0"/>
              <a:t> (</a:t>
            </a:r>
            <a:r>
              <a:rPr lang="en-US" b="1" dirty="0" err="1"/>
              <a:t>tkutsarov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://softuni.bg/users/profile/show/tkutsarov</a:t>
            </a:r>
          </a:p>
          <a:p>
            <a:r>
              <a:rPr lang="en-US" b="1" dirty="0" err="1"/>
              <a:t>Iliyan</a:t>
            </a:r>
            <a:r>
              <a:rPr lang="en-US" b="1" dirty="0"/>
              <a:t> </a:t>
            </a:r>
            <a:r>
              <a:rPr lang="en-US" b="1" dirty="0" err="1"/>
              <a:t>Grekov</a:t>
            </a:r>
            <a:r>
              <a:rPr lang="en-US" b="1" dirty="0"/>
              <a:t> (</a:t>
            </a:r>
            <a:r>
              <a:rPr lang="en-US" b="1" dirty="0" err="1"/>
              <a:t>iliangrekov</a:t>
            </a:r>
            <a:r>
              <a:rPr lang="en-US" b="1" dirty="0"/>
              <a:t>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://softuni.bg/users/profile/show/iliangrekov</a:t>
            </a:r>
          </a:p>
          <a:p>
            <a:r>
              <a:rPr lang="en-US" b="1" dirty="0" err="1"/>
              <a:t>Borislav</a:t>
            </a:r>
            <a:r>
              <a:rPr lang="en-US" b="1" dirty="0"/>
              <a:t> </a:t>
            </a:r>
            <a:r>
              <a:rPr lang="en-US" b="1" dirty="0" err="1"/>
              <a:t>Yordanov</a:t>
            </a:r>
            <a:r>
              <a:rPr lang="en-US" b="1" dirty="0"/>
              <a:t> (</a:t>
            </a:r>
            <a:r>
              <a:rPr lang="en-US" b="1" dirty="0" err="1"/>
              <a:t>jumparo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://softuni.bg/users/profile/show/jumparo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Seattle team Forum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Forum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codestorm.cloudvps.bg/index.php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GitHub -&gt;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github.com/tkutsarov/PHP_Team_Seattle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Team Seattle</vt:lpstr>
      <vt:lpstr>Paricipants</vt:lpstr>
      <vt:lpstr>Seattle team Forum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Seattle</dc:title>
  <dc:creator>Tsvetelin</dc:creator>
  <cp:lastModifiedBy>Tsvetelin</cp:lastModifiedBy>
  <cp:revision>2</cp:revision>
  <dcterms:created xsi:type="dcterms:W3CDTF">2015-04-27T17:33:15Z</dcterms:created>
  <dcterms:modified xsi:type="dcterms:W3CDTF">2015-04-27T17:52:35Z</dcterms:modified>
</cp:coreProperties>
</file>