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5E2B3E-51E5-C00F-6465-80B0F5D8F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FDA952C-8D86-49E5-969D-7E08E58E7A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81F66F-93DE-5DF1-6A30-5D6F40F72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D1C2-4D41-4354-B751-9080C22EA5C4}" type="datetimeFigureOut">
              <a:rPr kumimoji="1" lang="ja-JP" altLang="en-US" smtClean="0"/>
              <a:t>2023/5/15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116303-BA96-DEC2-30C0-B6EFEE61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9DBEE7-41A1-59BC-7909-96E57FFF4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E1AD-87C4-4BF3-A52C-5469969C78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177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473A10-730D-6849-5434-FD7572C6D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5EB30C3-B060-7C68-E4D8-0DAF49010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4FE239-AEA0-F28B-17DF-09C352E0C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D1C2-4D41-4354-B751-9080C22EA5C4}" type="datetimeFigureOut">
              <a:rPr kumimoji="1" lang="ja-JP" altLang="en-US" smtClean="0"/>
              <a:t>2023/5/15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46D725-293D-2659-13C1-D0697A6F6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B3A612-F675-4910-5701-D2C70E18C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E1AD-87C4-4BF3-A52C-5469969C78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6407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6880B6C-1536-AB6D-5B63-726A0C30BB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ECAB6F7-83D1-A1AB-51DE-D58724DA4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E69B57-9925-F9CC-5C9D-CEBFD4297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D1C2-4D41-4354-B751-9080C22EA5C4}" type="datetimeFigureOut">
              <a:rPr kumimoji="1" lang="ja-JP" altLang="en-US" smtClean="0"/>
              <a:t>2023/5/15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FB0B34-126A-EBC5-C8B0-DCAAAF573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6B53CB-1D89-9438-DB0B-F6676993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E1AD-87C4-4BF3-A52C-5469969C78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600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1D5622-B961-3236-1738-C65B4F57C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2ADB08-BD65-DD95-8AC4-42B23D058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27DA65-7A6A-269D-F77E-481F5D94A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D1C2-4D41-4354-B751-9080C22EA5C4}" type="datetimeFigureOut">
              <a:rPr kumimoji="1" lang="ja-JP" altLang="en-US" smtClean="0"/>
              <a:t>2023/5/15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B7D3D0-2B14-B624-4C2A-117C12BF4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F4C7B4-0B68-76E6-DFD2-170564223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E1AD-87C4-4BF3-A52C-5469969C78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12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759C12-40F6-D79F-189C-D3A0C4994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F2952CB-A9A1-7DC1-95DA-9575442C2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9D22F7-7234-7087-874B-03A3E9027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D1C2-4D41-4354-B751-9080C22EA5C4}" type="datetimeFigureOut">
              <a:rPr kumimoji="1" lang="ja-JP" altLang="en-US" smtClean="0"/>
              <a:t>2023/5/15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CE3EA2-C664-101E-1BCB-A2E16193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AD6CBA-988F-759F-988B-165D121AA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E1AD-87C4-4BF3-A52C-5469969C78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3076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8F249B-A575-671F-B118-8FAA064CC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8B1527-2C39-DB19-3A45-4E157ED94F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2580E22-0854-3ADF-39C7-5E735A283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2B1275-12DA-F054-EF20-C34615530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D1C2-4D41-4354-B751-9080C22EA5C4}" type="datetimeFigureOut">
              <a:rPr kumimoji="1" lang="ja-JP" altLang="en-US" smtClean="0"/>
              <a:t>2023/5/15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E7BC74E-06FB-0B5A-168F-D74E6EF0D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580ED27-EB3E-A68B-C485-3498003F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E1AD-87C4-4BF3-A52C-5469969C78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106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A01B5A-0876-33B0-187F-8BB9F712A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1708624-BA3C-0FDB-F830-16E3473EB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31DFB0A-1E2D-B5F0-FBBE-A1EF76424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1C22EE2-F42B-5CA8-14B9-34BC680E22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996C297-62EF-BFA3-4A1B-FD53317D89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52CCA0A-9502-02B6-4A73-DC4406A9F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D1C2-4D41-4354-B751-9080C22EA5C4}" type="datetimeFigureOut">
              <a:rPr kumimoji="1" lang="ja-JP" altLang="en-US" smtClean="0"/>
              <a:t>2023/5/15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308772A-0C50-F192-0B9C-46EC5D105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EBC9638-C36E-BA52-5324-0CD4C2878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E1AD-87C4-4BF3-A52C-5469969C78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418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B51A72-E1AD-5BFA-6E53-A00DF9D9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60AD0EA-9C18-0B8D-BE4A-578C9F1BE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D1C2-4D41-4354-B751-9080C22EA5C4}" type="datetimeFigureOut">
              <a:rPr kumimoji="1" lang="ja-JP" altLang="en-US" smtClean="0"/>
              <a:t>2023/5/15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4DFD213-4C8A-8C59-8310-C92692743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1F43B84-3F27-DCE1-EF72-227BAFC17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E1AD-87C4-4BF3-A52C-5469969C78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9174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B780619-CEBB-32E5-0425-E51303DA2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D1C2-4D41-4354-B751-9080C22EA5C4}" type="datetimeFigureOut">
              <a:rPr kumimoji="1" lang="ja-JP" altLang="en-US" smtClean="0"/>
              <a:t>2023/5/15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A034E84-C9C0-9BE6-3A3E-C0AA6C5BA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C67323D-2D8F-55C7-CAC8-64E0223D3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E1AD-87C4-4BF3-A52C-5469969C78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18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511F3F-1199-DABC-118E-14566CF67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4BBE28-F253-CC5A-8BC7-92CB6C2B6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E94A97-A289-CB52-C923-D72A5BE84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E1EF82-2012-08DE-43C4-BC486DC00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D1C2-4D41-4354-B751-9080C22EA5C4}" type="datetimeFigureOut">
              <a:rPr kumimoji="1" lang="ja-JP" altLang="en-US" smtClean="0"/>
              <a:t>2023/5/15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1B0794D-D68A-7085-66E9-A29F5B247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C8BD9C-0AB0-2F1F-C179-8F85B2C73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E1AD-87C4-4BF3-A52C-5469969C78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0399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AB14DC-9C69-78FB-6D5D-951F09739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CB36BE4-D1B4-997D-F062-910B94085D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D371AA1-05E0-9C67-E577-D7F778E6C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A6D70CD-A100-0179-A51A-FBBF8D9BE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D1C2-4D41-4354-B751-9080C22EA5C4}" type="datetimeFigureOut">
              <a:rPr kumimoji="1" lang="ja-JP" altLang="en-US" smtClean="0"/>
              <a:t>2023/5/15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AB3A053-A897-90E6-4CEC-723AD4151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AE896A6-BEE7-CB92-2A8D-6E9E7119A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E1AD-87C4-4BF3-A52C-5469969C78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200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9072E49-38CA-3CDA-8F54-BC3DED856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149184-3CF7-E659-78EF-32E3C1041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949071-A046-CF0B-755D-EB5D7CBBB1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D1C2-4D41-4354-B751-9080C22EA5C4}" type="datetimeFigureOut">
              <a:rPr kumimoji="1" lang="ja-JP" altLang="en-US" smtClean="0"/>
              <a:t>2023/5/15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DB82EB-E424-0B49-E72C-A0B79B4349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F913DB-1645-6A81-01B2-2DD2FE5C16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AE1AD-87C4-4BF3-A52C-5469969C78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2877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id="{E4982172-609D-3639-6F32-E08B9C1A7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 flipH="1">
            <a:off x="7370041" y="1104576"/>
            <a:ext cx="4382112" cy="4648849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E14001C5-2AEA-451B-51DE-F5CE5C129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>
            <a:off x="254587" y="947391"/>
            <a:ext cx="4896533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510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B7DE77B-15D5-9AE2-DA5B-65D4BDB099B4}"/>
              </a:ext>
            </a:extLst>
          </p:cNvPr>
          <p:cNvSpPr/>
          <p:nvPr/>
        </p:nvSpPr>
        <p:spPr>
          <a:xfrm>
            <a:off x="1714500" y="438150"/>
            <a:ext cx="3609975" cy="232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AD16C59-8E3D-E77C-E2A4-E27C2130A0DB}"/>
              </a:ext>
            </a:extLst>
          </p:cNvPr>
          <p:cNvSpPr/>
          <p:nvPr/>
        </p:nvSpPr>
        <p:spPr>
          <a:xfrm>
            <a:off x="1714500" y="3819525"/>
            <a:ext cx="3609975" cy="232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1C0F022-3B9F-1A61-B88C-2B5E59F6709D}"/>
              </a:ext>
            </a:extLst>
          </p:cNvPr>
          <p:cNvSpPr txBox="1"/>
          <p:nvPr/>
        </p:nvSpPr>
        <p:spPr>
          <a:xfrm>
            <a:off x="6452029" y="438150"/>
            <a:ext cx="48189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5V</a:t>
            </a:r>
            <a:r>
              <a:rPr kumimoji="1" lang="ja-JP" altLang="en-US" dirty="0"/>
              <a:t>出力</a:t>
            </a:r>
            <a:endParaRPr kumimoji="1"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Enable</a:t>
            </a:r>
            <a:r>
              <a:rPr lang="ja-JP" altLang="en-US" dirty="0"/>
              <a:t>あり</a:t>
            </a:r>
            <a:endParaRPr lang="en-US" altLang="ja-JP" dirty="0"/>
          </a:p>
          <a:p>
            <a:r>
              <a:rPr kumimoji="1" lang="en-US" altLang="ja-JP" dirty="0"/>
              <a:t>	</a:t>
            </a:r>
            <a:r>
              <a:rPr kumimoji="1" lang="ja-JP" altLang="en-US" dirty="0"/>
              <a:t>・</a:t>
            </a:r>
            <a:r>
              <a:rPr kumimoji="1" lang="en-US" altLang="ja-JP" dirty="0"/>
              <a:t>Enable</a:t>
            </a:r>
            <a:r>
              <a:rPr kumimoji="1" lang="ja-JP" altLang="en-US" dirty="0"/>
              <a:t>は</a:t>
            </a:r>
            <a:r>
              <a:rPr kumimoji="1" lang="en-US" altLang="ja-JP" dirty="0" err="1"/>
              <a:t>PWRCtrl</a:t>
            </a:r>
            <a:r>
              <a:rPr lang="ja-JP" altLang="en-US" dirty="0"/>
              <a:t>の規定を満たす</a:t>
            </a:r>
            <a:endParaRPr kumimoji="1" lang="en-US" altLang="ja-JP" dirty="0"/>
          </a:p>
          <a:p>
            <a:r>
              <a:rPr lang="ja-JP" altLang="en-US" dirty="0"/>
              <a:t>・リセットあり（外付け可）</a:t>
            </a:r>
            <a:endParaRPr lang="en-US" altLang="ja-JP" dirty="0"/>
          </a:p>
          <a:p>
            <a:r>
              <a:rPr lang="ja-JP" altLang="en-US" dirty="0"/>
              <a:t>・トランシーバーの</a:t>
            </a:r>
            <a:r>
              <a:rPr lang="en-US" altLang="ja-JP" dirty="0"/>
              <a:t>Enable/</a:t>
            </a:r>
            <a:r>
              <a:rPr lang="en-US" altLang="ja-JP" dirty="0" err="1"/>
              <a:t>DisEnable</a:t>
            </a:r>
            <a:r>
              <a:rPr lang="ja-JP" altLang="en-US" dirty="0"/>
              <a:t>が</a:t>
            </a:r>
            <a:endParaRPr lang="en-US" altLang="ja-JP" dirty="0"/>
          </a:p>
          <a:p>
            <a:r>
              <a:rPr lang="ja-JP" altLang="en-US" dirty="0"/>
              <a:t>　なければ別の電源</a:t>
            </a:r>
            <a:r>
              <a:rPr lang="en-US" altLang="ja-JP" dirty="0"/>
              <a:t>IC</a:t>
            </a:r>
            <a:r>
              <a:rPr lang="ja-JP" altLang="en-US" dirty="0"/>
              <a:t>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37670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36</Words>
  <Application>Microsoft Office PowerPoint</Application>
  <PresentationFormat>ワイド画面</PresentationFormat>
  <Paragraphs>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 Wakida</dc:creator>
  <cp:lastModifiedBy>K Wakida</cp:lastModifiedBy>
  <cp:revision>3</cp:revision>
  <dcterms:created xsi:type="dcterms:W3CDTF">2023-05-14T15:27:43Z</dcterms:created>
  <dcterms:modified xsi:type="dcterms:W3CDTF">2023-05-15T03:08:05Z</dcterms:modified>
</cp:coreProperties>
</file>