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3660" r:id="rId4"/>
  </p:sldMasterIdLst>
  <p:notesMasterIdLst>
    <p:notesMasterId r:id="rId24"/>
  </p:notesMasterIdLst>
  <p:handoutMasterIdLst>
    <p:handoutMasterId r:id="rId25"/>
  </p:handoutMasterIdLst>
  <p:sldIdLst>
    <p:sldId id="282" r:id="rId5"/>
    <p:sldId id="529" r:id="rId6"/>
    <p:sldId id="513" r:id="rId7"/>
    <p:sldId id="541" r:id="rId8"/>
    <p:sldId id="530" r:id="rId9"/>
    <p:sldId id="531" r:id="rId10"/>
    <p:sldId id="532" r:id="rId11"/>
    <p:sldId id="543" r:id="rId12"/>
    <p:sldId id="533" r:id="rId13"/>
    <p:sldId id="535" r:id="rId14"/>
    <p:sldId id="542" r:id="rId15"/>
    <p:sldId id="536" r:id="rId16"/>
    <p:sldId id="537" r:id="rId17"/>
    <p:sldId id="525" r:id="rId18"/>
    <p:sldId id="514" r:id="rId19"/>
    <p:sldId id="526" r:id="rId20"/>
    <p:sldId id="538" r:id="rId21"/>
    <p:sldId id="539" r:id="rId22"/>
    <p:sldId id="540" r:id="rId23"/>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8" userDrawn="1">
          <p15:clr>
            <a:srgbClr val="A4A3A4"/>
          </p15:clr>
        </p15:guide>
        <p15:guide id="2" pos="2100" userDrawn="1">
          <p15:clr>
            <a:srgbClr val="A4A3A4"/>
          </p15:clr>
        </p15:guide>
        <p15:guide id="3" orient="horz" pos="2928" userDrawn="1">
          <p15:clr>
            <a:srgbClr val="A4A3A4"/>
          </p15:clr>
        </p15:guide>
        <p15:guide id="4" pos="216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partment of Veterans Affairs" initials="DoVA" lastIdx="1" clrIdx="0"/>
  <p:cmAuthor id="7" name="Khattar, Christelle [USA]" initials="KC[" lastIdx="15" clrIdx="7"/>
  <p:cmAuthor id="1" name="Kochie, Tesa [USA]" initials="KT[" lastIdx="20" clrIdx="1"/>
  <p:cmAuthor id="8" name="Manny Hernandez" initials="MH" lastIdx="7" clrIdx="8"/>
  <p:cmAuthor id="2" name="Kochie, Tesa M. (BAH)" initials="KTM(" lastIdx="28" clrIdx="2"/>
  <p:cmAuthor id="9" name="Parte, Kenneth" initials="PK" lastIdx="4" clrIdx="9">
    <p:extLst>
      <p:ext uri="{19B8F6BF-5375-455C-9EA6-DF929625EA0E}">
        <p15:presenceInfo xmlns:p15="http://schemas.microsoft.com/office/powerpoint/2012/main" userId="S-1-5-21-1814438218-152777602-930774774-251448" providerId="AD"/>
      </p:ext>
    </p:extLst>
  </p:cmAuthor>
  <p:cmAuthor id="3" name="Wenzler, Brian M. (Firstview Federal)" initials="BW" lastIdx="1" clrIdx="3"/>
  <p:cmAuthor id="10" name="Wenzler, Brian M. (KGS)" initials="WBM(" lastIdx="1" clrIdx="10">
    <p:extLst>
      <p:ext uri="{19B8F6BF-5375-455C-9EA6-DF929625EA0E}">
        <p15:presenceInfo xmlns:p15="http://schemas.microsoft.com/office/powerpoint/2012/main" userId="S-1-5-21-1409082233-764733703-682003330-483270" providerId="AD"/>
      </p:ext>
    </p:extLst>
  </p:cmAuthor>
  <p:cmAuthor id="4" name="Author" initials="A" lastIdx="1" clrIdx="4"/>
  <p:cmAuthor id="11" name="Russell Day" initials="RD" lastIdx="2" clrIdx="11">
    <p:extLst>
      <p:ext uri="{19B8F6BF-5375-455C-9EA6-DF929625EA0E}">
        <p15:presenceInfo xmlns:p15="http://schemas.microsoft.com/office/powerpoint/2012/main" userId="S::rday@meetveracity.com::d88f388a-1659-4fd0-9a61-d4f14727fba3" providerId="AD"/>
      </p:ext>
    </p:extLst>
  </p:cmAuthor>
  <p:cmAuthor id="5" name="Barrientos, Zully C. (BAH)" initials="ZCB" lastIdx="37" clrIdx="5"/>
  <p:cmAuthor id="6" name="Dickerson, Nathan [USA]" initials="DN["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1F5493"/>
    <a:srgbClr val="1F5439"/>
    <a:srgbClr val="175594"/>
    <a:srgbClr val="102E50"/>
    <a:srgbClr val="FDB7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6AC80-7598-5749-A5C3-6A62A2D87F69}" v="75" dt="2019-10-18T14:54:03.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3"/>
    <p:restoredTop sz="94694"/>
  </p:normalViewPr>
  <p:slideViewPr>
    <p:cSldViewPr snapToGrid="0">
      <p:cViewPr varScale="1">
        <p:scale>
          <a:sx n="121" d="100"/>
          <a:sy n="121" d="100"/>
        </p:scale>
        <p:origin x="1704"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58"/>
        <p:guide pos="2100"/>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yl Escobar" userId="dff57902-f19a-4d24-a8a5-a12570152144" providerId="ADAL" clId="{4AC6AC80-7598-5749-A5C3-6A62A2D87F69}"/>
    <pc:docChg chg="undo custSel addSld delSld modSld sldOrd">
      <pc:chgData name="Cheryl Escobar" userId="dff57902-f19a-4d24-a8a5-a12570152144" providerId="ADAL" clId="{4AC6AC80-7598-5749-A5C3-6A62A2D87F69}" dt="2019-10-18T14:56:54.367" v="1569" actId="20577"/>
      <pc:docMkLst>
        <pc:docMk/>
      </pc:docMkLst>
      <pc:sldChg chg="del">
        <pc:chgData name="Cheryl Escobar" userId="dff57902-f19a-4d24-a8a5-a12570152144" providerId="ADAL" clId="{4AC6AC80-7598-5749-A5C3-6A62A2D87F69}" dt="2019-10-17T21:04:16.116" v="460" actId="2696"/>
        <pc:sldMkLst>
          <pc:docMk/>
          <pc:sldMk cId="4250691628" sldId="524"/>
        </pc:sldMkLst>
      </pc:sldChg>
      <pc:sldChg chg="del">
        <pc:chgData name="Cheryl Escobar" userId="dff57902-f19a-4d24-a8a5-a12570152144" providerId="ADAL" clId="{4AC6AC80-7598-5749-A5C3-6A62A2D87F69}" dt="2019-10-17T21:04:24.304" v="461" actId="2696"/>
        <pc:sldMkLst>
          <pc:docMk/>
          <pc:sldMk cId="2921722376" sldId="527"/>
        </pc:sldMkLst>
      </pc:sldChg>
      <pc:sldChg chg="del">
        <pc:chgData name="Cheryl Escobar" userId="dff57902-f19a-4d24-a8a5-a12570152144" providerId="ADAL" clId="{4AC6AC80-7598-5749-A5C3-6A62A2D87F69}" dt="2019-10-17T21:04:25.476" v="462" actId="2696"/>
        <pc:sldMkLst>
          <pc:docMk/>
          <pc:sldMk cId="1395799990" sldId="528"/>
        </pc:sldMkLst>
      </pc:sldChg>
      <pc:sldChg chg="modSp">
        <pc:chgData name="Cheryl Escobar" userId="dff57902-f19a-4d24-a8a5-a12570152144" providerId="ADAL" clId="{4AC6AC80-7598-5749-A5C3-6A62A2D87F69}" dt="2019-10-17T19:48:19.902" v="92" actId="20577"/>
        <pc:sldMkLst>
          <pc:docMk/>
          <pc:sldMk cId="2137064677" sldId="529"/>
        </pc:sldMkLst>
        <pc:spChg chg="mod">
          <ac:chgData name="Cheryl Escobar" userId="dff57902-f19a-4d24-a8a5-a12570152144" providerId="ADAL" clId="{4AC6AC80-7598-5749-A5C3-6A62A2D87F69}" dt="2019-10-17T19:48:19.902" v="92" actId="20577"/>
          <ac:spMkLst>
            <pc:docMk/>
            <pc:sldMk cId="2137064677" sldId="529"/>
            <ac:spMk id="6" creationId="{5BF6CA31-E1E5-FA49-A6D7-53FDFD6ABC97}"/>
          </ac:spMkLst>
        </pc:spChg>
      </pc:sldChg>
      <pc:sldChg chg="modSp">
        <pc:chgData name="Cheryl Escobar" userId="dff57902-f19a-4d24-a8a5-a12570152144" providerId="ADAL" clId="{4AC6AC80-7598-5749-A5C3-6A62A2D87F69}" dt="2019-10-17T20:50:10.619" v="101" actId="20577"/>
        <pc:sldMkLst>
          <pc:docMk/>
          <pc:sldMk cId="3510665374" sldId="530"/>
        </pc:sldMkLst>
        <pc:spChg chg="mod">
          <ac:chgData name="Cheryl Escobar" userId="dff57902-f19a-4d24-a8a5-a12570152144" providerId="ADAL" clId="{4AC6AC80-7598-5749-A5C3-6A62A2D87F69}" dt="2019-10-17T20:50:10.619" v="101" actId="20577"/>
          <ac:spMkLst>
            <pc:docMk/>
            <pc:sldMk cId="3510665374" sldId="530"/>
            <ac:spMk id="3" creationId="{27E1B8A3-134C-9F48-B89F-8809C2A3C137}"/>
          </ac:spMkLst>
        </pc:spChg>
      </pc:sldChg>
      <pc:sldChg chg="modSp">
        <pc:chgData name="Cheryl Escobar" userId="dff57902-f19a-4d24-a8a5-a12570152144" providerId="ADAL" clId="{4AC6AC80-7598-5749-A5C3-6A62A2D87F69}" dt="2019-10-18T12:08:33.315" v="1141" actId="20577"/>
        <pc:sldMkLst>
          <pc:docMk/>
          <pc:sldMk cId="1562924689" sldId="531"/>
        </pc:sldMkLst>
        <pc:spChg chg="mod">
          <ac:chgData name="Cheryl Escobar" userId="dff57902-f19a-4d24-a8a5-a12570152144" providerId="ADAL" clId="{4AC6AC80-7598-5749-A5C3-6A62A2D87F69}" dt="2019-10-18T12:08:33.315" v="1141" actId="20577"/>
          <ac:spMkLst>
            <pc:docMk/>
            <pc:sldMk cId="1562924689" sldId="531"/>
            <ac:spMk id="3" creationId="{27E1B8A3-134C-9F48-B89F-8809C2A3C137}"/>
          </ac:spMkLst>
        </pc:spChg>
      </pc:sldChg>
      <pc:sldChg chg="addSp delSp modSp">
        <pc:chgData name="Cheryl Escobar" userId="dff57902-f19a-4d24-a8a5-a12570152144" providerId="ADAL" clId="{4AC6AC80-7598-5749-A5C3-6A62A2D87F69}" dt="2019-10-18T14:36:05.637" v="1424" actId="1076"/>
        <pc:sldMkLst>
          <pc:docMk/>
          <pc:sldMk cId="4222764713" sldId="532"/>
        </pc:sldMkLst>
        <pc:spChg chg="mod">
          <ac:chgData name="Cheryl Escobar" userId="dff57902-f19a-4d24-a8a5-a12570152144" providerId="ADAL" clId="{4AC6AC80-7598-5749-A5C3-6A62A2D87F69}" dt="2019-10-17T20:53:52.459" v="196" actId="27636"/>
          <ac:spMkLst>
            <pc:docMk/>
            <pc:sldMk cId="4222764713" sldId="532"/>
            <ac:spMk id="2" creationId="{80645227-89F3-DC4A-A48C-3F0B01DC551D}"/>
          </ac:spMkLst>
        </pc:spChg>
        <pc:spChg chg="mod">
          <ac:chgData name="Cheryl Escobar" userId="dff57902-f19a-4d24-a8a5-a12570152144" providerId="ADAL" clId="{4AC6AC80-7598-5749-A5C3-6A62A2D87F69}" dt="2019-10-18T14:35:03.955" v="1400" actId="20577"/>
          <ac:spMkLst>
            <pc:docMk/>
            <pc:sldMk cId="4222764713" sldId="532"/>
            <ac:spMk id="3" creationId="{27E1B8A3-134C-9F48-B89F-8809C2A3C137}"/>
          </ac:spMkLst>
        </pc:spChg>
        <pc:spChg chg="add del">
          <ac:chgData name="Cheryl Escobar" userId="dff57902-f19a-4d24-a8a5-a12570152144" providerId="ADAL" clId="{4AC6AC80-7598-5749-A5C3-6A62A2D87F69}" dt="2019-10-18T11:54:40.976" v="866"/>
          <ac:spMkLst>
            <pc:docMk/>
            <pc:sldMk cId="4222764713" sldId="532"/>
            <ac:spMk id="6" creationId="{36F1A75D-4DE0-334C-8D14-7D3EF641CDEE}"/>
          </ac:spMkLst>
        </pc:spChg>
        <pc:spChg chg="add mod">
          <ac:chgData name="Cheryl Escobar" userId="dff57902-f19a-4d24-a8a5-a12570152144" providerId="ADAL" clId="{4AC6AC80-7598-5749-A5C3-6A62A2D87F69}" dt="2019-10-18T14:35:31.415" v="1420" actId="1036"/>
          <ac:spMkLst>
            <pc:docMk/>
            <pc:sldMk cId="4222764713" sldId="532"/>
            <ac:spMk id="7" creationId="{B9FC3AC2-BC19-144D-A36B-2879D5AE1D06}"/>
          </ac:spMkLst>
        </pc:spChg>
        <pc:spChg chg="add mod">
          <ac:chgData name="Cheryl Escobar" userId="dff57902-f19a-4d24-a8a5-a12570152144" providerId="ADAL" clId="{4AC6AC80-7598-5749-A5C3-6A62A2D87F69}" dt="2019-10-18T14:36:05.637" v="1424" actId="1076"/>
          <ac:spMkLst>
            <pc:docMk/>
            <pc:sldMk cId="4222764713" sldId="532"/>
            <ac:spMk id="8" creationId="{E49206B8-E4B0-9F41-B06F-64DF506CB317}"/>
          </ac:spMkLst>
        </pc:spChg>
      </pc:sldChg>
      <pc:sldChg chg="addSp modSp">
        <pc:chgData name="Cheryl Escobar" userId="dff57902-f19a-4d24-a8a5-a12570152144" providerId="ADAL" clId="{4AC6AC80-7598-5749-A5C3-6A62A2D87F69}" dt="2019-10-18T14:54:50.331" v="1528" actId="20577"/>
        <pc:sldMkLst>
          <pc:docMk/>
          <pc:sldMk cId="3558702617" sldId="533"/>
        </pc:sldMkLst>
        <pc:spChg chg="mod">
          <ac:chgData name="Cheryl Escobar" userId="dff57902-f19a-4d24-a8a5-a12570152144" providerId="ADAL" clId="{4AC6AC80-7598-5749-A5C3-6A62A2D87F69}" dt="2019-10-18T14:54:50.331" v="1528" actId="20577"/>
          <ac:spMkLst>
            <pc:docMk/>
            <pc:sldMk cId="3558702617" sldId="533"/>
            <ac:spMk id="3" creationId="{27E1B8A3-134C-9F48-B89F-8809C2A3C137}"/>
          </ac:spMkLst>
        </pc:spChg>
        <pc:spChg chg="add mod">
          <ac:chgData name="Cheryl Escobar" userId="dff57902-f19a-4d24-a8a5-a12570152144" providerId="ADAL" clId="{4AC6AC80-7598-5749-A5C3-6A62A2D87F69}" dt="2019-10-18T12:03:42.059" v="1047" actId="14100"/>
          <ac:spMkLst>
            <pc:docMk/>
            <pc:sldMk cId="3558702617" sldId="533"/>
            <ac:spMk id="6" creationId="{48D8D71C-15DF-614A-B392-163AF2230037}"/>
          </ac:spMkLst>
        </pc:spChg>
      </pc:sldChg>
      <pc:sldChg chg="del">
        <pc:chgData name="Cheryl Escobar" userId="dff57902-f19a-4d24-a8a5-a12570152144" providerId="ADAL" clId="{4AC6AC80-7598-5749-A5C3-6A62A2D87F69}" dt="2019-10-17T21:02:19.516" v="426" actId="2696"/>
        <pc:sldMkLst>
          <pc:docMk/>
          <pc:sldMk cId="2329519643" sldId="534"/>
        </pc:sldMkLst>
      </pc:sldChg>
      <pc:sldChg chg="modSp">
        <pc:chgData name="Cheryl Escobar" userId="dff57902-f19a-4d24-a8a5-a12570152144" providerId="ADAL" clId="{4AC6AC80-7598-5749-A5C3-6A62A2D87F69}" dt="2019-10-18T14:55:32.563" v="1536" actId="20577"/>
        <pc:sldMkLst>
          <pc:docMk/>
          <pc:sldMk cId="2615763048" sldId="535"/>
        </pc:sldMkLst>
        <pc:spChg chg="mod">
          <ac:chgData name="Cheryl Escobar" userId="dff57902-f19a-4d24-a8a5-a12570152144" providerId="ADAL" clId="{4AC6AC80-7598-5749-A5C3-6A62A2D87F69}" dt="2019-10-18T14:32:32.081" v="1333" actId="20577"/>
          <ac:spMkLst>
            <pc:docMk/>
            <pc:sldMk cId="2615763048" sldId="535"/>
            <ac:spMk id="2" creationId="{16E6F989-A0F0-354D-8006-BD0C330CB56C}"/>
          </ac:spMkLst>
        </pc:spChg>
        <pc:spChg chg="mod">
          <ac:chgData name="Cheryl Escobar" userId="dff57902-f19a-4d24-a8a5-a12570152144" providerId="ADAL" clId="{4AC6AC80-7598-5749-A5C3-6A62A2D87F69}" dt="2019-10-18T14:55:32.563" v="1536" actId="20577"/>
          <ac:spMkLst>
            <pc:docMk/>
            <pc:sldMk cId="2615763048" sldId="535"/>
            <ac:spMk id="3" creationId="{C1D85DD4-A172-5141-98AA-140F07437EE6}"/>
          </ac:spMkLst>
        </pc:spChg>
      </pc:sldChg>
      <pc:sldChg chg="addSp delSp modSp">
        <pc:chgData name="Cheryl Escobar" userId="dff57902-f19a-4d24-a8a5-a12570152144" providerId="ADAL" clId="{4AC6AC80-7598-5749-A5C3-6A62A2D87F69}" dt="2019-10-18T14:56:27.838" v="1566" actId="20577"/>
        <pc:sldMkLst>
          <pc:docMk/>
          <pc:sldMk cId="1254083794" sldId="536"/>
        </pc:sldMkLst>
        <pc:spChg chg="mod">
          <ac:chgData name="Cheryl Escobar" userId="dff57902-f19a-4d24-a8a5-a12570152144" providerId="ADAL" clId="{4AC6AC80-7598-5749-A5C3-6A62A2D87F69}" dt="2019-10-18T14:32:16.287" v="1327" actId="20577"/>
          <ac:spMkLst>
            <pc:docMk/>
            <pc:sldMk cId="1254083794" sldId="536"/>
            <ac:spMk id="2" creationId="{16E6F989-A0F0-354D-8006-BD0C330CB56C}"/>
          </ac:spMkLst>
        </pc:spChg>
        <pc:spChg chg="mod">
          <ac:chgData name="Cheryl Escobar" userId="dff57902-f19a-4d24-a8a5-a12570152144" providerId="ADAL" clId="{4AC6AC80-7598-5749-A5C3-6A62A2D87F69}" dt="2019-10-18T14:56:27.838" v="1566" actId="20577"/>
          <ac:spMkLst>
            <pc:docMk/>
            <pc:sldMk cId="1254083794" sldId="536"/>
            <ac:spMk id="3" creationId="{C1D85DD4-A172-5141-98AA-140F07437EE6}"/>
          </ac:spMkLst>
        </pc:spChg>
        <pc:spChg chg="add del mod">
          <ac:chgData name="Cheryl Escobar" userId="dff57902-f19a-4d24-a8a5-a12570152144" providerId="ADAL" clId="{4AC6AC80-7598-5749-A5C3-6A62A2D87F69}" dt="2019-10-18T14:51:23.988" v="1443" actId="478"/>
          <ac:spMkLst>
            <pc:docMk/>
            <pc:sldMk cId="1254083794" sldId="536"/>
            <ac:spMk id="6" creationId="{1B96B4A6-ED93-FC45-B0E9-877D652D03CD}"/>
          </ac:spMkLst>
        </pc:spChg>
      </pc:sldChg>
      <pc:sldChg chg="modSp">
        <pc:chgData name="Cheryl Escobar" userId="dff57902-f19a-4d24-a8a5-a12570152144" providerId="ADAL" clId="{4AC6AC80-7598-5749-A5C3-6A62A2D87F69}" dt="2019-10-18T14:56:54.367" v="1569" actId="20577"/>
        <pc:sldMkLst>
          <pc:docMk/>
          <pc:sldMk cId="3927223470" sldId="537"/>
        </pc:sldMkLst>
        <pc:spChg chg="mod">
          <ac:chgData name="Cheryl Escobar" userId="dff57902-f19a-4d24-a8a5-a12570152144" providerId="ADAL" clId="{4AC6AC80-7598-5749-A5C3-6A62A2D87F69}" dt="2019-10-18T14:32:01.525" v="1320" actId="20577"/>
          <ac:spMkLst>
            <pc:docMk/>
            <pc:sldMk cId="3927223470" sldId="537"/>
            <ac:spMk id="2" creationId="{16E6F989-A0F0-354D-8006-BD0C330CB56C}"/>
          </ac:spMkLst>
        </pc:spChg>
        <pc:spChg chg="mod">
          <ac:chgData name="Cheryl Escobar" userId="dff57902-f19a-4d24-a8a5-a12570152144" providerId="ADAL" clId="{4AC6AC80-7598-5749-A5C3-6A62A2D87F69}" dt="2019-10-18T14:56:54.367" v="1569" actId="20577"/>
          <ac:spMkLst>
            <pc:docMk/>
            <pc:sldMk cId="3927223470" sldId="537"/>
            <ac:spMk id="3" creationId="{C1D85DD4-A172-5141-98AA-140F07437EE6}"/>
          </ac:spMkLst>
        </pc:spChg>
      </pc:sldChg>
      <pc:sldChg chg="modSp add ord">
        <pc:chgData name="Cheryl Escobar" userId="dff57902-f19a-4d24-a8a5-a12570152144" providerId="ADAL" clId="{4AC6AC80-7598-5749-A5C3-6A62A2D87F69}" dt="2019-10-18T12:22:21.446" v="1239" actId="27636"/>
        <pc:sldMkLst>
          <pc:docMk/>
          <pc:sldMk cId="3023837920" sldId="538"/>
        </pc:sldMkLst>
        <pc:spChg chg="mod">
          <ac:chgData name="Cheryl Escobar" userId="dff57902-f19a-4d24-a8a5-a12570152144" providerId="ADAL" clId="{4AC6AC80-7598-5749-A5C3-6A62A2D87F69}" dt="2019-10-17T20:59:04.562" v="312" actId="20577"/>
          <ac:spMkLst>
            <pc:docMk/>
            <pc:sldMk cId="3023837920" sldId="538"/>
            <ac:spMk id="2" creationId="{BF5D94A3-BBAC-614A-B60E-76F049534987}"/>
          </ac:spMkLst>
        </pc:spChg>
        <pc:spChg chg="mod">
          <ac:chgData name="Cheryl Escobar" userId="dff57902-f19a-4d24-a8a5-a12570152144" providerId="ADAL" clId="{4AC6AC80-7598-5749-A5C3-6A62A2D87F69}" dt="2019-10-18T12:22:21.446" v="1239" actId="27636"/>
          <ac:spMkLst>
            <pc:docMk/>
            <pc:sldMk cId="3023837920" sldId="538"/>
            <ac:spMk id="3" creationId="{D27500E8-AE91-E941-8898-1B62541F19F5}"/>
          </ac:spMkLst>
        </pc:spChg>
      </pc:sldChg>
      <pc:sldChg chg="modSp add ord">
        <pc:chgData name="Cheryl Escobar" userId="dff57902-f19a-4d24-a8a5-a12570152144" providerId="ADAL" clId="{4AC6AC80-7598-5749-A5C3-6A62A2D87F69}" dt="2019-10-18T12:22:44.468" v="1246" actId="27636"/>
        <pc:sldMkLst>
          <pc:docMk/>
          <pc:sldMk cId="1664543907" sldId="539"/>
        </pc:sldMkLst>
        <pc:spChg chg="mod">
          <ac:chgData name="Cheryl Escobar" userId="dff57902-f19a-4d24-a8a5-a12570152144" providerId="ADAL" clId="{4AC6AC80-7598-5749-A5C3-6A62A2D87F69}" dt="2019-10-17T20:59:43.080" v="328" actId="20577"/>
          <ac:spMkLst>
            <pc:docMk/>
            <pc:sldMk cId="1664543907" sldId="539"/>
            <ac:spMk id="2" creationId="{BF5D94A3-BBAC-614A-B60E-76F049534987}"/>
          </ac:spMkLst>
        </pc:spChg>
        <pc:spChg chg="mod">
          <ac:chgData name="Cheryl Escobar" userId="dff57902-f19a-4d24-a8a5-a12570152144" providerId="ADAL" clId="{4AC6AC80-7598-5749-A5C3-6A62A2D87F69}" dt="2019-10-18T12:22:44.468" v="1246" actId="27636"/>
          <ac:spMkLst>
            <pc:docMk/>
            <pc:sldMk cId="1664543907" sldId="539"/>
            <ac:spMk id="3" creationId="{D27500E8-AE91-E941-8898-1B62541F19F5}"/>
          </ac:spMkLst>
        </pc:spChg>
      </pc:sldChg>
      <pc:sldChg chg="modSp add ord">
        <pc:chgData name="Cheryl Escobar" userId="dff57902-f19a-4d24-a8a5-a12570152144" providerId="ADAL" clId="{4AC6AC80-7598-5749-A5C3-6A62A2D87F69}" dt="2019-10-18T12:22:51.334" v="1253" actId="27636"/>
        <pc:sldMkLst>
          <pc:docMk/>
          <pc:sldMk cId="4038157795" sldId="540"/>
        </pc:sldMkLst>
        <pc:spChg chg="mod">
          <ac:chgData name="Cheryl Escobar" userId="dff57902-f19a-4d24-a8a5-a12570152144" providerId="ADAL" clId="{4AC6AC80-7598-5749-A5C3-6A62A2D87F69}" dt="2019-10-18T12:22:51.334" v="1253" actId="27636"/>
          <ac:spMkLst>
            <pc:docMk/>
            <pc:sldMk cId="4038157795" sldId="540"/>
            <ac:spMk id="3" creationId="{D27500E8-AE91-E941-8898-1B62541F19F5}"/>
          </ac:spMkLst>
        </pc:spChg>
      </pc:sldChg>
      <pc:sldChg chg="modSp add">
        <pc:chgData name="Cheryl Escobar" userId="dff57902-f19a-4d24-a8a5-a12570152144" providerId="ADAL" clId="{4AC6AC80-7598-5749-A5C3-6A62A2D87F69}" dt="2019-10-18T12:07:03.731" v="1133" actId="20577"/>
        <pc:sldMkLst>
          <pc:docMk/>
          <pc:sldMk cId="4004265248" sldId="541"/>
        </pc:sldMkLst>
        <pc:spChg chg="mod">
          <ac:chgData name="Cheryl Escobar" userId="dff57902-f19a-4d24-a8a5-a12570152144" providerId="ADAL" clId="{4AC6AC80-7598-5749-A5C3-6A62A2D87F69}" dt="2019-10-18T12:04:12.039" v="1052" actId="20577"/>
          <ac:spMkLst>
            <pc:docMk/>
            <pc:sldMk cId="4004265248" sldId="541"/>
            <ac:spMk id="5" creationId="{19F1D6F2-F8F6-1C4E-BC2F-385563A8AFCA}"/>
          </ac:spMkLst>
        </pc:spChg>
        <pc:spChg chg="mod">
          <ac:chgData name="Cheryl Escobar" userId="dff57902-f19a-4d24-a8a5-a12570152144" providerId="ADAL" clId="{4AC6AC80-7598-5749-A5C3-6A62A2D87F69}" dt="2019-10-18T12:07:03.731" v="1133" actId="20577"/>
          <ac:spMkLst>
            <pc:docMk/>
            <pc:sldMk cId="4004265248" sldId="541"/>
            <ac:spMk id="6" creationId="{97A4448B-77AB-E149-9AFA-016F3FA08EBA}"/>
          </ac:spMkLst>
        </pc:spChg>
      </pc:sldChg>
      <pc:sldChg chg="modSp add del">
        <pc:chgData name="Cheryl Escobar" userId="dff57902-f19a-4d24-a8a5-a12570152144" providerId="ADAL" clId="{4AC6AC80-7598-5749-A5C3-6A62A2D87F69}" dt="2019-10-18T14:26:41.191" v="1312" actId="2696"/>
        <pc:sldMkLst>
          <pc:docMk/>
          <pc:sldMk cId="2367361866" sldId="542"/>
        </pc:sldMkLst>
        <pc:spChg chg="mod">
          <ac:chgData name="Cheryl Escobar" userId="dff57902-f19a-4d24-a8a5-a12570152144" providerId="ADAL" clId="{4AC6AC80-7598-5749-A5C3-6A62A2D87F69}" dt="2019-10-18T14:22:23.207" v="1276" actId="20577"/>
          <ac:spMkLst>
            <pc:docMk/>
            <pc:sldMk cId="2367361866" sldId="542"/>
            <ac:spMk id="2" creationId="{897508D8-EE61-E144-AE71-9ED6AAA73BA9}"/>
          </ac:spMkLst>
        </pc:spChg>
      </pc:sldChg>
      <pc:sldChg chg="modSp add">
        <pc:chgData name="Cheryl Escobar" userId="dff57902-f19a-4d24-a8a5-a12570152144" providerId="ADAL" clId="{4AC6AC80-7598-5749-A5C3-6A62A2D87F69}" dt="2019-10-18T14:53:53.016" v="1506" actId="20577"/>
        <pc:sldMkLst>
          <pc:docMk/>
          <pc:sldMk cId="3446464508" sldId="542"/>
        </pc:sldMkLst>
        <pc:spChg chg="mod">
          <ac:chgData name="Cheryl Escobar" userId="dff57902-f19a-4d24-a8a5-a12570152144" providerId="ADAL" clId="{4AC6AC80-7598-5749-A5C3-6A62A2D87F69}" dt="2019-10-18T14:53:53.016" v="1506" actId="20577"/>
          <ac:spMkLst>
            <pc:docMk/>
            <pc:sldMk cId="3446464508" sldId="542"/>
            <ac:spMk id="2" creationId="{B2D8EFFD-FF01-9F46-9C01-41F917893C87}"/>
          </ac:spMkLst>
        </pc:spChg>
      </pc:sldChg>
      <pc:sldChg chg="modSp add">
        <pc:chgData name="Cheryl Escobar" userId="dff57902-f19a-4d24-a8a5-a12570152144" providerId="ADAL" clId="{4AC6AC80-7598-5749-A5C3-6A62A2D87F69}" dt="2019-10-18T14:54:10.541" v="1524" actId="20577"/>
        <pc:sldMkLst>
          <pc:docMk/>
          <pc:sldMk cId="3196637016" sldId="543"/>
        </pc:sldMkLst>
        <pc:spChg chg="mod">
          <ac:chgData name="Cheryl Escobar" userId="dff57902-f19a-4d24-a8a5-a12570152144" providerId="ADAL" clId="{4AC6AC80-7598-5749-A5C3-6A62A2D87F69}" dt="2019-10-18T14:54:10.541" v="1524" actId="20577"/>
          <ac:spMkLst>
            <pc:docMk/>
            <pc:sldMk cId="3196637016" sldId="543"/>
            <ac:spMk id="2" creationId="{0754C53C-BC6D-4F46-BC17-0D87297E2D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6434"/>
          </a:xfrm>
          <a:prstGeom prst="rect">
            <a:avLst/>
          </a:prstGeom>
        </p:spPr>
        <p:txBody>
          <a:bodyPr vert="horz" lIns="92432" tIns="46215" rIns="92432" bIns="46215"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32" tIns="46215" rIns="92432" bIns="46215" rtlCol="0"/>
          <a:lstStyle>
            <a:lvl1pPr algn="r">
              <a:defRPr sz="1200"/>
            </a:lvl1pPr>
          </a:lstStyle>
          <a:p>
            <a:fld id="{1E4EA599-9803-B04C-B3FB-2B0E7F023161}" type="datetimeFigureOut">
              <a:rPr lang="en-US" smtClean="0"/>
              <a:t>10/18/19</a:t>
            </a:fld>
            <a:endParaRPr lang="en-US"/>
          </a:p>
        </p:txBody>
      </p:sp>
      <p:sp>
        <p:nvSpPr>
          <p:cNvPr id="4" name="Footer Placeholder 3"/>
          <p:cNvSpPr>
            <a:spLocks noGrp="1"/>
          </p:cNvSpPr>
          <p:nvPr>
            <p:ph type="ftr" sz="quarter" idx="2"/>
          </p:nvPr>
        </p:nvSpPr>
        <p:spPr>
          <a:xfrm>
            <a:off x="1" y="8829967"/>
            <a:ext cx="2982119" cy="466433"/>
          </a:xfrm>
          <a:prstGeom prst="rect">
            <a:avLst/>
          </a:prstGeom>
        </p:spPr>
        <p:txBody>
          <a:bodyPr vert="horz" lIns="92432" tIns="46215" rIns="92432" bIns="46215"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32" tIns="46215" rIns="92432" bIns="46215" rtlCol="0" anchor="b"/>
          <a:lstStyle>
            <a:lvl1pPr algn="r">
              <a:defRPr sz="1200"/>
            </a:lvl1pPr>
          </a:lstStyle>
          <a:p>
            <a:fld id="{C71DA192-9301-2E4C-82C0-B2B1A3F60873}" type="slidenum">
              <a:rPr lang="en-US" smtClean="0"/>
              <a:t>‹#›</a:t>
            </a:fld>
            <a:endParaRPr lang="en-US"/>
          </a:p>
        </p:txBody>
      </p:sp>
    </p:spTree>
    <p:extLst>
      <p:ext uri="{BB962C8B-B14F-4D97-AF65-F5344CB8AC3E}">
        <p14:creationId xmlns:p14="http://schemas.microsoft.com/office/powerpoint/2010/main" val="166251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6434"/>
          </a:xfrm>
          <a:prstGeom prst="rect">
            <a:avLst/>
          </a:prstGeom>
        </p:spPr>
        <p:txBody>
          <a:bodyPr vert="horz" lIns="92432" tIns="46215" rIns="92432" bIns="46215"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32" tIns="46215" rIns="92432" bIns="46215" rtlCol="0"/>
          <a:lstStyle>
            <a:lvl1pPr algn="r">
              <a:defRPr sz="1200"/>
            </a:lvl1pPr>
          </a:lstStyle>
          <a:p>
            <a:fld id="{15DFAF83-101F-2B48-87AB-16089F66384F}" type="datetimeFigureOut">
              <a:rPr lang="en-US" smtClean="0"/>
              <a:t>10/18/19</a:t>
            </a:fld>
            <a:endParaRPr lang="en-US"/>
          </a:p>
        </p:txBody>
      </p:sp>
      <p:sp>
        <p:nvSpPr>
          <p:cNvPr id="4" name="Slide Image Placeholder 3"/>
          <p:cNvSpPr>
            <a:spLocks noGrp="1" noRot="1" noChangeAspect="1"/>
          </p:cNvSpPr>
          <p:nvPr>
            <p:ph type="sldImg" idx="2"/>
          </p:nvPr>
        </p:nvSpPr>
        <p:spPr>
          <a:xfrm>
            <a:off x="1349375" y="1162050"/>
            <a:ext cx="4183063" cy="3138488"/>
          </a:xfrm>
          <a:prstGeom prst="rect">
            <a:avLst/>
          </a:prstGeom>
          <a:noFill/>
          <a:ln w="12700">
            <a:solidFill>
              <a:prstClr val="black"/>
            </a:solidFill>
          </a:ln>
        </p:spPr>
        <p:txBody>
          <a:bodyPr vert="horz" lIns="92432" tIns="46215" rIns="92432" bIns="46215" rtlCol="0" anchor="ctr"/>
          <a:lstStyle/>
          <a:p>
            <a:endParaRPr lang="en-US"/>
          </a:p>
        </p:txBody>
      </p:sp>
      <p:sp>
        <p:nvSpPr>
          <p:cNvPr id="5" name="Notes Placeholder 4"/>
          <p:cNvSpPr>
            <a:spLocks noGrp="1"/>
          </p:cNvSpPr>
          <p:nvPr>
            <p:ph type="body" sz="quarter" idx="3"/>
          </p:nvPr>
        </p:nvSpPr>
        <p:spPr>
          <a:xfrm>
            <a:off x="688182" y="4473893"/>
            <a:ext cx="5505450" cy="3660457"/>
          </a:xfrm>
          <a:prstGeom prst="rect">
            <a:avLst/>
          </a:prstGeom>
        </p:spPr>
        <p:txBody>
          <a:bodyPr vert="horz" lIns="92432" tIns="46215" rIns="92432" bIns="462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82119" cy="466433"/>
          </a:xfrm>
          <a:prstGeom prst="rect">
            <a:avLst/>
          </a:prstGeom>
        </p:spPr>
        <p:txBody>
          <a:bodyPr vert="horz" lIns="92432" tIns="46215" rIns="92432" bIns="46215"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32" tIns="46215" rIns="92432" bIns="46215" rtlCol="0" anchor="b"/>
          <a:lstStyle>
            <a:lvl1pPr algn="r">
              <a:defRPr sz="1200"/>
            </a:lvl1pPr>
          </a:lstStyle>
          <a:p>
            <a:fld id="{0B31FA43-6C0E-6047-B106-ADAB81A86D51}" type="slidenum">
              <a:rPr lang="en-US" smtClean="0"/>
              <a:t>‹#›</a:t>
            </a:fld>
            <a:endParaRPr lang="en-US"/>
          </a:p>
        </p:txBody>
      </p:sp>
    </p:spTree>
    <p:extLst>
      <p:ext uri="{BB962C8B-B14F-4D97-AF65-F5344CB8AC3E}">
        <p14:creationId xmlns:p14="http://schemas.microsoft.com/office/powerpoint/2010/main" val="51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2" name="Picture 1"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3" name="Title 22"/>
          <p:cNvSpPr>
            <a:spLocks noGrp="1"/>
          </p:cNvSpPr>
          <p:nvPr>
            <p:ph type="title" hasCustomPrompt="1"/>
          </p:nvPr>
        </p:nvSpPr>
        <p:spPr>
          <a:xfrm>
            <a:off x="2297229" y="1084242"/>
            <a:ext cx="4355045" cy="858806"/>
          </a:xfrm>
        </p:spPr>
        <p:txBody>
          <a:bodyPr anchor="t">
            <a:normAutofit/>
          </a:bodyPr>
          <a:lstStyle>
            <a:lvl1pPr>
              <a:defRPr sz="3000" cap="all" baseline="0">
                <a:solidFill>
                  <a:srgbClr val="175594"/>
                </a:solidFill>
              </a:defRPr>
            </a:lvl1pPr>
          </a:lstStyle>
          <a:p>
            <a:r>
              <a:rPr lang="en-US"/>
              <a:t>Presentation Title</a:t>
            </a:r>
          </a:p>
        </p:txBody>
      </p:sp>
      <p:sp>
        <p:nvSpPr>
          <p:cNvPr id="19" name="Content Placeholder 18"/>
          <p:cNvSpPr>
            <a:spLocks noGrp="1"/>
          </p:cNvSpPr>
          <p:nvPr>
            <p:ph sz="quarter" idx="20" hasCustomPrompt="1"/>
          </p:nvPr>
        </p:nvSpPr>
        <p:spPr>
          <a:xfrm>
            <a:off x="2297229" y="1990379"/>
            <a:ext cx="4355401" cy="375663"/>
          </a:xfrm>
        </p:spPr>
        <p:txBody>
          <a:bodyPr>
            <a:normAutofit/>
          </a:bodyPr>
          <a:lstStyle>
            <a:lvl1pPr marL="0" indent="0">
              <a:buNone/>
              <a:defRPr sz="2200" b="1">
                <a:solidFill>
                  <a:srgbClr val="1F1F1F"/>
                </a:solidFill>
              </a:defRPr>
            </a:lvl1pPr>
          </a:lstStyle>
          <a:p>
            <a:pPr lvl="0"/>
            <a:r>
              <a:rPr lang="en-US"/>
              <a:t>Name of Presenter </a:t>
            </a:r>
          </a:p>
        </p:txBody>
      </p:sp>
      <p:sp>
        <p:nvSpPr>
          <p:cNvPr id="6" name="Content Placeholder 5"/>
          <p:cNvSpPr>
            <a:spLocks noGrp="1"/>
          </p:cNvSpPr>
          <p:nvPr>
            <p:ph sz="quarter" idx="16" hasCustomPrompt="1"/>
          </p:nvPr>
        </p:nvSpPr>
        <p:spPr>
          <a:xfrm>
            <a:off x="2297229" y="2411327"/>
            <a:ext cx="2387226" cy="396875"/>
          </a:xfrm>
        </p:spPr>
        <p:txBody>
          <a:bodyPr>
            <a:noAutofit/>
          </a:bodyPr>
          <a:lstStyle>
            <a:lvl1pPr marL="0" indent="0">
              <a:buNone/>
              <a:defRPr sz="2200" i="1">
                <a:solidFill>
                  <a:srgbClr val="1F1F1F"/>
                </a:solidFill>
              </a:defRPr>
            </a:lvl1pPr>
          </a:lstStyle>
          <a:p>
            <a:pPr lvl="0"/>
            <a:r>
              <a:rPr lang="en-US"/>
              <a:t>Title of Presenter</a:t>
            </a:r>
          </a:p>
        </p:txBody>
      </p:sp>
      <p:sp>
        <p:nvSpPr>
          <p:cNvPr id="11" name="Text Placeholder 10"/>
          <p:cNvSpPr>
            <a:spLocks noGrp="1"/>
          </p:cNvSpPr>
          <p:nvPr>
            <p:ph type="body" sz="quarter" idx="17" hasCustomPrompt="1"/>
          </p:nvPr>
        </p:nvSpPr>
        <p:spPr>
          <a:xfrm>
            <a:off x="2297229" y="2867054"/>
            <a:ext cx="3657974" cy="436006"/>
          </a:xfrm>
        </p:spPr>
        <p:txBody>
          <a:bodyPr>
            <a:normAutofit/>
          </a:bodyPr>
          <a:lstStyle>
            <a:lvl1pPr marL="0" indent="0">
              <a:buNone/>
              <a:defRPr sz="2200">
                <a:solidFill>
                  <a:srgbClr val="1F1F1F"/>
                </a:solidFill>
              </a:defRPr>
            </a:lvl1pPr>
          </a:lstStyle>
          <a:p>
            <a:pPr lvl="0"/>
            <a:r>
              <a:rPr lang="en-US"/>
              <a:t>Presenter’s Organization</a:t>
            </a:r>
          </a:p>
        </p:txBody>
      </p:sp>
      <p:sp>
        <p:nvSpPr>
          <p:cNvPr id="13" name="Text Placeholder 12"/>
          <p:cNvSpPr>
            <a:spLocks noGrp="1"/>
          </p:cNvSpPr>
          <p:nvPr>
            <p:ph type="body" sz="quarter" idx="18" hasCustomPrompt="1"/>
          </p:nvPr>
        </p:nvSpPr>
        <p:spPr>
          <a:xfrm>
            <a:off x="2297229" y="3431533"/>
            <a:ext cx="2984500" cy="244114"/>
          </a:xfrm>
        </p:spPr>
        <p:txBody>
          <a:bodyPr/>
          <a:lstStyle>
            <a:lvl1pPr marL="0" indent="0">
              <a:buNone/>
              <a:defRPr sz="1600">
                <a:solidFill>
                  <a:srgbClr val="175594"/>
                </a:solidFill>
              </a:defRPr>
            </a:lvl1pPr>
          </a:lstStyle>
          <a:p>
            <a:pPr lvl="0"/>
            <a:r>
              <a:rPr lang="en-US"/>
              <a:t>Audience Name</a:t>
            </a:r>
          </a:p>
        </p:txBody>
      </p:sp>
      <p:sp>
        <p:nvSpPr>
          <p:cNvPr id="15" name="Text Placeholder 14"/>
          <p:cNvSpPr>
            <a:spLocks noGrp="1"/>
          </p:cNvSpPr>
          <p:nvPr>
            <p:ph type="body" sz="quarter" idx="19" hasCustomPrompt="1"/>
          </p:nvPr>
        </p:nvSpPr>
        <p:spPr>
          <a:xfrm>
            <a:off x="2297229" y="3714941"/>
            <a:ext cx="2984500" cy="265506"/>
          </a:xfrm>
        </p:spPr>
        <p:txBody>
          <a:bodyPr>
            <a:normAutofit/>
          </a:bodyPr>
          <a:lstStyle>
            <a:lvl1pPr marL="0" indent="0">
              <a:buNone/>
              <a:defRPr sz="1600">
                <a:solidFill>
                  <a:srgbClr val="175594"/>
                </a:solidFill>
              </a:defRPr>
            </a:lvl1pPr>
          </a:lstStyle>
          <a:p>
            <a:pPr lvl="0"/>
            <a:r>
              <a:rPr lang="en-US"/>
              <a:t>Month Day, YYYY</a:t>
            </a:r>
          </a:p>
        </p:txBody>
      </p:sp>
      <p:pic>
        <p:nvPicPr>
          <p:cNvPr id="3" name="Picture 2" descr="Logo and Seal for U.S. Department of Veterans Affairs, Office of Information and Technology, Enterprise Program Management Office."/>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465678" y="5625432"/>
            <a:ext cx="3374136" cy="790170"/>
          </a:xfrm>
          <a:prstGeom prst="rect">
            <a:avLst/>
          </a:prstGeom>
        </p:spPr>
      </p:pic>
    </p:spTree>
    <p:extLst>
      <p:ext uri="{BB962C8B-B14F-4D97-AF65-F5344CB8AC3E}">
        <p14:creationId xmlns:p14="http://schemas.microsoft.com/office/powerpoint/2010/main" val="294767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Title 1"/>
          <p:cNvSpPr>
            <a:spLocks noGrp="1"/>
          </p:cNvSpPr>
          <p:nvPr>
            <p:ph type="title" hasCustomPrompt="1"/>
          </p:nvPr>
        </p:nvSpPr>
        <p:spPr>
          <a:xfrm>
            <a:off x="630935" y="378460"/>
            <a:ext cx="7891272" cy="685800"/>
          </a:xfrm>
        </p:spPr>
        <p:txBody>
          <a:bodyPr/>
          <a:lstStyle>
            <a:lvl1pPr>
              <a:defRPr baseline="0">
                <a:solidFill>
                  <a:srgbClr val="1F1F1F"/>
                </a:solidFill>
              </a:defRPr>
            </a:lvl1pPr>
          </a:lstStyle>
          <a:p>
            <a:r>
              <a:rPr lang="en-US"/>
              <a:t>Insert Title, 28pt Calibri Bold (Color: RGB 33, 33, 33)</a:t>
            </a:r>
          </a:p>
        </p:txBody>
      </p:sp>
      <p:sp>
        <p:nvSpPr>
          <p:cNvPr id="3" name="Content Placeholder 2"/>
          <p:cNvSpPr>
            <a:spLocks noGrp="1"/>
          </p:cNvSpPr>
          <p:nvPr>
            <p:ph idx="1" hasCustomPrompt="1"/>
          </p:nvPr>
        </p:nvSpPr>
        <p:spPr>
          <a:xfrm>
            <a:off x="630935" y="1417320"/>
            <a:ext cx="7891271" cy="4489704"/>
          </a:xfrm>
        </p:spPr>
        <p:txBody>
          <a:bodyPr/>
          <a:lstStyle>
            <a:lvl1pPr>
              <a:defRPr baseline="0">
                <a:solidFill>
                  <a:srgbClr val="1F1F1F"/>
                </a:solidFill>
              </a:defRPr>
            </a:lvl1pPr>
            <a:lvl2pPr>
              <a:defRPr>
                <a:solidFill>
                  <a:srgbClr val="1F1F1F"/>
                </a:solidFill>
              </a:defRPr>
            </a:lvl2pPr>
            <a:lvl3pPr>
              <a:defRPr>
                <a:solidFill>
                  <a:srgbClr val="1F1F1F"/>
                </a:solidFill>
              </a:defRPr>
            </a:lvl3pPr>
            <a:lvl4pPr>
              <a:defRPr>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a:p>
        </p:txBody>
      </p:sp>
      <p:sp>
        <p:nvSpPr>
          <p:cNvPr id="4" name="Footer Placeholder 3"/>
          <p:cNvSpPr>
            <a:spLocks noGrp="1"/>
          </p:cNvSpPr>
          <p:nvPr>
            <p:ph type="ftr" sz="quarter" idx="13"/>
          </p:nvPr>
        </p:nvSpPr>
        <p:spPr>
          <a:xfrm>
            <a:off x="3028950" y="6028289"/>
            <a:ext cx="3086100" cy="365125"/>
          </a:xfrm>
        </p:spPr>
        <p:txBody>
          <a:bodyPr/>
          <a:lstStyle/>
          <a:p>
            <a:r>
              <a:rPr lang="en-US"/>
              <a:t>Office of Information and Technology</a:t>
            </a:r>
          </a:p>
        </p:txBody>
      </p:sp>
      <p:pic>
        <p:nvPicPr>
          <p:cNvPr id="7" name="Picture 6"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Headings">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Title 1"/>
          <p:cNvSpPr>
            <a:spLocks noGrp="1"/>
          </p:cNvSpPr>
          <p:nvPr>
            <p:ph type="title" hasCustomPrompt="1"/>
          </p:nvPr>
        </p:nvSpPr>
        <p:spPr>
          <a:xfrm>
            <a:off x="630936" y="374904"/>
            <a:ext cx="7891272" cy="686924"/>
          </a:xfrm>
        </p:spPr>
        <p:txBody>
          <a:bodyPr/>
          <a:lstStyle>
            <a:lvl1pPr>
              <a:defRPr baseline="0">
                <a:solidFill>
                  <a:srgbClr val="1F1F1F"/>
                </a:solidFill>
              </a:defRPr>
            </a:lvl1pPr>
          </a:lstStyle>
          <a:p>
            <a:r>
              <a:rPr lang="en-US"/>
              <a:t>Insert Title, 28pt Calibri Bold (Color: RGB 33, 33, 33)</a:t>
            </a:r>
          </a:p>
        </p:txBody>
      </p:sp>
      <p:sp>
        <p:nvSpPr>
          <p:cNvPr id="8" name="Text Placeholder 16"/>
          <p:cNvSpPr>
            <a:spLocks noGrp="1"/>
          </p:cNvSpPr>
          <p:nvPr>
            <p:ph type="body" sz="quarter" idx="13" hasCustomPrompt="1"/>
          </p:nvPr>
        </p:nvSpPr>
        <p:spPr>
          <a:xfrm>
            <a:off x="628650" y="1199074"/>
            <a:ext cx="7886700" cy="414727"/>
          </a:xfrm>
        </p:spPr>
        <p:txBody>
          <a:bodyPr anchor="b">
            <a:normAutofit/>
          </a:bodyPr>
          <a:lstStyle>
            <a:lvl1pPr marL="0" indent="0">
              <a:buNone/>
              <a:defRPr sz="2200" b="1" baseline="0"/>
            </a:lvl1pPr>
          </a:lstStyle>
          <a:p>
            <a:r>
              <a:rPr lang="en-US"/>
              <a:t>Insert Heading, 22pt Calibri Bold (Color: RGB 33, 33, 33)</a:t>
            </a:r>
          </a:p>
        </p:txBody>
      </p:sp>
      <p:sp>
        <p:nvSpPr>
          <p:cNvPr id="9" name="Content Placeholder 2"/>
          <p:cNvSpPr>
            <a:spLocks noGrp="1"/>
          </p:cNvSpPr>
          <p:nvPr>
            <p:ph idx="12" hasCustomPrompt="1"/>
          </p:nvPr>
        </p:nvSpPr>
        <p:spPr>
          <a:xfrm>
            <a:off x="630936" y="1613801"/>
            <a:ext cx="7891272" cy="1993417"/>
          </a:xfrm>
        </p:spPr>
        <p:txBody>
          <a:bodyPr>
            <a:normAutofit/>
          </a:bodyPr>
          <a:lstStyle>
            <a:lvl1pPr>
              <a:defRPr sz="2000">
                <a:solidFill>
                  <a:srgbClr val="1F1F1F"/>
                </a:solidFill>
              </a:defRPr>
            </a:lvl1pPr>
            <a:lvl2pPr marL="685800" indent="-228600">
              <a:buFont typeface="CambriaMath" charset="0"/>
              <a:buChar char="⎯"/>
              <a:defRPr sz="2000">
                <a:solidFill>
                  <a:srgbClr val="1F1F1F"/>
                </a:solidFill>
              </a:defRPr>
            </a:lvl2pPr>
            <a:lvl3pPr>
              <a:defRPr sz="2000">
                <a:solidFill>
                  <a:srgbClr val="1F1F1F"/>
                </a:solidFill>
              </a:defRPr>
            </a:lvl3pPr>
            <a:lvl4pPr marL="1600200" indent="-228600">
              <a:buFont typeface=".AppleSystemUIFont" charset="-120"/>
              <a:buChar char="»"/>
              <a:defRPr sz="2000">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10" name="Text Placeholder 16"/>
          <p:cNvSpPr>
            <a:spLocks noGrp="1"/>
          </p:cNvSpPr>
          <p:nvPr>
            <p:ph type="body" sz="quarter" idx="14" hasCustomPrompt="1"/>
          </p:nvPr>
        </p:nvSpPr>
        <p:spPr>
          <a:xfrm>
            <a:off x="628650" y="3612485"/>
            <a:ext cx="7886700" cy="414727"/>
          </a:xfrm>
        </p:spPr>
        <p:txBody>
          <a:bodyPr anchor="b">
            <a:normAutofit/>
          </a:bodyPr>
          <a:lstStyle>
            <a:lvl1pPr marL="0" indent="0">
              <a:buNone/>
              <a:defRPr sz="2200" b="1" baseline="0"/>
            </a:lvl1pPr>
          </a:lstStyle>
          <a:p>
            <a:r>
              <a:rPr lang="en-US"/>
              <a:t>Insert Heading, 22pt Calibri Bold (Color: RGB 33, 33, 33)</a:t>
            </a:r>
          </a:p>
        </p:txBody>
      </p:sp>
      <p:sp>
        <p:nvSpPr>
          <p:cNvPr id="11" name="Content Placeholder 2"/>
          <p:cNvSpPr>
            <a:spLocks noGrp="1"/>
          </p:cNvSpPr>
          <p:nvPr>
            <p:ph idx="1" hasCustomPrompt="1"/>
          </p:nvPr>
        </p:nvSpPr>
        <p:spPr>
          <a:xfrm>
            <a:off x="630936" y="4027212"/>
            <a:ext cx="7891272" cy="2008996"/>
          </a:xfrm>
        </p:spPr>
        <p:txBody>
          <a:bodyPr>
            <a:normAutofit/>
          </a:bodyPr>
          <a:lstStyle>
            <a:lvl1pPr>
              <a:defRPr sz="2000">
                <a:solidFill>
                  <a:srgbClr val="1F1F1F"/>
                </a:solidFill>
              </a:defRPr>
            </a:lvl1pPr>
            <a:lvl2pPr marL="685800" indent="-228600">
              <a:buFont typeface="CambriaMath" charset="0"/>
              <a:buChar char="⎯"/>
              <a:defRPr sz="2000">
                <a:solidFill>
                  <a:srgbClr val="1F1F1F"/>
                </a:solidFill>
              </a:defRPr>
            </a:lvl2pPr>
            <a:lvl3pPr>
              <a:defRPr sz="2000">
                <a:solidFill>
                  <a:srgbClr val="1F1F1F"/>
                </a:solidFill>
              </a:defRPr>
            </a:lvl3pPr>
            <a:lvl4pPr marL="1600200" indent="-228600">
              <a:buFont typeface=".AppleSystemUIFont" charset="-120"/>
              <a:buChar char="»"/>
              <a:defRPr sz="2000">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13" name="Picture 12"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49199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Title 1"/>
          <p:cNvSpPr>
            <a:spLocks noGrp="1"/>
          </p:cNvSpPr>
          <p:nvPr>
            <p:ph type="title" hasCustomPrompt="1"/>
          </p:nvPr>
        </p:nvSpPr>
        <p:spPr>
          <a:xfrm>
            <a:off x="628650" y="374904"/>
            <a:ext cx="7886700" cy="685800"/>
          </a:xfrm>
        </p:spPr>
        <p:txBody>
          <a:bodyPr/>
          <a:lstStyle/>
          <a:p>
            <a:r>
              <a:rPr lang="en-US"/>
              <a:t>Insert Title, 28pt Calibri Bold (Color: RGB 33, 33, 33)</a:t>
            </a:r>
          </a:p>
        </p:txBody>
      </p:sp>
      <p:sp>
        <p:nvSpPr>
          <p:cNvPr id="8" name="Text Placeholder 16"/>
          <p:cNvSpPr>
            <a:spLocks noGrp="1"/>
          </p:cNvSpPr>
          <p:nvPr>
            <p:ph type="body" sz="quarter" idx="14" hasCustomPrompt="1"/>
          </p:nvPr>
        </p:nvSpPr>
        <p:spPr>
          <a:xfrm>
            <a:off x="628650" y="1199810"/>
            <a:ext cx="3778250" cy="644113"/>
          </a:xfrm>
        </p:spPr>
        <p:txBody>
          <a:bodyPr anchor="b">
            <a:normAutofit/>
          </a:bodyPr>
          <a:lstStyle>
            <a:lvl1pPr marL="0" indent="0">
              <a:buNone/>
              <a:defRPr sz="2200" b="1" baseline="0"/>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a:t>Insert Heading</a:t>
            </a:r>
          </a:p>
        </p:txBody>
      </p:sp>
      <p:sp>
        <p:nvSpPr>
          <p:cNvPr id="9" name="Text Placeholder 7"/>
          <p:cNvSpPr>
            <a:spLocks noGrp="1"/>
          </p:cNvSpPr>
          <p:nvPr>
            <p:ph type="body" sz="quarter" idx="12" hasCustomPrompt="1"/>
          </p:nvPr>
        </p:nvSpPr>
        <p:spPr>
          <a:xfrm>
            <a:off x="628650" y="1843923"/>
            <a:ext cx="3778250" cy="4042867"/>
          </a:xfrm>
        </p:spPr>
        <p:txBody>
          <a:bodyPr>
            <a:normAutofit/>
          </a:bodyPr>
          <a:lstStyle>
            <a:lvl1pPr>
              <a:defRPr sz="2000"/>
            </a:lvl1pPr>
            <a:lvl2pPr>
              <a:defRPr sz="2000"/>
            </a:lvl2pPr>
            <a:lvl3pPr>
              <a:defRPr sz="2000"/>
            </a:lvl3pPr>
            <a:lvl4pPr>
              <a:defRPr sz="2000"/>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10" name="Text Placeholder 16"/>
          <p:cNvSpPr>
            <a:spLocks noGrp="1"/>
          </p:cNvSpPr>
          <p:nvPr>
            <p:ph type="body" sz="quarter" idx="15" hasCustomPrompt="1"/>
          </p:nvPr>
        </p:nvSpPr>
        <p:spPr>
          <a:xfrm>
            <a:off x="4734083" y="1199809"/>
            <a:ext cx="3778250" cy="644113"/>
          </a:xfrm>
        </p:spPr>
        <p:txBody>
          <a:bodyPr anchor="b">
            <a:normAutofit/>
          </a:bodyPr>
          <a:lstStyle>
            <a:lvl1pPr marL="0" indent="0">
              <a:buNone/>
              <a:defRPr sz="2200" b="1" baseline="0"/>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a:t>Insert Heading</a:t>
            </a:r>
          </a:p>
        </p:txBody>
      </p:sp>
      <p:sp>
        <p:nvSpPr>
          <p:cNvPr id="11" name="Text Placeholder 7"/>
          <p:cNvSpPr>
            <a:spLocks noGrp="1"/>
          </p:cNvSpPr>
          <p:nvPr>
            <p:ph type="body" sz="quarter" idx="13" hasCustomPrompt="1"/>
          </p:nvPr>
        </p:nvSpPr>
        <p:spPr>
          <a:xfrm>
            <a:off x="4734083" y="1843922"/>
            <a:ext cx="3778250" cy="4042867"/>
          </a:xfrm>
        </p:spPr>
        <p:txBody>
          <a:bodyPr>
            <a:normAutofit/>
          </a:bodyPr>
          <a:lstStyle>
            <a:lvl1pPr>
              <a:defRPr sz="2000"/>
            </a:lvl1pPr>
            <a:lvl2pPr>
              <a:defRPr sz="2000"/>
            </a:lvl2pPr>
            <a:lvl3pPr>
              <a:defRPr sz="2000"/>
            </a:lvl3pPr>
            <a:lvl4pPr>
              <a:defRPr sz="2000"/>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13" name="Picture 12"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98584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Title 1"/>
          <p:cNvSpPr>
            <a:spLocks noGrp="1"/>
          </p:cNvSpPr>
          <p:nvPr>
            <p:ph type="title" hasCustomPrompt="1"/>
          </p:nvPr>
        </p:nvSpPr>
        <p:spPr/>
        <p:txBody>
          <a:bodyPr/>
          <a:lstStyle>
            <a:lvl1pPr>
              <a:defRPr baseline="0"/>
            </a:lvl1pPr>
          </a:lstStyle>
          <a:p>
            <a:r>
              <a:rPr lang="en-US"/>
              <a:t>Insert Title, 28pt Calibri Bold (Color: RGB 33, 33, 33)</a:t>
            </a:r>
          </a:p>
        </p:txBody>
      </p:sp>
      <p:sp>
        <p:nvSpPr>
          <p:cNvPr id="7" name="Slide Number Placeholder 5"/>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a:p>
        </p:txBody>
      </p:sp>
      <p:sp>
        <p:nvSpPr>
          <p:cNvPr id="3" name="Footer Placeholder 2"/>
          <p:cNvSpPr>
            <a:spLocks noGrp="1"/>
          </p:cNvSpPr>
          <p:nvPr>
            <p:ph type="ftr" sz="quarter" idx="13"/>
          </p:nvPr>
        </p:nvSpPr>
        <p:spPr>
          <a:xfrm>
            <a:off x="3028950" y="6028289"/>
            <a:ext cx="3086100" cy="365125"/>
          </a:xfrm>
        </p:spPr>
        <p:txBody>
          <a:bodyPr/>
          <a:lstStyle/>
          <a:p>
            <a:r>
              <a:rPr lang="en-US"/>
              <a:t>Office of Information and Technology</a:t>
            </a:r>
          </a:p>
        </p:txBody>
      </p:sp>
      <p:pic>
        <p:nvPicPr>
          <p:cNvPr id="8" name="Picture 7"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63637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ll Out Slide">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8" name="Title 1"/>
          <p:cNvSpPr>
            <a:spLocks noGrp="1"/>
          </p:cNvSpPr>
          <p:nvPr>
            <p:ph type="title" hasCustomPrompt="1"/>
          </p:nvPr>
        </p:nvSpPr>
        <p:spPr>
          <a:xfrm>
            <a:off x="623888" y="2219026"/>
            <a:ext cx="7886700" cy="1253380"/>
          </a:xfrm>
        </p:spPr>
        <p:txBody>
          <a:bodyPr anchor="ctr">
            <a:noAutofit/>
          </a:bodyPr>
          <a:lstStyle>
            <a:lvl1pPr algn="ctr">
              <a:defRPr sz="3600" b="1" i="0" baseline="0">
                <a:solidFill>
                  <a:srgbClr val="1F1F1F"/>
                </a:solidFill>
                <a:latin typeface="Calibri" charset="0"/>
                <a:ea typeface="Calibri" charset="0"/>
                <a:cs typeface="Calibri" charset="0"/>
              </a:defRPr>
            </a:lvl1pPr>
          </a:lstStyle>
          <a:p>
            <a:r>
              <a:rPr lang="en-US"/>
              <a:t>Call out slide: Important Information</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9" name="Picture 8"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36219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6" name="Picture 5"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623888" y="2219026"/>
            <a:ext cx="7886700" cy="1253380"/>
          </a:xfrm>
        </p:spPr>
        <p:txBody>
          <a:bodyPr anchor="ctr">
            <a:noAutofit/>
          </a:bodyPr>
          <a:lstStyle>
            <a:lvl1pPr algn="ctr">
              <a:defRPr sz="3600" b="1" i="0">
                <a:solidFill>
                  <a:srgbClr val="1F1F1F"/>
                </a:solidFill>
                <a:latin typeface="Calibri" charset="0"/>
                <a:ea typeface="Calibri" charset="0"/>
                <a:cs typeface="Calibri" charset="0"/>
              </a:defRPr>
            </a:lvl1pPr>
          </a:lstStyle>
          <a:p>
            <a:r>
              <a:rPr lang="en-US"/>
              <a:t>Interstitial Slide Title Size 36pt,</a:t>
            </a:r>
            <a:br>
              <a:rPr lang="en-US"/>
            </a:br>
            <a:r>
              <a:rPr lang="en-US"/>
              <a:t>Calibri Bold (Color: RGB 33,33,33)</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47430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623888" y="2219026"/>
            <a:ext cx="7886700" cy="1253380"/>
          </a:xfrm>
        </p:spPr>
        <p:txBody>
          <a:bodyPr anchor="ctr">
            <a:noAutofit/>
          </a:bodyPr>
          <a:lstStyle>
            <a:lvl1pPr algn="ctr">
              <a:defRPr sz="4000" b="1" i="0">
                <a:solidFill>
                  <a:srgbClr val="1F1F1F"/>
                </a:solidFill>
                <a:latin typeface="Calibri" charset="0"/>
                <a:ea typeface="Calibri" charset="0"/>
                <a:cs typeface="Calibri" charset="0"/>
              </a:defRPr>
            </a:lvl1pPr>
          </a:lstStyle>
          <a:p>
            <a:r>
              <a:rPr lang="en-US"/>
              <a:t>QUESTIONS?</a:t>
            </a:r>
          </a:p>
        </p:txBody>
      </p:sp>
      <p:sp>
        <p:nvSpPr>
          <p:cNvPr id="7" name="Slide Number Placeholder 2"/>
          <p:cNvSpPr>
            <a:spLocks noGrp="1"/>
          </p:cNvSpPr>
          <p:nvPr>
            <p:ph type="sldNum" sz="quarter" idx="10"/>
          </p:nvPr>
        </p:nvSpPr>
        <p:spPr>
          <a:xfrm>
            <a:off x="6457950" y="6028289"/>
            <a:ext cx="2057400" cy="365125"/>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202857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w/ Content">
    <p:spTree>
      <p:nvGrpSpPr>
        <p:cNvPr id="1" name=""/>
        <p:cNvGrpSpPr/>
        <p:nvPr/>
      </p:nvGrpSpPr>
      <p:grpSpPr>
        <a:xfrm>
          <a:off x="0" y="0"/>
          <a:ext cx="0" cy="0"/>
          <a:chOff x="0" y="0"/>
          <a:chExt cx="0" cy="0"/>
        </a:xfrm>
      </p:grpSpPr>
      <p:pic>
        <p:nvPicPr>
          <p:cNvPr id="7" name="Picture 6"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628650" y="1024604"/>
            <a:ext cx="7886700" cy="1325563"/>
          </a:xfrm>
        </p:spPr>
        <p:txBody>
          <a:bodyPr>
            <a:normAutofit/>
          </a:bodyPr>
          <a:lstStyle>
            <a:lvl1pPr algn="ctr">
              <a:defRPr sz="4000" b="1" i="0">
                <a:solidFill>
                  <a:srgbClr val="1F1F1F"/>
                </a:solidFill>
                <a:latin typeface="Calibri" charset="0"/>
                <a:ea typeface="Calibri" charset="0"/>
                <a:cs typeface="Calibri" charset="0"/>
              </a:defRPr>
            </a:lvl1pPr>
          </a:lstStyle>
          <a:p>
            <a:r>
              <a:rPr lang="en-US"/>
              <a:t>QUESTIONS?</a:t>
            </a:r>
          </a:p>
        </p:txBody>
      </p:sp>
      <p:sp>
        <p:nvSpPr>
          <p:cNvPr id="8" name="Text Placeholder 2"/>
          <p:cNvSpPr>
            <a:spLocks noGrp="1"/>
          </p:cNvSpPr>
          <p:nvPr>
            <p:ph type="body" sz="quarter" idx="13"/>
          </p:nvPr>
        </p:nvSpPr>
        <p:spPr>
          <a:xfrm>
            <a:off x="628650" y="2349500"/>
            <a:ext cx="7886700" cy="25400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96439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74904"/>
            <a:ext cx="7886700" cy="685800"/>
          </a:xfrm>
          <a:prstGeom prst="rect">
            <a:avLst/>
          </a:prstGeom>
        </p:spPr>
        <p:txBody>
          <a:bodyPr vert="horz" lIns="91440" tIns="45720" rIns="91440" bIns="45720" rtlCol="0" anchor="ctr">
            <a:normAutofit/>
          </a:bodyPr>
          <a:lstStyle/>
          <a:p>
            <a:r>
              <a:rPr lang="en-US"/>
              <a:t>Title Size 28pt, Calibri Bold (Color: RGB 33,33,33)</a:t>
            </a:r>
          </a:p>
        </p:txBody>
      </p:sp>
      <p:sp>
        <p:nvSpPr>
          <p:cNvPr id="3" name="Text Placeholder 2"/>
          <p:cNvSpPr>
            <a:spLocks noGrp="1"/>
          </p:cNvSpPr>
          <p:nvPr>
            <p:ph type="body" idx="1"/>
          </p:nvPr>
        </p:nvSpPr>
        <p:spPr>
          <a:xfrm>
            <a:off x="630936" y="1416052"/>
            <a:ext cx="7886700" cy="4489766"/>
          </a:xfrm>
          <a:prstGeom prst="rect">
            <a:avLst/>
          </a:prstGeom>
        </p:spPr>
        <p:txBody>
          <a:bodyPr vert="horz" lIns="91440" tIns="45720" rIns="91440" bIns="45720" rtlCol="0">
            <a:normAutofit/>
          </a:body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6457950" y="602828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3346A-FCA4-684E-8D18-26E8324063ED}" type="slidenum">
              <a:rPr lang="en-US" smtClean="0"/>
              <a:t>‹#›</a:t>
            </a:fld>
            <a:endParaRPr lang="en-US"/>
          </a:p>
        </p:txBody>
      </p:sp>
      <p:sp>
        <p:nvSpPr>
          <p:cNvPr id="4" name="Footer Placeholder 3"/>
          <p:cNvSpPr>
            <a:spLocks noGrp="1"/>
          </p:cNvSpPr>
          <p:nvPr>
            <p:ph type="ftr" sz="quarter" idx="3"/>
          </p:nvPr>
        </p:nvSpPr>
        <p:spPr>
          <a:xfrm>
            <a:off x="3028950" y="60282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Office of Information and Technology</a:t>
            </a:r>
          </a:p>
        </p:txBody>
      </p:sp>
    </p:spTree>
    <p:extLst>
      <p:ext uri="{BB962C8B-B14F-4D97-AF65-F5344CB8AC3E}">
        <p14:creationId xmlns:p14="http://schemas.microsoft.com/office/powerpoint/2010/main" val="1884326421"/>
      </p:ext>
    </p:extLst>
  </p:cSld>
  <p:clrMap bg1="lt1" tx1="dk1" bg2="lt2" tx2="dk2" accent1="accent1" accent2="accent2" accent3="accent3" accent4="accent4" accent5="accent5" accent6="accent6" hlink="hlink" folHlink="folHlink"/>
  <p:sldLayoutIdLst>
    <p:sldLayoutId id="2147483695" r:id="rId1"/>
    <p:sldLayoutId id="2147483662" r:id="rId2"/>
    <p:sldLayoutId id="2147483703" r:id="rId3"/>
    <p:sldLayoutId id="2147483705" r:id="rId4"/>
    <p:sldLayoutId id="2147483699" r:id="rId5"/>
    <p:sldLayoutId id="2147483702" r:id="rId6"/>
    <p:sldLayoutId id="2147483700" r:id="rId7"/>
    <p:sldLayoutId id="2147483704" r:id="rId8"/>
    <p:sldLayoutId id="2147483701" r:id="rId9"/>
  </p:sldLayoutIdLst>
  <p:hf hdr="0" dt="0"/>
  <p:txStyles>
    <p:titleStyle>
      <a:lvl1pPr algn="l" defTabSz="914400" rtl="0" eaLnBrk="1" latinLnBrk="0" hangingPunct="1">
        <a:lnSpc>
          <a:spcPct val="90000"/>
        </a:lnSpc>
        <a:spcBef>
          <a:spcPct val="0"/>
        </a:spcBef>
        <a:buNone/>
        <a:defRPr sz="2800" b="1" i="0" kern="1200">
          <a:solidFill>
            <a:srgbClr val="1F1F1F"/>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1F1F1F"/>
          </a:solidFill>
          <a:latin typeface="+mn-lt"/>
          <a:ea typeface="+mn-ea"/>
          <a:cs typeface="+mn-cs"/>
        </a:defRPr>
      </a:lvl1pPr>
      <a:lvl2pPr marL="685800" indent="-228600" algn="l" defTabSz="914400" rtl="0" eaLnBrk="1" latinLnBrk="0" hangingPunct="1">
        <a:lnSpc>
          <a:spcPct val="90000"/>
        </a:lnSpc>
        <a:spcBef>
          <a:spcPts val="500"/>
        </a:spcBef>
        <a:buFont typeface="CambriaMath" charset="0"/>
        <a:buChar char="⎯"/>
        <a:defRPr sz="2400" kern="1200">
          <a:solidFill>
            <a:srgbClr val="1F1F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1F1F1F"/>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2400" kern="1200">
          <a:solidFill>
            <a:srgbClr val="1F1F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132" y="1081548"/>
            <a:ext cx="6562815" cy="1219906"/>
          </a:xfrm>
        </p:spPr>
        <p:txBody>
          <a:bodyPr>
            <a:normAutofit fontScale="90000"/>
          </a:bodyPr>
          <a:lstStyle/>
          <a:p>
            <a:r>
              <a:rPr lang="en-US" dirty="0" err="1"/>
              <a:t>TESTing</a:t>
            </a:r>
            <a:r>
              <a:rPr lang="en-US" dirty="0"/>
              <a:t> and </a:t>
            </a:r>
            <a:r>
              <a:rPr lang="en-US"/>
              <a:t>having success</a:t>
            </a:r>
            <a:br>
              <a:rPr lang="en-US"/>
            </a:br>
            <a:r>
              <a:rPr lang="en-US"/>
              <a:t> - </a:t>
            </a:r>
            <a:r>
              <a:rPr lang="en-US" dirty="0" err="1"/>
              <a:t>vETSNET</a:t>
            </a:r>
            <a:r>
              <a:rPr lang="en-US" dirty="0"/>
              <a:t> AWARDS Decommissioning – VETSNET </a:t>
            </a:r>
            <a:r>
              <a:rPr lang="en-US" dirty="0" err="1"/>
              <a:t>Decomm</a:t>
            </a:r>
            <a:r>
              <a:rPr lang="en-US" dirty="0"/>
              <a:t> Solution team</a:t>
            </a:r>
          </a:p>
        </p:txBody>
      </p:sp>
      <p:sp>
        <p:nvSpPr>
          <p:cNvPr id="5" name="Text Placeholder 4"/>
          <p:cNvSpPr>
            <a:spLocks noGrp="1"/>
          </p:cNvSpPr>
          <p:nvPr>
            <p:ph type="body" sz="quarter" idx="17"/>
          </p:nvPr>
        </p:nvSpPr>
        <p:spPr>
          <a:xfrm>
            <a:off x="1529131" y="2462805"/>
            <a:ext cx="6425165" cy="819706"/>
          </a:xfrm>
        </p:spPr>
        <p:txBody>
          <a:bodyPr>
            <a:noAutofit/>
          </a:bodyPr>
          <a:lstStyle/>
          <a:p>
            <a:pPr lvl="0">
              <a:spcBef>
                <a:spcPts val="0"/>
              </a:spcBef>
            </a:pPr>
            <a:r>
              <a:rPr lang="en-US" sz="1600" dirty="0"/>
              <a:t>Validated Solution for VETSNET AWARDS</a:t>
            </a:r>
          </a:p>
        </p:txBody>
      </p:sp>
      <p:sp>
        <p:nvSpPr>
          <p:cNvPr id="7" name="Text Placeholder 6"/>
          <p:cNvSpPr>
            <a:spLocks noGrp="1"/>
          </p:cNvSpPr>
          <p:nvPr>
            <p:ph type="body" sz="quarter" idx="19"/>
          </p:nvPr>
        </p:nvSpPr>
        <p:spPr>
          <a:xfrm>
            <a:off x="1529133" y="3605213"/>
            <a:ext cx="2984500" cy="265506"/>
          </a:xfrm>
        </p:spPr>
        <p:txBody>
          <a:bodyPr>
            <a:normAutofit fontScale="92500" lnSpcReduction="20000"/>
          </a:bodyPr>
          <a:lstStyle/>
          <a:p>
            <a:pPr lvl="0"/>
            <a:r>
              <a:rPr lang="en-US" dirty="0"/>
              <a:t>October 2019</a:t>
            </a:r>
          </a:p>
        </p:txBody>
      </p:sp>
    </p:spTree>
    <p:extLst>
      <p:ext uri="{BB962C8B-B14F-4D97-AF65-F5344CB8AC3E}">
        <p14:creationId xmlns:p14="http://schemas.microsoft.com/office/powerpoint/2010/main" val="71980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Day 1 Diary Study Findings</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fontScale="62500" lnSpcReduction="20000"/>
          </a:bodyPr>
          <a:lstStyle/>
          <a:p>
            <a:pPr marL="0" lvl="0" indent="0">
              <a:buNone/>
            </a:pPr>
            <a:r>
              <a:rPr lang="en-US" sz="3200" b="1" dirty="0"/>
              <a:t>After completing an assignment in VBMS-A, participants did the following:</a:t>
            </a:r>
          </a:p>
          <a:p>
            <a:r>
              <a:rPr lang="en-US" dirty="0"/>
              <a:t>Had my authorizer authorize the claim</a:t>
            </a:r>
            <a:endParaRPr lang="en-US" sz="2800" dirty="0"/>
          </a:p>
          <a:p>
            <a:r>
              <a:rPr lang="en-US" dirty="0"/>
              <a:t>Clear the EPs in VBMS</a:t>
            </a:r>
            <a:endParaRPr lang="en-US" sz="2800" dirty="0"/>
          </a:p>
          <a:p>
            <a:r>
              <a:rPr lang="en-US" dirty="0" err="1"/>
              <a:t>eGen</a:t>
            </a:r>
            <a:r>
              <a:rPr lang="en-US" dirty="0"/>
              <a:t> the award print and save to Review Folder and write letter using PCGL</a:t>
            </a:r>
            <a:endParaRPr lang="en-US" sz="2800" dirty="0"/>
          </a:p>
          <a:p>
            <a:r>
              <a:rPr lang="en-US" dirty="0"/>
              <a:t>Generate letter to claimant</a:t>
            </a:r>
            <a:endParaRPr lang="en-US" sz="2800" dirty="0"/>
          </a:p>
          <a:p>
            <a:r>
              <a:rPr lang="en-US" dirty="0"/>
              <a:t>Review VBMS-C to ensure the award uploaded to the e-folder. Review Share to ensure the benefits are actually suspended. Update the Fid Hub SharePoint website to close the suspension request.</a:t>
            </a:r>
            <a:endParaRPr lang="en-US" sz="2800" dirty="0"/>
          </a:p>
          <a:p>
            <a:r>
              <a:rPr lang="en-US" dirty="0"/>
              <a:t>Write a letter using PCGL informing the fiduciary that we have resumed the benefits. Then went to the Fiduciary Hub SharePoint website, updated the status of the case to pending authorization so the authorizer knew to review the case and resume the benefits.</a:t>
            </a:r>
            <a:endParaRPr lang="en-US" sz="2800" dirty="0"/>
          </a:p>
          <a:p>
            <a:r>
              <a:rPr lang="en-US" dirty="0"/>
              <a:t>Assign the case to my authorizer in the BFFS program. Uploaded my notification letter to VBMS-C e-folder.</a:t>
            </a:r>
            <a:endParaRPr lang="en-US" sz="2800" dirty="0"/>
          </a:p>
          <a:p>
            <a:r>
              <a:rPr lang="en-US" dirty="0"/>
              <a:t>Review the Notification letter, date the letter, and place in Print Folder.</a:t>
            </a:r>
            <a:endParaRPr lang="en-US" sz="2800" dirty="0"/>
          </a:p>
          <a:p>
            <a:pPr marL="0" indent="0">
              <a:buNone/>
            </a:pPr>
            <a:r>
              <a:rPr lang="en-US" b="1" dirty="0"/>
              <a:t>COMMENT: </a:t>
            </a:r>
            <a:r>
              <a:rPr lang="en-US" dirty="0"/>
              <a:t>“There has been issues regarding resuming benefits in VBMS-A. They are intermittent. I have not been able to pin-point the cause. But what happens is sometimes using the functions in VBMS-A to resume benefits fail to work. In those cases we have needed to revert to VETSNET AWARDS. It was not the issue here but I had the issue as recently as last week.” - Participant</a:t>
            </a:r>
            <a:endParaRPr lang="en-US" sz="2800" dirty="0"/>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10</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261576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EFFD-FF01-9F46-9C01-41F917893C87}"/>
              </a:ext>
            </a:extLst>
          </p:cNvPr>
          <p:cNvSpPr>
            <a:spLocks noGrp="1"/>
          </p:cNvSpPr>
          <p:nvPr>
            <p:ph type="title"/>
          </p:nvPr>
        </p:nvSpPr>
        <p:spPr/>
        <p:txBody>
          <a:bodyPr/>
          <a:lstStyle/>
          <a:p>
            <a:r>
              <a:rPr lang="en-US" dirty="0"/>
              <a:t>Day 2 Diary Study</a:t>
            </a:r>
          </a:p>
        </p:txBody>
      </p:sp>
      <p:sp>
        <p:nvSpPr>
          <p:cNvPr id="3" name="Slide Number Placeholder 2">
            <a:extLst>
              <a:ext uri="{FF2B5EF4-FFF2-40B4-BE49-F238E27FC236}">
                <a16:creationId xmlns:a16="http://schemas.microsoft.com/office/drawing/2014/main" id="{533F6944-301D-6E48-8D0F-CB1114D53A99}"/>
              </a:ext>
            </a:extLst>
          </p:cNvPr>
          <p:cNvSpPr>
            <a:spLocks noGrp="1"/>
          </p:cNvSpPr>
          <p:nvPr>
            <p:ph type="sldNum" sz="quarter" idx="10"/>
          </p:nvPr>
        </p:nvSpPr>
        <p:spPr/>
        <p:txBody>
          <a:bodyPr/>
          <a:lstStyle/>
          <a:p>
            <a:fld id="{E573346A-FCA4-684E-8D18-26E8324063ED}" type="slidenum">
              <a:rPr lang="en-US" smtClean="0"/>
              <a:t>11</a:t>
            </a:fld>
            <a:endParaRPr lang="en-US"/>
          </a:p>
        </p:txBody>
      </p:sp>
    </p:spTree>
    <p:extLst>
      <p:ext uri="{BB962C8B-B14F-4D97-AF65-F5344CB8AC3E}">
        <p14:creationId xmlns:p14="http://schemas.microsoft.com/office/powerpoint/2010/main" val="344646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Day 2 Diary Study Summary</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fontScale="92500" lnSpcReduction="20000"/>
          </a:bodyPr>
          <a:lstStyle/>
          <a:p>
            <a:pPr lvl="0"/>
            <a:r>
              <a:rPr lang="en-US" dirty="0"/>
              <a:t>Defects created; tasks that required users to go to VETSNET AWARDS</a:t>
            </a:r>
          </a:p>
          <a:p>
            <a:pPr lvl="1"/>
            <a:r>
              <a:rPr lang="en-US" dirty="0"/>
              <a:t>“The beneficiary was due over $6k in benefits and VBMS-A would not give it to the beneficiary. When I went to VETSNET AWARDS it gave the retroactive payment when I generated the award.” – Participant</a:t>
            </a:r>
          </a:p>
          <a:p>
            <a:pPr lvl="1"/>
            <a:r>
              <a:rPr lang="en-US" sz="2600" dirty="0"/>
              <a:t>“When the 12/1/18 line was deleted, the system erroneously removed the MRP income from the 2/1/18 line. Income needed to be manually re-added. Known issue brought over from legacy systems.”     - Participant</a:t>
            </a:r>
          </a:p>
          <a:p>
            <a:pPr lvl="0"/>
            <a:r>
              <a:rPr lang="en-US" dirty="0"/>
              <a:t>Almost all noted VBMS as “Excellent”!</a:t>
            </a:r>
            <a:endParaRPr lang="en-US" sz="2800" dirty="0"/>
          </a:p>
          <a:p>
            <a:pPr lvl="0"/>
            <a:r>
              <a:rPr lang="en-US" dirty="0"/>
              <a:t>Average diary entry by hour, 3</a:t>
            </a:r>
            <a:endParaRPr lang="en-US" sz="2800" dirty="0"/>
          </a:p>
          <a:p>
            <a:pPr lvl="0"/>
            <a:r>
              <a:rPr lang="en-US" dirty="0"/>
              <a:t>Average time spent on survey, 1:05 (min/sec)</a:t>
            </a:r>
            <a:endParaRPr lang="en-US" sz="2800" dirty="0"/>
          </a:p>
          <a:p>
            <a:r>
              <a:rPr lang="en-US" dirty="0"/>
              <a:t>Captured 16 entries</a:t>
            </a:r>
          </a:p>
          <a:p>
            <a:pPr marL="0" indent="0">
              <a:buNone/>
            </a:pPr>
            <a:endParaRPr lang="en-US" sz="1800" dirty="0"/>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12</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25408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Total Numbers</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a:bodyPr>
          <a:lstStyle/>
          <a:p>
            <a:pPr lvl="0"/>
            <a:r>
              <a:rPr lang="en-US" dirty="0"/>
              <a:t>50 diary entries captured</a:t>
            </a:r>
          </a:p>
          <a:p>
            <a:pPr lvl="0"/>
            <a:r>
              <a:rPr lang="en-US" dirty="0"/>
              <a:t>2</a:t>
            </a:r>
            <a:r>
              <a:rPr lang="en-US"/>
              <a:t> new defects </a:t>
            </a:r>
            <a:r>
              <a:rPr lang="en-US" dirty="0"/>
              <a:t>identified</a:t>
            </a:r>
          </a:p>
          <a:p>
            <a:pPr lvl="0"/>
            <a:r>
              <a:rPr lang="en-US" dirty="0"/>
              <a:t>Many of the entries were on DIC and 290 related tasks</a:t>
            </a:r>
          </a:p>
          <a:p>
            <a:pPr lvl="0"/>
            <a:r>
              <a:rPr lang="en-US" dirty="0"/>
              <a:t>The next step after using VBMS-A was to generate Letters 44% of the time</a:t>
            </a:r>
          </a:p>
          <a:p>
            <a:pPr marL="0" lvl="0" indent="0">
              <a:buNone/>
            </a:pPr>
            <a:endParaRPr lang="en-US" dirty="0"/>
          </a:p>
          <a:p>
            <a:pPr marL="0" lvl="0" indent="0">
              <a:buNone/>
            </a:pPr>
            <a:r>
              <a:rPr lang="en-US" sz="2000" dirty="0"/>
              <a:t>NOTE: An excel file containing additional [synthesized] data and notes is available upon request</a:t>
            </a:r>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13</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92722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Questions or Comments???</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14</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318625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Thank you for your time!</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15</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129245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Supporting Materials</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16</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39026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92500" lnSpcReduction="10000"/>
          </a:bodyPr>
          <a:lstStyle/>
          <a:p>
            <a:r>
              <a:rPr lang="en-US" dirty="0"/>
              <a:t>Process a death of claimant EP130 to terminate a spouse's benefit due to death</a:t>
            </a:r>
            <a:endParaRPr lang="en-US" sz="2800" dirty="0"/>
          </a:p>
          <a:p>
            <a:r>
              <a:rPr lang="en-US" dirty="0"/>
              <a:t>Return award from authorization</a:t>
            </a:r>
            <a:endParaRPr lang="en-US" sz="2800" dirty="0"/>
          </a:p>
          <a:p>
            <a:r>
              <a:rPr lang="en-US" dirty="0"/>
              <a:t>Income and medical expense adjustment on a 696 and 600 EP</a:t>
            </a:r>
            <a:endParaRPr lang="en-US" sz="2800" dirty="0"/>
          </a:p>
          <a:p>
            <a:r>
              <a:rPr lang="en-US" dirty="0"/>
              <a:t>Veteran's pension denying benefits</a:t>
            </a:r>
            <a:endParaRPr lang="en-US" sz="2800" dirty="0"/>
          </a:p>
          <a:p>
            <a:r>
              <a:rPr lang="en-US" dirty="0"/>
              <a:t>Authorize a 290 award to suspend benefits for a seriously delinquent account</a:t>
            </a:r>
            <a:endParaRPr lang="en-US" sz="2800" dirty="0"/>
          </a:p>
          <a:p>
            <a:pPr lvl="1"/>
            <a:r>
              <a:rPr lang="en-US" dirty="0"/>
              <a:t>I authorized a 290 ep to release a fiduciary withholding</a:t>
            </a:r>
            <a:endParaRPr lang="en-US" sz="2800" dirty="0"/>
          </a:p>
          <a:p>
            <a:pPr lvl="1"/>
            <a:r>
              <a:rPr lang="en-US" dirty="0"/>
              <a:t>The purpose was to appoint a VA fiduciary and allow the retroactive payment to be released to the fiduciary</a:t>
            </a:r>
            <a:endParaRPr lang="en-US" sz="2800" dirty="0"/>
          </a:p>
          <a:p>
            <a:pPr lvl="1"/>
            <a:r>
              <a:rPr lang="en-US" dirty="0"/>
              <a:t>The benefits were suspended due to whereabouts unknown</a:t>
            </a:r>
            <a:endParaRPr lang="en-US" sz="2800" dirty="0"/>
          </a:p>
          <a:p>
            <a:r>
              <a:rPr lang="en-US" dirty="0"/>
              <a:t>Veteran's pension award granting aid and attendance, and income adjustments</a:t>
            </a:r>
            <a:endParaRPr lang="en-US" sz="2800"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17</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02383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 (cont.)</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77500" lnSpcReduction="20000"/>
          </a:bodyPr>
          <a:lstStyle/>
          <a:p>
            <a:r>
              <a:rPr lang="en-US" sz="2800" dirty="0"/>
              <a:t>Income adjustment on award. Pended 150 and 040 EP to authorization</a:t>
            </a:r>
          </a:p>
          <a:p>
            <a:r>
              <a:rPr lang="en-US" sz="2800" dirty="0"/>
              <a:t>Generate an award on a 590 end product code as we are rating the beneficiary incapable of managing their own financial affairs</a:t>
            </a:r>
          </a:p>
          <a:p>
            <a:r>
              <a:rPr lang="en-US" sz="2800" dirty="0"/>
              <a:t>Review a claim for excess income</a:t>
            </a:r>
            <a:endParaRPr lang="en-US" sz="3200" dirty="0"/>
          </a:p>
          <a:p>
            <a:r>
              <a:rPr lang="en-US" sz="2800" dirty="0"/>
              <a:t>Review of 120EP for Authorization. Denied the claimant for excess income and denial of dependent due to incomplete marital history</a:t>
            </a:r>
            <a:endParaRPr lang="en-US" sz="3200" dirty="0"/>
          </a:p>
          <a:p>
            <a:r>
              <a:rPr lang="en-US" sz="2800" dirty="0"/>
              <a:t>Review a Net Worth Determination for Authorization purposes</a:t>
            </a:r>
          </a:p>
          <a:p>
            <a:r>
              <a:rPr lang="en-US" sz="2800" dirty="0"/>
              <a:t>Generate (or Authorize) a DIC award granting DIC</a:t>
            </a:r>
            <a:endParaRPr lang="en-US" sz="3200" dirty="0"/>
          </a:p>
          <a:p>
            <a:r>
              <a:rPr lang="en-US" sz="2800" dirty="0"/>
              <a:t>Authorize an award to resume benefits VA service-connected compensation benefits that were suspended as the fiduciary was not cooperating with the fiduciary hub rules</a:t>
            </a:r>
            <a:endParaRPr lang="en-US" sz="3200" dirty="0"/>
          </a:p>
          <a:p>
            <a:r>
              <a:rPr lang="en-US" sz="2800" dirty="0"/>
              <a:t>Deny a claim for excess income</a:t>
            </a:r>
            <a:endParaRPr lang="en-US" sz="3200"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18</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66454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 (cont.)</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77500" lnSpcReduction="20000"/>
          </a:bodyPr>
          <a:lstStyle/>
          <a:p>
            <a:r>
              <a:rPr lang="en-US" sz="2800" dirty="0"/>
              <a:t>Cancel an EP and established an EP to correct the original</a:t>
            </a:r>
          </a:p>
          <a:p>
            <a:r>
              <a:rPr lang="en-US" sz="2800" dirty="0"/>
              <a:t>Manage evidence in VBMS and uploaded documents to VBMS from CMP</a:t>
            </a:r>
          </a:p>
          <a:p>
            <a:r>
              <a:rPr lang="en-US" sz="2800" dirty="0"/>
              <a:t>Establish EP020 for special monthly pension (DIC) for the surviving spouse</a:t>
            </a:r>
          </a:p>
          <a:p>
            <a:r>
              <a:rPr lang="en-US" sz="2800" dirty="0"/>
              <a:t>Put a note in VBMS for a third party authorization by the Veteran. Also added a third party flash in BIRLS</a:t>
            </a:r>
            <a:endParaRPr lang="en-US" sz="3200" dirty="0"/>
          </a:p>
          <a:p>
            <a:r>
              <a:rPr lang="en-US" sz="2800" dirty="0"/>
              <a:t>Surviving spouse is submitting an intent to file on a claim she may be applying for in the future to hold the date for her date of claim</a:t>
            </a:r>
            <a:endParaRPr lang="en-US" sz="3200" dirty="0"/>
          </a:p>
          <a:p>
            <a:r>
              <a:rPr lang="en-US" sz="2800" dirty="0"/>
              <a:t>Change of address and direct deposit (CADD) was requested by the Veteran</a:t>
            </a:r>
            <a:endParaRPr lang="en-US" sz="3200" dirty="0"/>
          </a:p>
          <a:p>
            <a:r>
              <a:rPr lang="en-US" sz="2800" dirty="0"/>
              <a:t>Review a packet in Centralized Mail Portal (CMP) and uploaded the document to VBMS. Created a letter to send to Veteran requesting for an application for benefits</a:t>
            </a:r>
          </a:p>
          <a:p>
            <a:endParaRPr lang="en-US"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19</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403815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A6D8-B5A6-C740-95EF-D97B9C0F1F50}"/>
              </a:ext>
            </a:extLst>
          </p:cNvPr>
          <p:cNvSpPr>
            <a:spLocks noGrp="1"/>
          </p:cNvSpPr>
          <p:nvPr>
            <p:ph type="title"/>
          </p:nvPr>
        </p:nvSpPr>
        <p:spPr/>
        <p:txBody>
          <a:bodyPr/>
          <a:lstStyle/>
          <a:p>
            <a:r>
              <a:rPr lang="en-US" dirty="0"/>
              <a:t>Diary Study Research Method Intro</a:t>
            </a:r>
          </a:p>
        </p:txBody>
      </p:sp>
      <p:sp>
        <p:nvSpPr>
          <p:cNvPr id="3" name="Text Placeholder 2">
            <a:extLst>
              <a:ext uri="{FF2B5EF4-FFF2-40B4-BE49-F238E27FC236}">
                <a16:creationId xmlns:a16="http://schemas.microsoft.com/office/drawing/2014/main" id="{49DC1269-DCB3-E149-B1D4-681EE18FF8FA}"/>
              </a:ext>
            </a:extLst>
          </p:cNvPr>
          <p:cNvSpPr>
            <a:spLocks noGrp="1"/>
          </p:cNvSpPr>
          <p:nvPr>
            <p:ph type="body" sz="quarter" idx="13"/>
          </p:nvPr>
        </p:nvSpPr>
        <p:spPr/>
        <p:txBody>
          <a:bodyPr/>
          <a:lstStyle/>
          <a:p>
            <a:r>
              <a:rPr lang="en-US" dirty="0"/>
              <a:t>What is it?</a:t>
            </a:r>
          </a:p>
        </p:txBody>
      </p:sp>
      <p:sp>
        <p:nvSpPr>
          <p:cNvPr id="4" name="Content Placeholder 3">
            <a:extLst>
              <a:ext uri="{FF2B5EF4-FFF2-40B4-BE49-F238E27FC236}">
                <a16:creationId xmlns:a16="http://schemas.microsoft.com/office/drawing/2014/main" id="{8EF171BC-12B8-A54B-8F67-C8A51193446F}"/>
              </a:ext>
            </a:extLst>
          </p:cNvPr>
          <p:cNvSpPr>
            <a:spLocks noGrp="1"/>
          </p:cNvSpPr>
          <p:nvPr>
            <p:ph idx="12"/>
          </p:nvPr>
        </p:nvSpPr>
        <p:spPr/>
        <p:txBody>
          <a:bodyPr/>
          <a:lstStyle/>
          <a:p>
            <a:r>
              <a:rPr lang="en-US" dirty="0"/>
              <a:t>A Diary Study is a research method; a form of user research where participants self-report their activities regularly in order to create data about their activities, attitudes and expectations</a:t>
            </a:r>
          </a:p>
          <a:p>
            <a:endParaRPr lang="en-US" dirty="0"/>
          </a:p>
        </p:txBody>
      </p:sp>
      <p:sp>
        <p:nvSpPr>
          <p:cNvPr id="5" name="Text Placeholder 4">
            <a:extLst>
              <a:ext uri="{FF2B5EF4-FFF2-40B4-BE49-F238E27FC236}">
                <a16:creationId xmlns:a16="http://schemas.microsoft.com/office/drawing/2014/main" id="{9A68EF6F-D9B0-5B43-8D2D-24A08DCE4D8D}"/>
              </a:ext>
            </a:extLst>
          </p:cNvPr>
          <p:cNvSpPr>
            <a:spLocks noGrp="1"/>
          </p:cNvSpPr>
          <p:nvPr>
            <p:ph type="body" sz="quarter" idx="14"/>
          </p:nvPr>
        </p:nvSpPr>
        <p:spPr/>
        <p:txBody>
          <a:bodyPr/>
          <a:lstStyle/>
          <a:p>
            <a:r>
              <a:rPr lang="en-US" dirty="0"/>
              <a:t>Why did we conduct a Diary Study?</a:t>
            </a:r>
          </a:p>
        </p:txBody>
      </p:sp>
      <p:sp>
        <p:nvSpPr>
          <p:cNvPr id="6" name="Content Placeholder 5">
            <a:extLst>
              <a:ext uri="{FF2B5EF4-FFF2-40B4-BE49-F238E27FC236}">
                <a16:creationId xmlns:a16="http://schemas.microsoft.com/office/drawing/2014/main" id="{5BF6CA31-E1E5-FA49-A6D7-53FDFD6ABC97}"/>
              </a:ext>
            </a:extLst>
          </p:cNvPr>
          <p:cNvSpPr>
            <a:spLocks noGrp="1"/>
          </p:cNvSpPr>
          <p:nvPr>
            <p:ph idx="1"/>
          </p:nvPr>
        </p:nvSpPr>
        <p:spPr/>
        <p:txBody>
          <a:bodyPr>
            <a:normAutofit fontScale="85000" lnSpcReduction="10000"/>
          </a:bodyPr>
          <a:lstStyle/>
          <a:p>
            <a:r>
              <a:rPr lang="en-US" dirty="0"/>
              <a:t>As an outcome of the solution session on how to retire VETSNET AWARDS, we discovered that VBMS-A appears to have the feature/functionality to process awards. </a:t>
            </a:r>
          </a:p>
          <a:p>
            <a:r>
              <a:rPr lang="en-US" dirty="0"/>
              <a:t>While no one was ready to commit to turning off VETSNET AWARDS, we decided to conduct a Diary Study as a method to validate if the above assertion was true. </a:t>
            </a:r>
          </a:p>
          <a:p>
            <a:r>
              <a:rPr lang="en-US" dirty="0"/>
              <a:t>Before we recommend to </a:t>
            </a:r>
            <a:r>
              <a:rPr lang="en-US" dirty="0" err="1"/>
              <a:t>decomm</a:t>
            </a:r>
            <a:r>
              <a:rPr lang="en-US" dirty="0"/>
              <a:t> VETSNET AWARDS as a solution, the Diary Study helps us identify if there are blockers with processing awards via VBMS-A.</a:t>
            </a:r>
          </a:p>
        </p:txBody>
      </p:sp>
      <p:sp>
        <p:nvSpPr>
          <p:cNvPr id="7" name="Slide Number Placeholder 6">
            <a:extLst>
              <a:ext uri="{FF2B5EF4-FFF2-40B4-BE49-F238E27FC236}">
                <a16:creationId xmlns:a16="http://schemas.microsoft.com/office/drawing/2014/main" id="{EFE30A24-2077-BA40-9441-BE982C3FF750}"/>
              </a:ext>
            </a:extLst>
          </p:cNvPr>
          <p:cNvSpPr>
            <a:spLocks noGrp="1"/>
          </p:cNvSpPr>
          <p:nvPr>
            <p:ph type="sldNum" sz="quarter" idx="10"/>
          </p:nvPr>
        </p:nvSpPr>
        <p:spPr/>
        <p:txBody>
          <a:bodyPr/>
          <a:lstStyle/>
          <a:p>
            <a:fld id="{E573346A-FCA4-684E-8D18-26E8324063ED}" type="slidenum">
              <a:rPr lang="en-US" smtClean="0"/>
              <a:t>2</a:t>
            </a:fld>
            <a:endParaRPr lang="en-US"/>
          </a:p>
        </p:txBody>
      </p:sp>
      <p:sp>
        <p:nvSpPr>
          <p:cNvPr id="8" name="Footer Placeholder 7">
            <a:extLst>
              <a:ext uri="{FF2B5EF4-FFF2-40B4-BE49-F238E27FC236}">
                <a16:creationId xmlns:a16="http://schemas.microsoft.com/office/drawing/2014/main" id="{40D0F975-B52C-CD46-A656-9D9577143A8F}"/>
              </a:ext>
            </a:extLst>
          </p:cNvPr>
          <p:cNvSpPr>
            <a:spLocks noGrp="1"/>
          </p:cNvSpPr>
          <p:nvPr>
            <p:ph type="ftr" sz="quarter" idx="11"/>
          </p:nvPr>
        </p:nvSpPr>
        <p:spPr/>
        <p:txBody>
          <a:bodyPr/>
          <a:lstStyle/>
          <a:p>
            <a:r>
              <a:rPr lang="en-US"/>
              <a:t>Office of Information and Technology</a:t>
            </a:r>
          </a:p>
        </p:txBody>
      </p:sp>
    </p:spTree>
    <p:extLst>
      <p:ext uri="{BB962C8B-B14F-4D97-AF65-F5344CB8AC3E}">
        <p14:creationId xmlns:p14="http://schemas.microsoft.com/office/powerpoint/2010/main" val="21370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1D6F2-F8F6-1C4E-BC2F-385563A8AFCA}"/>
              </a:ext>
            </a:extLst>
          </p:cNvPr>
          <p:cNvSpPr>
            <a:spLocks noGrp="1"/>
          </p:cNvSpPr>
          <p:nvPr>
            <p:ph type="title"/>
          </p:nvPr>
        </p:nvSpPr>
        <p:spPr/>
        <p:txBody>
          <a:bodyPr/>
          <a:lstStyle/>
          <a:p>
            <a:r>
              <a:rPr lang="en-US" dirty="0"/>
              <a:t>Diary Study Participation</a:t>
            </a:r>
          </a:p>
        </p:txBody>
      </p:sp>
      <p:sp>
        <p:nvSpPr>
          <p:cNvPr id="6" name="Content Placeholder 5">
            <a:extLst>
              <a:ext uri="{FF2B5EF4-FFF2-40B4-BE49-F238E27FC236}">
                <a16:creationId xmlns:a16="http://schemas.microsoft.com/office/drawing/2014/main" id="{97A4448B-77AB-E149-9AFA-016F3FA08EBA}"/>
              </a:ext>
            </a:extLst>
          </p:cNvPr>
          <p:cNvSpPr>
            <a:spLocks noGrp="1"/>
          </p:cNvSpPr>
          <p:nvPr>
            <p:ph idx="1"/>
          </p:nvPr>
        </p:nvSpPr>
        <p:spPr/>
        <p:txBody>
          <a:bodyPr>
            <a:normAutofit lnSpcReduction="10000"/>
          </a:bodyPr>
          <a:lstStyle/>
          <a:p>
            <a:pPr lvl="0"/>
            <a:r>
              <a:rPr lang="en-US" dirty="0"/>
              <a:t>We asked each participant to try using VBMS-A functionality instead of VETSNET AWARDS for Awards Benefit Processing during their normal activities throughout the day</a:t>
            </a:r>
          </a:p>
          <a:p>
            <a:pPr lvl="0"/>
            <a:r>
              <a:rPr lang="en-US" dirty="0"/>
              <a:t>Every time they try, we asked them to fill out a brief diary entry in the form of an online survey (The survey is designed to take &lt;5 mins per entry)</a:t>
            </a:r>
          </a:p>
          <a:p>
            <a:pPr lvl="0"/>
            <a:r>
              <a:rPr lang="en-US" dirty="0"/>
              <a:t>This will help us understand the capabilities and limitations of the current VBMS functionality so that we can determine if VBMS-A is a viable solution to </a:t>
            </a:r>
            <a:r>
              <a:rPr lang="en-US" dirty="0" err="1"/>
              <a:t>decomm</a:t>
            </a:r>
            <a:r>
              <a:rPr lang="en-US" dirty="0"/>
              <a:t> AWARDS</a:t>
            </a:r>
          </a:p>
          <a:p>
            <a:pPr lvl="0"/>
            <a:r>
              <a:rPr lang="en-US" dirty="0"/>
              <a:t>We asked the participants to carry on with their regular workday as assigned, we only ask that they complete a diary entry – via the form/prompts – when their assigned tasks require them to use VETSNET AWARDS or VBMS-A</a:t>
            </a:r>
          </a:p>
        </p:txBody>
      </p:sp>
      <p:sp>
        <p:nvSpPr>
          <p:cNvPr id="3" name="Slide Number Placeholder 2">
            <a:extLst>
              <a:ext uri="{FF2B5EF4-FFF2-40B4-BE49-F238E27FC236}">
                <a16:creationId xmlns:a16="http://schemas.microsoft.com/office/drawing/2014/main" id="{93A841EA-729F-D04B-8B7D-A8035FA056E2}"/>
              </a:ext>
            </a:extLst>
          </p:cNvPr>
          <p:cNvSpPr>
            <a:spLocks noGrp="1"/>
          </p:cNvSpPr>
          <p:nvPr>
            <p:ph type="sldNum" sz="quarter" idx="12"/>
          </p:nvPr>
        </p:nvSpPr>
        <p:spPr/>
        <p:txBody>
          <a:bodyPr/>
          <a:lstStyle/>
          <a:p>
            <a:fld id="{E573346A-FCA4-684E-8D18-26E8324063ED}" type="slidenum">
              <a:rPr lang="en-US" smtClean="0"/>
              <a:t>3</a:t>
            </a:fld>
            <a:endParaRPr lang="en-US"/>
          </a:p>
        </p:txBody>
      </p:sp>
      <p:sp>
        <p:nvSpPr>
          <p:cNvPr id="7" name="Footer Placeholder 4">
            <a:extLst>
              <a:ext uri="{FF2B5EF4-FFF2-40B4-BE49-F238E27FC236}">
                <a16:creationId xmlns:a16="http://schemas.microsoft.com/office/drawing/2014/main" id="{0D984D36-663C-CE43-A773-420DF70CA59A}"/>
              </a:ext>
            </a:extLst>
          </p:cNvPr>
          <p:cNvSpPr txBox="1">
            <a:spLocks/>
          </p:cNvSpPr>
          <p:nvPr/>
        </p:nvSpPr>
        <p:spPr>
          <a:xfrm>
            <a:off x="3028950" y="6028289"/>
            <a:ext cx="3086100" cy="365125"/>
          </a:xfrm>
          <a:prstGeom prst="rect">
            <a:avLst/>
          </a:prstGeom>
        </p:spPr>
        <p:txBody>
          <a:bodyPr vert="horz" lIns="91440" tIns="45720" rIns="91440" bIns="45720" rtlCol="0" anchor="ctr"/>
          <a:lstStyle>
            <a:defPPr>
              <a:defRPr lang="en-US"/>
            </a:defPPr>
            <a:lvl1pPr algn="r">
              <a:defRPr sz="1200">
                <a:solidFill>
                  <a:schemeClr val="tx1">
                    <a:tint val="7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Office of Information and Technology</a:t>
            </a:r>
          </a:p>
        </p:txBody>
      </p:sp>
    </p:spTree>
    <p:extLst>
      <p:ext uri="{BB962C8B-B14F-4D97-AF65-F5344CB8AC3E}">
        <p14:creationId xmlns:p14="http://schemas.microsoft.com/office/powerpoint/2010/main" val="423544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1D6F2-F8F6-1C4E-BC2F-385563A8AFCA}"/>
              </a:ext>
            </a:extLst>
          </p:cNvPr>
          <p:cNvSpPr>
            <a:spLocks noGrp="1"/>
          </p:cNvSpPr>
          <p:nvPr>
            <p:ph type="title"/>
          </p:nvPr>
        </p:nvSpPr>
        <p:spPr/>
        <p:txBody>
          <a:bodyPr/>
          <a:lstStyle/>
          <a:p>
            <a:r>
              <a:rPr lang="en-US" dirty="0"/>
              <a:t>Diary Study Participants</a:t>
            </a:r>
          </a:p>
        </p:txBody>
      </p:sp>
      <p:sp>
        <p:nvSpPr>
          <p:cNvPr id="6" name="Content Placeholder 5">
            <a:extLst>
              <a:ext uri="{FF2B5EF4-FFF2-40B4-BE49-F238E27FC236}">
                <a16:creationId xmlns:a16="http://schemas.microsoft.com/office/drawing/2014/main" id="{97A4448B-77AB-E149-9AFA-016F3FA08EBA}"/>
              </a:ext>
            </a:extLst>
          </p:cNvPr>
          <p:cNvSpPr>
            <a:spLocks noGrp="1"/>
          </p:cNvSpPr>
          <p:nvPr>
            <p:ph idx="1"/>
          </p:nvPr>
        </p:nvSpPr>
        <p:spPr/>
        <p:txBody>
          <a:bodyPr>
            <a:normAutofit/>
          </a:bodyPr>
          <a:lstStyle/>
          <a:p>
            <a:pPr lvl="0"/>
            <a:r>
              <a:rPr lang="en-US" dirty="0"/>
              <a:t>5 Milwaukee RO Participants</a:t>
            </a:r>
          </a:p>
          <a:p>
            <a:pPr lvl="1"/>
            <a:r>
              <a:rPr lang="en-US" dirty="0"/>
              <a:t>1 CA, PMC</a:t>
            </a:r>
          </a:p>
          <a:p>
            <a:pPr lvl="1"/>
            <a:r>
              <a:rPr lang="en-US" dirty="0"/>
              <a:t>4 VSR’s</a:t>
            </a:r>
          </a:p>
          <a:p>
            <a:pPr lvl="2"/>
            <a:r>
              <a:rPr lang="en-US" dirty="0"/>
              <a:t>3 PMC</a:t>
            </a:r>
          </a:p>
          <a:p>
            <a:pPr lvl="2"/>
            <a:r>
              <a:rPr lang="en-US" dirty="0"/>
              <a:t>1 Fiduciary</a:t>
            </a:r>
          </a:p>
        </p:txBody>
      </p:sp>
      <p:sp>
        <p:nvSpPr>
          <p:cNvPr id="3" name="Slide Number Placeholder 2">
            <a:extLst>
              <a:ext uri="{FF2B5EF4-FFF2-40B4-BE49-F238E27FC236}">
                <a16:creationId xmlns:a16="http://schemas.microsoft.com/office/drawing/2014/main" id="{93A841EA-729F-D04B-8B7D-A8035FA056E2}"/>
              </a:ext>
            </a:extLst>
          </p:cNvPr>
          <p:cNvSpPr>
            <a:spLocks noGrp="1"/>
          </p:cNvSpPr>
          <p:nvPr>
            <p:ph type="sldNum" sz="quarter" idx="12"/>
          </p:nvPr>
        </p:nvSpPr>
        <p:spPr/>
        <p:txBody>
          <a:bodyPr/>
          <a:lstStyle/>
          <a:p>
            <a:fld id="{E573346A-FCA4-684E-8D18-26E8324063ED}" type="slidenum">
              <a:rPr lang="en-US" smtClean="0"/>
              <a:t>4</a:t>
            </a:fld>
            <a:endParaRPr lang="en-US"/>
          </a:p>
        </p:txBody>
      </p:sp>
      <p:sp>
        <p:nvSpPr>
          <p:cNvPr id="7" name="Footer Placeholder 4">
            <a:extLst>
              <a:ext uri="{FF2B5EF4-FFF2-40B4-BE49-F238E27FC236}">
                <a16:creationId xmlns:a16="http://schemas.microsoft.com/office/drawing/2014/main" id="{0D984D36-663C-CE43-A773-420DF70CA59A}"/>
              </a:ext>
            </a:extLst>
          </p:cNvPr>
          <p:cNvSpPr txBox="1">
            <a:spLocks/>
          </p:cNvSpPr>
          <p:nvPr/>
        </p:nvSpPr>
        <p:spPr>
          <a:xfrm>
            <a:off x="3028950" y="6028289"/>
            <a:ext cx="3086100" cy="365125"/>
          </a:xfrm>
          <a:prstGeom prst="rect">
            <a:avLst/>
          </a:prstGeom>
        </p:spPr>
        <p:txBody>
          <a:bodyPr vert="horz" lIns="91440" tIns="45720" rIns="91440" bIns="45720" rtlCol="0" anchor="ctr"/>
          <a:lstStyle>
            <a:defPPr>
              <a:defRPr lang="en-US"/>
            </a:defPPr>
            <a:lvl1pPr algn="r">
              <a:defRPr sz="1200">
                <a:solidFill>
                  <a:schemeClr val="tx1">
                    <a:tint val="7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Office of Information and Technology</a:t>
            </a:r>
          </a:p>
        </p:txBody>
      </p:sp>
    </p:spTree>
    <p:extLst>
      <p:ext uri="{BB962C8B-B14F-4D97-AF65-F5344CB8AC3E}">
        <p14:creationId xmlns:p14="http://schemas.microsoft.com/office/powerpoint/2010/main" val="400426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Diary Study Schedule</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lstStyle/>
          <a:p>
            <a:pPr lvl="0"/>
            <a:r>
              <a:rPr lang="en-US" b="1" dirty="0"/>
              <a:t>Wednesday (all day):</a:t>
            </a:r>
            <a:r>
              <a:rPr lang="en-US" dirty="0"/>
              <a:t> Day 1 Diary Study entries</a:t>
            </a:r>
            <a:endParaRPr lang="en-US" sz="2800" dirty="0"/>
          </a:p>
          <a:p>
            <a:pPr lvl="0"/>
            <a:r>
              <a:rPr lang="en-US" b="1" dirty="0"/>
              <a:t>Thursday:</a:t>
            </a:r>
            <a:endParaRPr lang="en-US" sz="2800" dirty="0"/>
          </a:p>
          <a:p>
            <a:pPr lvl="1"/>
            <a:r>
              <a:rPr lang="en-US" b="1" dirty="0"/>
              <a:t>AM - </a:t>
            </a:r>
            <a:r>
              <a:rPr lang="en-US" dirty="0"/>
              <a:t>VETSNET team reviews data received from participant’s diary inputs</a:t>
            </a:r>
            <a:endParaRPr lang="en-US" sz="2800" dirty="0"/>
          </a:p>
          <a:p>
            <a:pPr lvl="1"/>
            <a:r>
              <a:rPr lang="en-US" b="1" dirty="0"/>
              <a:t>PM - </a:t>
            </a:r>
            <a:r>
              <a:rPr lang="en-US" dirty="0"/>
              <a:t>1:30-2:30pm Collaboration Session with VETSNET Solution team and diary study participants</a:t>
            </a:r>
            <a:endParaRPr lang="en-US" sz="2800" dirty="0"/>
          </a:p>
          <a:p>
            <a:pPr lvl="2"/>
            <a:r>
              <a:rPr lang="en-US" dirty="0"/>
              <a:t>Agenda is determined by the results of the Wednesday Day 1 Diary Study</a:t>
            </a:r>
            <a:endParaRPr lang="en-US" sz="2800" dirty="0"/>
          </a:p>
          <a:p>
            <a:r>
              <a:rPr lang="en-US" b="1" dirty="0"/>
              <a:t>Friday (all day):</a:t>
            </a:r>
            <a:r>
              <a:rPr lang="en-US" dirty="0"/>
              <a:t> Day 2 Diary Study entries</a:t>
            </a:r>
          </a:p>
          <a:p>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5</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51066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VBMS-A vs AWARDS Confidence Level</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lstStyle/>
          <a:p>
            <a:pPr marL="0" indent="0">
              <a:buNone/>
            </a:pPr>
            <a:r>
              <a:rPr lang="en-US" dirty="0"/>
              <a:t>Prior to Day 1 of the Diary Study we asked the participants to take a quick poll that allows us to better understand the confidence level they have in using VBMS-A instead of VETSNET AWARDS. </a:t>
            </a:r>
          </a:p>
          <a:p>
            <a:r>
              <a:rPr lang="en-US" dirty="0"/>
              <a:t>Their confidence level leaned towards very high in using VBMS-A vs VETSNET AWARDS</a:t>
            </a:r>
          </a:p>
          <a:p>
            <a:pPr lvl="1"/>
            <a:r>
              <a:rPr lang="en-US" dirty="0"/>
              <a:t>They said “it’s much easier to navigate in VBMS-A; each section is clearly titled”</a:t>
            </a:r>
          </a:p>
          <a:p>
            <a:pPr lvl="1"/>
            <a:r>
              <a:rPr lang="en-US" dirty="0"/>
              <a:t>However, there was an experience when VBMS-A would not allow the creation of Award tabs for claimants, this could be more often than not bypassed using AWARDS</a:t>
            </a:r>
          </a:p>
          <a:p>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6</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56292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normAutofit fontScale="90000"/>
          </a:bodyPr>
          <a:lstStyle/>
          <a:p>
            <a:r>
              <a:rPr lang="en-US" dirty="0"/>
              <a:t>VBMS-A Confidence Level if AWARDS is Not Available</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normAutofit/>
          </a:bodyPr>
          <a:lstStyle/>
          <a:p>
            <a:pPr marL="0" indent="0">
              <a:buNone/>
            </a:pPr>
            <a:r>
              <a:rPr lang="en-US" dirty="0"/>
              <a:t>Using VBMS, not AWARDS, if AWARDS was no longer available, the participants said they were Confident / Very Confident (slightly less confidence than to our first question) </a:t>
            </a:r>
          </a:p>
          <a:p>
            <a:pPr marL="0" indent="0">
              <a:buNone/>
            </a:pPr>
            <a:r>
              <a:rPr lang="en-US" dirty="0"/>
              <a:t>Notable comments:</a:t>
            </a:r>
          </a:p>
          <a:p>
            <a:pPr marL="0" indent="0">
              <a:buNone/>
            </a:pPr>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7</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
        <p:nvSpPr>
          <p:cNvPr id="7" name="Rounded Rectangular Callout 6">
            <a:extLst>
              <a:ext uri="{FF2B5EF4-FFF2-40B4-BE49-F238E27FC236}">
                <a16:creationId xmlns:a16="http://schemas.microsoft.com/office/drawing/2014/main" id="{B9FC3AC2-BC19-144D-A36B-2879D5AE1D06}"/>
              </a:ext>
            </a:extLst>
          </p:cNvPr>
          <p:cNvSpPr/>
          <p:nvPr/>
        </p:nvSpPr>
        <p:spPr>
          <a:xfrm>
            <a:off x="1051677" y="3225252"/>
            <a:ext cx="2709618" cy="2479380"/>
          </a:xfrm>
          <a:prstGeom prst="wedgeRoundRectCallout">
            <a:avLst>
              <a:gd name="adj1" fmla="val -72248"/>
              <a:gd name="adj2" fmla="val 404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“Most claims can be processed using VBMS. For claims where there are issues in creating award tabs, having AWARDS could bypass this issue; however, some of these claims generally have some type of issue with the file (possibly a dup-c, or some type of work around).” - Participant</a:t>
            </a:r>
            <a:endParaRPr lang="en-US" sz="1400" dirty="0">
              <a:solidFill>
                <a:prstClr val="white">
                  <a:lumMod val="95000"/>
                </a:prstClr>
              </a:solidFill>
              <a:latin typeface="Calibri" panose="020F0502020204030204"/>
            </a:endParaRPr>
          </a:p>
        </p:txBody>
      </p:sp>
      <p:sp>
        <p:nvSpPr>
          <p:cNvPr id="8" name="Rounded Rectangular Callout 7">
            <a:extLst>
              <a:ext uri="{FF2B5EF4-FFF2-40B4-BE49-F238E27FC236}">
                <a16:creationId xmlns:a16="http://schemas.microsoft.com/office/drawing/2014/main" id="{E49206B8-E4B0-9F41-B06F-64DF506CB317}"/>
              </a:ext>
            </a:extLst>
          </p:cNvPr>
          <p:cNvSpPr/>
          <p:nvPr/>
        </p:nvSpPr>
        <p:spPr>
          <a:xfrm>
            <a:off x="4812973" y="2546814"/>
            <a:ext cx="3444908" cy="3157818"/>
          </a:xfrm>
          <a:prstGeom prst="wedgeRoundRectCallout">
            <a:avLst>
              <a:gd name="adj1" fmla="val -75391"/>
              <a:gd name="adj2" fmla="val 36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“On occasion there are issues that VBMS-A cannot solve and we must revert to VETSNET AWARDS. If we decommission VETSNET AWARDS prior to the correction of issues we could potentially not be able to serve the beneficiaries in a timely manner. I have seen a trouble ticket opened on a VBMS-A issue by others that remained open for over a year with no resolution. When I looked at the case I was able to use VETSNET AWARDS [only] and was able to complete the beneficiary's claim.” - Participant</a:t>
            </a:r>
            <a:endParaRPr lang="en-US" sz="1400" dirty="0">
              <a:solidFill>
                <a:prstClr val="white">
                  <a:lumMod val="95000"/>
                </a:prstClr>
              </a:solidFill>
              <a:latin typeface="Calibri" panose="020F0502020204030204"/>
            </a:endParaRPr>
          </a:p>
        </p:txBody>
      </p:sp>
    </p:spTree>
    <p:extLst>
      <p:ext uri="{BB962C8B-B14F-4D97-AF65-F5344CB8AC3E}">
        <p14:creationId xmlns:p14="http://schemas.microsoft.com/office/powerpoint/2010/main" val="422276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53C-BC6D-4F46-BC17-0D87297E2D7A}"/>
              </a:ext>
            </a:extLst>
          </p:cNvPr>
          <p:cNvSpPr>
            <a:spLocks noGrp="1"/>
          </p:cNvSpPr>
          <p:nvPr>
            <p:ph type="title"/>
          </p:nvPr>
        </p:nvSpPr>
        <p:spPr/>
        <p:txBody>
          <a:bodyPr/>
          <a:lstStyle/>
          <a:p>
            <a:r>
              <a:rPr lang="en-US" dirty="0"/>
              <a:t>Day 1 Diary Study</a:t>
            </a:r>
          </a:p>
        </p:txBody>
      </p:sp>
      <p:sp>
        <p:nvSpPr>
          <p:cNvPr id="3" name="Slide Number Placeholder 2">
            <a:extLst>
              <a:ext uri="{FF2B5EF4-FFF2-40B4-BE49-F238E27FC236}">
                <a16:creationId xmlns:a16="http://schemas.microsoft.com/office/drawing/2014/main" id="{4610E827-6247-E047-8D85-EB84194A4E7A}"/>
              </a:ext>
            </a:extLst>
          </p:cNvPr>
          <p:cNvSpPr>
            <a:spLocks noGrp="1"/>
          </p:cNvSpPr>
          <p:nvPr>
            <p:ph type="sldNum" sz="quarter" idx="10"/>
          </p:nvPr>
        </p:nvSpPr>
        <p:spPr/>
        <p:txBody>
          <a:bodyPr/>
          <a:lstStyle/>
          <a:p>
            <a:fld id="{E573346A-FCA4-684E-8D18-26E8324063ED}" type="slidenum">
              <a:rPr lang="en-US" smtClean="0"/>
              <a:t>8</a:t>
            </a:fld>
            <a:endParaRPr lang="en-US"/>
          </a:p>
        </p:txBody>
      </p:sp>
    </p:spTree>
    <p:extLst>
      <p:ext uri="{BB962C8B-B14F-4D97-AF65-F5344CB8AC3E}">
        <p14:creationId xmlns:p14="http://schemas.microsoft.com/office/powerpoint/2010/main" val="319663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Day 1 Diary Study Findings</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normAutofit/>
          </a:bodyPr>
          <a:lstStyle/>
          <a:p>
            <a:pPr lvl="0"/>
            <a:r>
              <a:rPr lang="en-US" sz="2900" dirty="0"/>
              <a:t>All Participants are able to complete their tasks using only VBMS-A and rated their experience “Excellent” across the board!</a:t>
            </a:r>
          </a:p>
          <a:p>
            <a:pPr lvl="0"/>
            <a:r>
              <a:rPr lang="en-US" sz="2800" dirty="0"/>
              <a:t>Average diary entry by hour, 3</a:t>
            </a:r>
            <a:endParaRPr lang="en-US" sz="3200" dirty="0"/>
          </a:p>
          <a:p>
            <a:pPr lvl="0"/>
            <a:r>
              <a:rPr lang="en-US" sz="2800" dirty="0"/>
              <a:t>Typical time spent on Survey, 1:32 (min/sec)</a:t>
            </a:r>
            <a:endParaRPr lang="en-US" sz="3200" dirty="0"/>
          </a:p>
          <a:p>
            <a:r>
              <a:rPr lang="en-US" sz="2800" dirty="0"/>
              <a:t>Captured 34 entries </a:t>
            </a:r>
          </a:p>
          <a:p>
            <a:pPr marL="0" indent="0">
              <a:buNone/>
            </a:pPr>
            <a:endParaRPr lang="en-US" sz="2800" dirty="0"/>
          </a:p>
          <a:p>
            <a:pPr marL="0" indent="0">
              <a:buNone/>
            </a:pPr>
            <a:endParaRPr lang="en-US" sz="2000" dirty="0"/>
          </a:p>
          <a:p>
            <a:pPr marL="0" indent="0">
              <a:buNone/>
            </a:pPr>
            <a:r>
              <a:rPr lang="en-US" sz="2000" dirty="0"/>
              <a:t>NOTE: Task Types are documented in Supporting Materials at end of deck</a:t>
            </a:r>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9</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
        <p:nvSpPr>
          <p:cNvPr id="6" name="Rounded Rectangular Callout 5">
            <a:extLst>
              <a:ext uri="{FF2B5EF4-FFF2-40B4-BE49-F238E27FC236}">
                <a16:creationId xmlns:a16="http://schemas.microsoft.com/office/drawing/2014/main" id="{48D8D71C-15DF-614A-B392-163AF2230037}"/>
              </a:ext>
            </a:extLst>
          </p:cNvPr>
          <p:cNvSpPr/>
          <p:nvPr/>
        </p:nvSpPr>
        <p:spPr>
          <a:xfrm>
            <a:off x="5118755" y="3761300"/>
            <a:ext cx="3572757" cy="1329178"/>
          </a:xfrm>
          <a:prstGeom prst="wedgeRoundRectCallout">
            <a:avLst>
              <a:gd name="adj1" fmla="val -73208"/>
              <a:gd name="adj2" fmla="val 31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thousands of cases I have reviewed I think I have come across hundreds that I could not work in VBMS-A. Of those hundreds I couldn't work in VBMS-A I was able to work all but three of them in VETSNET.” - Participant</a:t>
            </a:r>
            <a:endParaRPr lang="en-US" sz="1400" dirty="0">
              <a:solidFill>
                <a:prstClr val="white">
                  <a:lumMod val="95000"/>
                </a:prstClr>
              </a:solidFill>
              <a:latin typeface="Calibri" panose="020F0502020204030204"/>
            </a:endParaRPr>
          </a:p>
        </p:txBody>
      </p:sp>
    </p:spTree>
    <p:extLst>
      <p:ext uri="{BB962C8B-B14F-4D97-AF65-F5344CB8AC3E}">
        <p14:creationId xmlns:p14="http://schemas.microsoft.com/office/powerpoint/2010/main" val="3558702617"/>
      </p:ext>
    </p:extLst>
  </p:cSld>
  <p:clrMapOvr>
    <a:masterClrMapping/>
  </p:clrMapOvr>
</p:sld>
</file>

<file path=ppt/theme/theme1.xml><?xml version="1.0" encoding="utf-8"?>
<a:theme xmlns:a="http://schemas.openxmlformats.org/drawingml/2006/main" name="OI&amp;T Division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E55B6CD4FED444AB9E5ED416F3DE32" ma:contentTypeVersion="" ma:contentTypeDescription="Create a new document." ma:contentTypeScope="" ma:versionID="ff2816b4d7ae925532c4cddf65b20ea9">
  <xsd:schema xmlns:xsd="http://www.w3.org/2001/XMLSchema" xmlns:xs="http://www.w3.org/2001/XMLSchema" xmlns:p="http://schemas.microsoft.com/office/2006/metadata/properties" xmlns:ns2="b2471924-5046-4d82-88c5-44c00ce32f11" xmlns:ns3="d2a671d4-d177-4781-ba99-e6402ffd2b6f" xmlns:ns4="c0dc7ddb-a34e-4ac9-b9fa-6478c9b805dd" targetNamespace="http://schemas.microsoft.com/office/2006/metadata/properties" ma:root="true" ma:fieldsID="a3c390fa37e70180bbcb266d4a66a9ed" ns2:_="" ns3:_="" ns4:_="">
    <xsd:import namespace="b2471924-5046-4d82-88c5-44c00ce32f11"/>
    <xsd:import namespace="d2a671d4-d177-4781-ba99-e6402ffd2b6f"/>
    <xsd:import namespace="c0dc7ddb-a34e-4ac9-b9fa-6478c9b805dd"/>
    <xsd:element name="properties">
      <xsd:complexType>
        <xsd:sequence>
          <xsd:element name="documentManagement">
            <xsd:complexType>
              <xsd:all>
                <xsd:element ref="ns2:SharedWithUsers" minOccurs="0"/>
                <xsd:element ref="ns3:SharedWithDetails" minOccurs="0"/>
                <xsd:element ref="ns4:MediaServiceMetadata" minOccurs="0"/>
                <xsd:element ref="ns4:MediaServiceFastMetadata" minOccurs="0"/>
                <xsd:element ref="ns4:MediaServiceDateTaken" minOccurs="0"/>
                <xsd:element ref="ns4:MediaServiceLocation"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71924-5046-4d82-88c5-44c00ce32f1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a671d4-d177-4781-ba99-e6402ffd2b6f" elementFormDefault="qualified">
    <xsd:import namespace="http://schemas.microsoft.com/office/2006/documentManagement/types"/>
    <xsd:import namespace="http://schemas.microsoft.com/office/infopath/2007/PartnerControls"/>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0dc7ddb-a34e-4ac9-b9fa-6478c9b805d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A509FE-5002-48B7-9EA0-86D179AC58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71924-5046-4d82-88c5-44c00ce32f11"/>
    <ds:schemaRef ds:uri="d2a671d4-d177-4781-ba99-e6402ffd2b6f"/>
    <ds:schemaRef ds:uri="c0dc7ddb-a34e-4ac9-b9fa-6478c9b805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405FF9-5544-4FF9-B730-FAFB856BE31A}">
  <ds:schemaRefs>
    <ds:schemaRef ds:uri="http://schemas.microsoft.com/sharepoint/v3/contenttype/forms"/>
  </ds:schemaRefs>
</ds:datastoreItem>
</file>

<file path=customXml/itemProps3.xml><?xml version="1.0" encoding="utf-8"?>
<ds:datastoreItem xmlns:ds="http://schemas.openxmlformats.org/officeDocument/2006/customXml" ds:itemID="{F716FE7B-D01A-4615-B63D-10F52FA5841D}">
  <ds:schemaRefs>
    <ds:schemaRef ds:uri="http://schemas.microsoft.com/office/2006/metadata/properties"/>
    <ds:schemaRef ds:uri="b2471924-5046-4d82-88c5-44c00ce32f11"/>
    <ds:schemaRef ds:uri="http://www.w3.org/XML/1998/namespace"/>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c0dc7ddb-a34e-4ac9-b9fa-6478c9b805dd"/>
    <ds:schemaRef ds:uri="d2a671d4-d177-4781-ba99-e6402ffd2b6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4874</TotalTime>
  <Words>1631</Words>
  <Application>Microsoft Macintosh PowerPoint</Application>
  <PresentationFormat>On-screen Show (4:3)</PresentationFormat>
  <Paragraphs>139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.AppleSystemUIFont</vt:lpstr>
      <vt:lpstr>Arial</vt:lpstr>
      <vt:lpstr>Calibri</vt:lpstr>
      <vt:lpstr>CambriaMath</vt:lpstr>
      <vt:lpstr>OI&amp;T Division PPT Layout</vt:lpstr>
      <vt:lpstr>TESTing and having success  - vETSNET AWARDS Decommissioning – VETSNET Decomm Solution team</vt:lpstr>
      <vt:lpstr>Diary Study Research Method Intro</vt:lpstr>
      <vt:lpstr>Diary Study Participation</vt:lpstr>
      <vt:lpstr>Diary Study Participants</vt:lpstr>
      <vt:lpstr>Diary Study Schedule</vt:lpstr>
      <vt:lpstr>VBMS-A vs AWARDS Confidence Level</vt:lpstr>
      <vt:lpstr>VBMS-A Confidence Level if AWARDS is Not Available</vt:lpstr>
      <vt:lpstr>Day 1 Diary Study</vt:lpstr>
      <vt:lpstr>Day 1 Diary Study Findings</vt:lpstr>
      <vt:lpstr>Day 1 Diary Study Findings</vt:lpstr>
      <vt:lpstr>Day 2 Diary Study</vt:lpstr>
      <vt:lpstr>Day 2 Diary Study Summary</vt:lpstr>
      <vt:lpstr>Total Numbers</vt:lpstr>
      <vt:lpstr>Questions or Comments???</vt:lpstr>
      <vt:lpstr>Thank you for your time!</vt:lpstr>
      <vt:lpstr>Supporting Materials</vt:lpstr>
      <vt:lpstr>Task Types</vt:lpstr>
      <vt:lpstr>Task Types (cont.)</vt:lpstr>
      <vt:lpstr>Task Types (cont.)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Management Feedback Progress Update</dc:title>
  <dc:creator>U.S. Department of Veterans Affairs, Office of Information and Technology</dc:creator>
  <dc:description>OIT20170510</dc:description>
  <cp:lastModifiedBy>Cheryl Escobar</cp:lastModifiedBy>
  <cp:revision>68</cp:revision>
  <cp:lastPrinted>2018-12-04T17:47:30Z</cp:lastPrinted>
  <dcterms:created xsi:type="dcterms:W3CDTF">2017-03-15T17:05:18Z</dcterms:created>
  <dcterms:modified xsi:type="dcterms:W3CDTF">2019-10-18T15:50:26Z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0x01010042E55B6CD4FED444AB9E5ED416F3DE32</vt:lpwstr>
  </property>
</Properties>
</file>