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5" r:id="rId6"/>
    <p:sldId id="286" r:id="rId7"/>
    <p:sldId id="268" r:id="rId8"/>
    <p:sldId id="270" r:id="rId9"/>
    <p:sldId id="278" r:id="rId10"/>
    <p:sldId id="279" r:id="rId11"/>
    <p:sldId id="263" r:id="rId12"/>
    <p:sldId id="280" r:id="rId13"/>
    <p:sldId id="264" r:id="rId14"/>
    <p:sldId id="287" r:id="rId15"/>
    <p:sldId id="265" r:id="rId16"/>
    <p:sldId id="288" r:id="rId17"/>
    <p:sldId id="269" r:id="rId18"/>
    <p:sldId id="272" r:id="rId19"/>
    <p:sldId id="273" r:id="rId20"/>
    <p:sldId id="274" r:id="rId21"/>
    <p:sldId id="277" r:id="rId22"/>
    <p:sldId id="275" r:id="rId23"/>
    <p:sldId id="276" r:id="rId24"/>
    <p:sldId id="271" r:id="rId25"/>
    <p:sldId id="281" r:id="rId26"/>
    <p:sldId id="267" r:id="rId27"/>
    <p:sldId id="284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Willwerth" userId="d694e5f9bddc57fb" providerId="LiveId" clId="{0415C1B3-DA42-4060-B380-5A670BCA3192}"/>
    <pc:docChg chg="custSel modSld">
      <pc:chgData name="Tom Willwerth" userId="d694e5f9bddc57fb" providerId="LiveId" clId="{0415C1B3-DA42-4060-B380-5A670BCA3192}" dt="2019-11-02T12:30:58.793" v="27"/>
      <pc:docMkLst>
        <pc:docMk/>
      </pc:docMkLst>
      <pc:sldChg chg="modAnim">
        <pc:chgData name="Tom Willwerth" userId="d694e5f9bddc57fb" providerId="LiveId" clId="{0415C1B3-DA42-4060-B380-5A670BCA3192}" dt="2019-11-02T12:30:58.793" v="27"/>
        <pc:sldMkLst>
          <pc:docMk/>
          <pc:sldMk cId="1464331179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%20Willwerth\Documents\IndustryEx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 Exp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4"/>
          <c:order val="0"/>
          <c:tx>
            <c:strRef>
              <c:f>Sheet1!$D$5</c:f>
              <c:strCache>
                <c:ptCount val="1"/>
                <c:pt idx="0">
                  <c:v>SaaS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Sheet1!$E$5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CE-4F56-AE1A-A043C260788C}"/>
            </c:ext>
          </c:extLst>
        </c:ser>
        <c:ser>
          <c:idx val="3"/>
          <c:order val="1"/>
          <c:tx>
            <c:strRef>
              <c:f>Sheet1!$D$4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Sheet1!$E$4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CE-4F56-AE1A-A043C260788C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Insurance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Sheet1!$E$3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CE-4F56-AE1A-A043C260788C}"/>
            </c:ext>
          </c:extLst>
        </c:ser>
        <c:ser>
          <c:idx val="1"/>
          <c:order val="3"/>
          <c:tx>
            <c:strRef>
              <c:f>Sheet1!$D$2</c:f>
              <c:strCache>
                <c:ptCount val="1"/>
                <c:pt idx="0">
                  <c:v>Healthcare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CE-4F56-AE1A-A043C260788C}"/>
            </c:ext>
          </c:extLst>
        </c:ser>
        <c:ser>
          <c:idx val="0"/>
          <c:order val="4"/>
          <c:tx>
            <c:strRef>
              <c:f>Sheet1!$D$1</c:f>
              <c:strCache>
                <c:ptCount val="1"/>
                <c:pt idx="0">
                  <c:v>Consulting / MSP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Sheet1!$E$1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CE-4F56-AE1A-A043C2607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033392"/>
        <c:axId val="560035032"/>
      </c:barChart>
      <c:catAx>
        <c:axId val="560033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0035032"/>
        <c:crosses val="autoZero"/>
        <c:auto val="1"/>
        <c:lblAlgn val="ctr"/>
        <c:lblOffset val="100"/>
        <c:noMultiLvlLbl val="0"/>
      </c:catAx>
      <c:valAx>
        <c:axId val="5600350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6003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8BB80-7594-49EC-94DB-60113BD199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341CF0-B8F7-4D39-9C74-D87546FAAE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About the speaker</a:t>
          </a:r>
        </a:p>
      </dgm:t>
    </dgm:pt>
    <dgm:pt modelId="{21380B93-3499-4B86-81AC-68D1EF6450E4}" type="parTrans" cxnId="{BD37F5A2-8E12-46D2-BB24-DA227FA4BA81}">
      <dgm:prSet/>
      <dgm:spPr/>
      <dgm:t>
        <a:bodyPr/>
        <a:lstStyle/>
        <a:p>
          <a:endParaRPr lang="en-US"/>
        </a:p>
      </dgm:t>
    </dgm:pt>
    <dgm:pt modelId="{A1B1C26F-A33A-40F6-8C3E-310A17DF8003}" type="sibTrans" cxnId="{BD37F5A2-8E12-46D2-BB24-DA227FA4BA81}">
      <dgm:prSet/>
      <dgm:spPr/>
      <dgm:t>
        <a:bodyPr/>
        <a:lstStyle/>
        <a:p>
          <a:endParaRPr lang="en-US"/>
        </a:p>
      </dgm:t>
    </dgm:pt>
    <dgm:pt modelId="{E5F05519-C539-46FA-BC8E-73124E7C98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Why</a:t>
          </a:r>
        </a:p>
      </dgm:t>
    </dgm:pt>
    <dgm:pt modelId="{FDD0070B-D123-481B-91A4-EE17CAC25F17}" type="parTrans" cxnId="{E5AA3EAF-50FB-438E-856D-5155B6A930AF}">
      <dgm:prSet/>
      <dgm:spPr/>
      <dgm:t>
        <a:bodyPr/>
        <a:lstStyle/>
        <a:p>
          <a:endParaRPr lang="en-US"/>
        </a:p>
      </dgm:t>
    </dgm:pt>
    <dgm:pt modelId="{D5CF7E48-4910-4A2B-BD31-C86CAD5673B5}" type="sibTrans" cxnId="{E5AA3EAF-50FB-438E-856D-5155B6A930AF}">
      <dgm:prSet/>
      <dgm:spPr/>
      <dgm:t>
        <a:bodyPr/>
        <a:lstStyle/>
        <a:p>
          <a:endParaRPr lang="en-US"/>
        </a:p>
      </dgm:t>
    </dgm:pt>
    <dgm:pt modelId="{85453C97-B119-4A28-B33C-FD6FB1B777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Azure SQL Foundations </a:t>
          </a:r>
        </a:p>
      </dgm:t>
    </dgm:pt>
    <dgm:pt modelId="{A779AE19-BA6A-4BE1-875F-5FEC195D406B}" type="parTrans" cxnId="{73070ED3-D443-4DF9-8112-4DC66B4EE003}">
      <dgm:prSet/>
      <dgm:spPr/>
      <dgm:t>
        <a:bodyPr/>
        <a:lstStyle/>
        <a:p>
          <a:endParaRPr lang="en-US"/>
        </a:p>
      </dgm:t>
    </dgm:pt>
    <dgm:pt modelId="{1BB5B6B4-3398-41FB-960F-3C7E5E19B7AE}" type="sibTrans" cxnId="{73070ED3-D443-4DF9-8112-4DC66B4EE003}">
      <dgm:prSet/>
      <dgm:spPr/>
      <dgm:t>
        <a:bodyPr/>
        <a:lstStyle/>
        <a:p>
          <a:endParaRPr lang="en-US"/>
        </a:p>
      </dgm:t>
    </dgm:pt>
    <dgm:pt modelId="{3875C41F-39BB-46AD-B814-1157152792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Network layer</a:t>
          </a:r>
        </a:p>
      </dgm:t>
    </dgm:pt>
    <dgm:pt modelId="{5E90AA11-B210-4AF4-A839-09A82B57DB81}" type="parTrans" cxnId="{8172981E-98E7-418D-9C1B-BF74334F935A}">
      <dgm:prSet/>
      <dgm:spPr/>
      <dgm:t>
        <a:bodyPr/>
        <a:lstStyle/>
        <a:p>
          <a:endParaRPr lang="en-US"/>
        </a:p>
      </dgm:t>
    </dgm:pt>
    <dgm:pt modelId="{2E2D2485-FBF6-4482-A28F-F32AF782A4C7}" type="sibTrans" cxnId="{8172981E-98E7-418D-9C1B-BF74334F935A}">
      <dgm:prSet/>
      <dgm:spPr/>
      <dgm:t>
        <a:bodyPr/>
        <a:lstStyle/>
        <a:p>
          <a:endParaRPr lang="en-US"/>
        </a:p>
      </dgm:t>
    </dgm:pt>
    <dgm:pt modelId="{4E358579-DE42-42CF-BD3F-3847EE2EF6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Logins &amp; Users</a:t>
          </a:r>
        </a:p>
      </dgm:t>
    </dgm:pt>
    <dgm:pt modelId="{FEF24440-9E9E-4BA1-930E-4AD669EB278C}" type="parTrans" cxnId="{CCCAAF41-37D7-46CD-A664-65F8039F0A3F}">
      <dgm:prSet/>
      <dgm:spPr/>
      <dgm:t>
        <a:bodyPr/>
        <a:lstStyle/>
        <a:p>
          <a:endParaRPr lang="en-US"/>
        </a:p>
      </dgm:t>
    </dgm:pt>
    <dgm:pt modelId="{EFA38E93-7928-4886-B29B-7268CF8CB000}" type="sibTrans" cxnId="{CCCAAF41-37D7-46CD-A664-65F8039F0A3F}">
      <dgm:prSet/>
      <dgm:spPr/>
      <dgm:t>
        <a:bodyPr/>
        <a:lstStyle/>
        <a:p>
          <a:endParaRPr lang="en-US"/>
        </a:p>
      </dgm:t>
    </dgm:pt>
    <dgm:pt modelId="{FC8B94F4-CE79-4974-8533-EC2C90A82B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Authentication Options</a:t>
          </a:r>
        </a:p>
      </dgm:t>
    </dgm:pt>
    <dgm:pt modelId="{88F1373D-8371-4382-97DF-BB9BB86B2160}" type="parTrans" cxnId="{1D3EF381-5B44-41F2-AE0E-09D0BE69C5F0}">
      <dgm:prSet/>
      <dgm:spPr/>
      <dgm:t>
        <a:bodyPr/>
        <a:lstStyle/>
        <a:p>
          <a:endParaRPr lang="en-US"/>
        </a:p>
      </dgm:t>
    </dgm:pt>
    <dgm:pt modelId="{1294A599-0F34-4CAD-A7D4-89014BDF31FF}" type="sibTrans" cxnId="{1D3EF381-5B44-41F2-AE0E-09D0BE69C5F0}">
      <dgm:prSet/>
      <dgm:spPr/>
      <dgm:t>
        <a:bodyPr/>
        <a:lstStyle/>
        <a:p>
          <a:endParaRPr lang="en-US"/>
        </a:p>
      </dgm:t>
    </dgm:pt>
    <dgm:pt modelId="{CCC0A19C-681B-4CDA-B501-BE2D77A078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Wrap-up</a:t>
          </a:r>
        </a:p>
      </dgm:t>
    </dgm:pt>
    <dgm:pt modelId="{4556F060-AE1A-46DC-82D9-6C2851F628C1}" type="parTrans" cxnId="{DB9CA58D-AE66-4A94-A7D0-8B8D7FEAB74B}">
      <dgm:prSet/>
      <dgm:spPr/>
      <dgm:t>
        <a:bodyPr/>
        <a:lstStyle/>
        <a:p>
          <a:endParaRPr lang="en-US"/>
        </a:p>
      </dgm:t>
    </dgm:pt>
    <dgm:pt modelId="{3F023B90-2BF8-45BB-AA55-6A25B3C6E2E8}" type="sibTrans" cxnId="{DB9CA58D-AE66-4A94-A7D0-8B8D7FEAB74B}">
      <dgm:prSet/>
      <dgm:spPr/>
      <dgm:t>
        <a:bodyPr/>
        <a:lstStyle/>
        <a:p>
          <a:endParaRPr lang="en-US"/>
        </a:p>
      </dgm:t>
    </dgm:pt>
    <dgm:pt modelId="{EF1F0F10-60EC-4723-99A4-2F2C19DE6326}" type="pres">
      <dgm:prSet presAssocID="{0168BB80-7594-49EC-94DB-60113BD199A7}" presName="root" presStyleCnt="0">
        <dgm:presLayoutVars>
          <dgm:dir/>
          <dgm:resizeHandles val="exact"/>
        </dgm:presLayoutVars>
      </dgm:prSet>
      <dgm:spPr/>
    </dgm:pt>
    <dgm:pt modelId="{D48BE5FA-3A39-4049-8F34-1B8FB7087D30}" type="pres">
      <dgm:prSet presAssocID="{4A341CF0-B8F7-4D39-9C74-D87546FAAE87}" presName="compNode" presStyleCnt="0"/>
      <dgm:spPr/>
    </dgm:pt>
    <dgm:pt modelId="{5929710F-F39D-4A95-8A25-67FE8DB67D45}" type="pres">
      <dgm:prSet presAssocID="{4A341CF0-B8F7-4D39-9C74-D87546FAAE87}" presName="iconBgRect" presStyleLbl="bgShp" presStyleIdx="0" presStyleCnt="7"/>
      <dgm:spPr/>
    </dgm:pt>
    <dgm:pt modelId="{611C3D67-42A0-4952-9021-4B04C52059FD}" type="pres">
      <dgm:prSet presAssocID="{4A341CF0-B8F7-4D39-9C74-D87546FAAE8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82F96467-1199-46A3-A860-D1AA0FD5D2AE}" type="pres">
      <dgm:prSet presAssocID="{4A341CF0-B8F7-4D39-9C74-D87546FAAE87}" presName="spaceRect" presStyleCnt="0"/>
      <dgm:spPr/>
    </dgm:pt>
    <dgm:pt modelId="{1598862F-12F0-4D9B-950B-C66BB624B567}" type="pres">
      <dgm:prSet presAssocID="{4A341CF0-B8F7-4D39-9C74-D87546FAAE87}" presName="textRect" presStyleLbl="revTx" presStyleIdx="0" presStyleCnt="7">
        <dgm:presLayoutVars>
          <dgm:chMax val="1"/>
          <dgm:chPref val="1"/>
        </dgm:presLayoutVars>
      </dgm:prSet>
      <dgm:spPr/>
    </dgm:pt>
    <dgm:pt modelId="{5079EC64-6EA4-4E28-B834-B2EDF4543F3B}" type="pres">
      <dgm:prSet presAssocID="{A1B1C26F-A33A-40F6-8C3E-310A17DF8003}" presName="sibTrans" presStyleCnt="0"/>
      <dgm:spPr/>
    </dgm:pt>
    <dgm:pt modelId="{E30B332D-5CD4-4D99-8B6B-61F97AF54C4F}" type="pres">
      <dgm:prSet presAssocID="{E5F05519-C539-46FA-BC8E-73124E7C98BE}" presName="compNode" presStyleCnt="0"/>
      <dgm:spPr/>
    </dgm:pt>
    <dgm:pt modelId="{61CD6BBA-0BCC-4B47-B053-95EDE7BA08E5}" type="pres">
      <dgm:prSet presAssocID="{E5F05519-C539-46FA-BC8E-73124E7C98BE}" presName="iconBgRect" presStyleLbl="bgShp" presStyleIdx="1" presStyleCnt="7"/>
      <dgm:spPr/>
    </dgm:pt>
    <dgm:pt modelId="{1B736A71-2870-4B52-8EC1-87740675709D}" type="pres">
      <dgm:prSet presAssocID="{E5F05519-C539-46FA-BC8E-73124E7C98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6FAD67A-A7B2-40FA-9771-7E01C5C0CADE}" type="pres">
      <dgm:prSet presAssocID="{E5F05519-C539-46FA-BC8E-73124E7C98BE}" presName="spaceRect" presStyleCnt="0"/>
      <dgm:spPr/>
    </dgm:pt>
    <dgm:pt modelId="{4840CD4F-C8A0-415D-938B-B3B419FBAE71}" type="pres">
      <dgm:prSet presAssocID="{E5F05519-C539-46FA-BC8E-73124E7C98BE}" presName="textRect" presStyleLbl="revTx" presStyleIdx="1" presStyleCnt="7">
        <dgm:presLayoutVars>
          <dgm:chMax val="1"/>
          <dgm:chPref val="1"/>
        </dgm:presLayoutVars>
      </dgm:prSet>
      <dgm:spPr/>
    </dgm:pt>
    <dgm:pt modelId="{35B8F3CC-F348-400E-B1A2-1EB624B67AF3}" type="pres">
      <dgm:prSet presAssocID="{D5CF7E48-4910-4A2B-BD31-C86CAD5673B5}" presName="sibTrans" presStyleCnt="0"/>
      <dgm:spPr/>
    </dgm:pt>
    <dgm:pt modelId="{E4288D2D-F52B-43E5-9544-197FF8F6F254}" type="pres">
      <dgm:prSet presAssocID="{85453C97-B119-4A28-B33C-FD6FB1B7775A}" presName="compNode" presStyleCnt="0"/>
      <dgm:spPr/>
    </dgm:pt>
    <dgm:pt modelId="{C256BB33-180E-4B78-B9F8-0D6D01B044BE}" type="pres">
      <dgm:prSet presAssocID="{85453C97-B119-4A28-B33C-FD6FB1B7775A}" presName="iconBgRect" presStyleLbl="bgShp" presStyleIdx="2" presStyleCnt="7"/>
      <dgm:spPr/>
    </dgm:pt>
    <dgm:pt modelId="{18007F1E-1893-4315-8DF5-EB7C9EB28F12}" type="pres">
      <dgm:prSet presAssocID="{85453C97-B119-4A28-B33C-FD6FB1B7775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1A89DF7-AB29-423A-ADC6-C55DE9B7400A}" type="pres">
      <dgm:prSet presAssocID="{85453C97-B119-4A28-B33C-FD6FB1B7775A}" presName="spaceRect" presStyleCnt="0"/>
      <dgm:spPr/>
    </dgm:pt>
    <dgm:pt modelId="{0C2EDB32-06B8-4BF6-A403-897AD1EB15F9}" type="pres">
      <dgm:prSet presAssocID="{85453C97-B119-4A28-B33C-FD6FB1B7775A}" presName="textRect" presStyleLbl="revTx" presStyleIdx="2" presStyleCnt="7">
        <dgm:presLayoutVars>
          <dgm:chMax val="1"/>
          <dgm:chPref val="1"/>
        </dgm:presLayoutVars>
      </dgm:prSet>
      <dgm:spPr/>
    </dgm:pt>
    <dgm:pt modelId="{AC1605EF-EE46-45CD-9532-22C984719F6F}" type="pres">
      <dgm:prSet presAssocID="{1BB5B6B4-3398-41FB-960F-3C7E5E19B7AE}" presName="sibTrans" presStyleCnt="0"/>
      <dgm:spPr/>
    </dgm:pt>
    <dgm:pt modelId="{C25308CF-64BC-4A2C-A2E2-CF9F4A96F809}" type="pres">
      <dgm:prSet presAssocID="{3875C41F-39BB-46AD-B814-1157152792BE}" presName="compNode" presStyleCnt="0"/>
      <dgm:spPr/>
    </dgm:pt>
    <dgm:pt modelId="{F98FA490-8B79-45E4-B47E-2932EA805CBC}" type="pres">
      <dgm:prSet presAssocID="{3875C41F-39BB-46AD-B814-1157152792BE}" presName="iconBgRect" presStyleLbl="bgShp" presStyleIdx="3" presStyleCnt="7"/>
      <dgm:spPr/>
    </dgm:pt>
    <dgm:pt modelId="{1B658606-89EF-488E-A31C-55DE0E9E034E}" type="pres">
      <dgm:prSet presAssocID="{3875C41F-39BB-46AD-B814-1157152792B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D58EE77-70BC-407E-A734-77537D0B3D0F}" type="pres">
      <dgm:prSet presAssocID="{3875C41F-39BB-46AD-B814-1157152792BE}" presName="spaceRect" presStyleCnt="0"/>
      <dgm:spPr/>
    </dgm:pt>
    <dgm:pt modelId="{AB561C2B-EB5F-4953-B857-9E19661A366C}" type="pres">
      <dgm:prSet presAssocID="{3875C41F-39BB-46AD-B814-1157152792BE}" presName="textRect" presStyleLbl="revTx" presStyleIdx="3" presStyleCnt="7">
        <dgm:presLayoutVars>
          <dgm:chMax val="1"/>
          <dgm:chPref val="1"/>
        </dgm:presLayoutVars>
      </dgm:prSet>
      <dgm:spPr/>
    </dgm:pt>
    <dgm:pt modelId="{9FA82D62-2F7B-4F79-B247-5B713F0BA6F3}" type="pres">
      <dgm:prSet presAssocID="{2E2D2485-FBF6-4482-A28F-F32AF782A4C7}" presName="sibTrans" presStyleCnt="0"/>
      <dgm:spPr/>
    </dgm:pt>
    <dgm:pt modelId="{BBEE160E-ECDA-419D-BFFD-1D1821455D33}" type="pres">
      <dgm:prSet presAssocID="{4E358579-DE42-42CF-BD3F-3847EE2EF6E6}" presName="compNode" presStyleCnt="0"/>
      <dgm:spPr/>
    </dgm:pt>
    <dgm:pt modelId="{5F83B37B-C14B-450A-8E16-C4542A568A77}" type="pres">
      <dgm:prSet presAssocID="{4E358579-DE42-42CF-BD3F-3847EE2EF6E6}" presName="iconBgRect" presStyleLbl="bgShp" presStyleIdx="4" presStyleCnt="7"/>
      <dgm:spPr/>
    </dgm:pt>
    <dgm:pt modelId="{EF5AA2F8-F0A3-441E-864C-6D4A78ED6663}" type="pres">
      <dgm:prSet presAssocID="{4E358579-DE42-42CF-BD3F-3847EE2EF6E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6415FC-72DE-4019-AF59-F49519D0525D}" type="pres">
      <dgm:prSet presAssocID="{4E358579-DE42-42CF-BD3F-3847EE2EF6E6}" presName="spaceRect" presStyleCnt="0"/>
      <dgm:spPr/>
    </dgm:pt>
    <dgm:pt modelId="{CBE96273-6FDB-4A85-8FB1-9833A2348278}" type="pres">
      <dgm:prSet presAssocID="{4E358579-DE42-42CF-BD3F-3847EE2EF6E6}" presName="textRect" presStyleLbl="revTx" presStyleIdx="4" presStyleCnt="7">
        <dgm:presLayoutVars>
          <dgm:chMax val="1"/>
          <dgm:chPref val="1"/>
        </dgm:presLayoutVars>
      </dgm:prSet>
      <dgm:spPr/>
    </dgm:pt>
    <dgm:pt modelId="{2618CDDF-94CB-4B6B-940B-8FD3944A30EC}" type="pres">
      <dgm:prSet presAssocID="{EFA38E93-7928-4886-B29B-7268CF8CB000}" presName="sibTrans" presStyleCnt="0"/>
      <dgm:spPr/>
    </dgm:pt>
    <dgm:pt modelId="{1250D6F0-F215-4462-B825-46DA00FEBD0F}" type="pres">
      <dgm:prSet presAssocID="{FC8B94F4-CE79-4974-8533-EC2C90A82B89}" presName="compNode" presStyleCnt="0"/>
      <dgm:spPr/>
    </dgm:pt>
    <dgm:pt modelId="{5A48192C-1B7C-4396-8289-7DC2DF45E951}" type="pres">
      <dgm:prSet presAssocID="{FC8B94F4-CE79-4974-8533-EC2C90A82B89}" presName="iconBgRect" presStyleLbl="bgShp" presStyleIdx="5" presStyleCnt="7"/>
      <dgm:spPr/>
    </dgm:pt>
    <dgm:pt modelId="{8426090C-2BBA-4A7B-A88E-69CE3393D4D3}" type="pres">
      <dgm:prSet presAssocID="{FC8B94F4-CE79-4974-8533-EC2C90A82B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0EF828-E767-4748-AA64-D04ADF23082E}" type="pres">
      <dgm:prSet presAssocID="{FC8B94F4-CE79-4974-8533-EC2C90A82B89}" presName="spaceRect" presStyleCnt="0"/>
      <dgm:spPr/>
    </dgm:pt>
    <dgm:pt modelId="{0DCE13C0-2B1C-4640-9EB4-BD3E5CB95871}" type="pres">
      <dgm:prSet presAssocID="{FC8B94F4-CE79-4974-8533-EC2C90A82B89}" presName="textRect" presStyleLbl="revTx" presStyleIdx="5" presStyleCnt="7">
        <dgm:presLayoutVars>
          <dgm:chMax val="1"/>
          <dgm:chPref val="1"/>
        </dgm:presLayoutVars>
      </dgm:prSet>
      <dgm:spPr/>
    </dgm:pt>
    <dgm:pt modelId="{07A5E26A-A9E5-475C-84C4-EC4D6BCE5665}" type="pres">
      <dgm:prSet presAssocID="{1294A599-0F34-4CAD-A7D4-89014BDF31FF}" presName="sibTrans" presStyleCnt="0"/>
      <dgm:spPr/>
    </dgm:pt>
    <dgm:pt modelId="{9A6C08BB-11E9-4A03-B610-D82A989694D3}" type="pres">
      <dgm:prSet presAssocID="{CCC0A19C-681B-4CDA-B501-BE2D77A078A8}" presName="compNode" presStyleCnt="0"/>
      <dgm:spPr/>
    </dgm:pt>
    <dgm:pt modelId="{B28374C7-0ED6-4A8A-A2D1-37EEA0E9238C}" type="pres">
      <dgm:prSet presAssocID="{CCC0A19C-681B-4CDA-B501-BE2D77A078A8}" presName="iconBgRect" presStyleLbl="bgShp" presStyleIdx="6" presStyleCnt="7"/>
      <dgm:spPr/>
    </dgm:pt>
    <dgm:pt modelId="{8D83A904-3CC0-41BB-A616-BFB6DEAB44F0}" type="pres">
      <dgm:prSet presAssocID="{CCC0A19C-681B-4CDA-B501-BE2D77A078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4B6A3D2-6829-4636-99A1-6E5CF8F8A1E1}" type="pres">
      <dgm:prSet presAssocID="{CCC0A19C-681B-4CDA-B501-BE2D77A078A8}" presName="spaceRect" presStyleCnt="0"/>
      <dgm:spPr/>
    </dgm:pt>
    <dgm:pt modelId="{C2C8CFF5-5B77-4D03-AB9B-03183B0224D2}" type="pres">
      <dgm:prSet presAssocID="{CCC0A19C-681B-4CDA-B501-BE2D77A078A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796AD11-8070-446E-9208-8E3FE31FCDB3}" type="presOf" srcId="{85453C97-B119-4A28-B33C-FD6FB1B7775A}" destId="{0C2EDB32-06B8-4BF6-A403-897AD1EB15F9}" srcOrd="0" destOrd="0" presId="urn:microsoft.com/office/officeart/2018/5/layout/IconCircleLabelList"/>
    <dgm:cxn modelId="{3FE1CB11-FF2F-4489-9366-0FC43821BFB3}" type="presOf" srcId="{3875C41F-39BB-46AD-B814-1157152792BE}" destId="{AB561C2B-EB5F-4953-B857-9E19661A366C}" srcOrd="0" destOrd="0" presId="urn:microsoft.com/office/officeart/2018/5/layout/IconCircleLabelList"/>
    <dgm:cxn modelId="{8172981E-98E7-418D-9C1B-BF74334F935A}" srcId="{0168BB80-7594-49EC-94DB-60113BD199A7}" destId="{3875C41F-39BB-46AD-B814-1157152792BE}" srcOrd="3" destOrd="0" parTransId="{5E90AA11-B210-4AF4-A839-09A82B57DB81}" sibTransId="{2E2D2485-FBF6-4482-A28F-F32AF782A4C7}"/>
    <dgm:cxn modelId="{CCCAAF41-37D7-46CD-A664-65F8039F0A3F}" srcId="{0168BB80-7594-49EC-94DB-60113BD199A7}" destId="{4E358579-DE42-42CF-BD3F-3847EE2EF6E6}" srcOrd="4" destOrd="0" parTransId="{FEF24440-9E9E-4BA1-930E-4AD669EB278C}" sibTransId="{EFA38E93-7928-4886-B29B-7268CF8CB000}"/>
    <dgm:cxn modelId="{AD8D1A49-550E-4D2E-A7F5-F92CD50BCB97}" type="presOf" srcId="{E5F05519-C539-46FA-BC8E-73124E7C98BE}" destId="{4840CD4F-C8A0-415D-938B-B3B419FBAE71}" srcOrd="0" destOrd="0" presId="urn:microsoft.com/office/officeart/2018/5/layout/IconCircleLabelList"/>
    <dgm:cxn modelId="{1D3EF381-5B44-41F2-AE0E-09D0BE69C5F0}" srcId="{0168BB80-7594-49EC-94DB-60113BD199A7}" destId="{FC8B94F4-CE79-4974-8533-EC2C90A82B89}" srcOrd="5" destOrd="0" parTransId="{88F1373D-8371-4382-97DF-BB9BB86B2160}" sibTransId="{1294A599-0F34-4CAD-A7D4-89014BDF31FF}"/>
    <dgm:cxn modelId="{DB9CA58D-AE66-4A94-A7D0-8B8D7FEAB74B}" srcId="{0168BB80-7594-49EC-94DB-60113BD199A7}" destId="{CCC0A19C-681B-4CDA-B501-BE2D77A078A8}" srcOrd="6" destOrd="0" parTransId="{4556F060-AE1A-46DC-82D9-6C2851F628C1}" sibTransId="{3F023B90-2BF8-45BB-AA55-6A25B3C6E2E8}"/>
    <dgm:cxn modelId="{BD37F5A2-8E12-46D2-BB24-DA227FA4BA81}" srcId="{0168BB80-7594-49EC-94DB-60113BD199A7}" destId="{4A341CF0-B8F7-4D39-9C74-D87546FAAE87}" srcOrd="0" destOrd="0" parTransId="{21380B93-3499-4B86-81AC-68D1EF6450E4}" sibTransId="{A1B1C26F-A33A-40F6-8C3E-310A17DF8003}"/>
    <dgm:cxn modelId="{E5AA3EAF-50FB-438E-856D-5155B6A930AF}" srcId="{0168BB80-7594-49EC-94DB-60113BD199A7}" destId="{E5F05519-C539-46FA-BC8E-73124E7C98BE}" srcOrd="1" destOrd="0" parTransId="{FDD0070B-D123-481B-91A4-EE17CAC25F17}" sibTransId="{D5CF7E48-4910-4A2B-BD31-C86CAD5673B5}"/>
    <dgm:cxn modelId="{FE4CD5B8-94E3-4784-8EAB-8F51E18D23A0}" type="presOf" srcId="{0168BB80-7594-49EC-94DB-60113BD199A7}" destId="{EF1F0F10-60EC-4723-99A4-2F2C19DE6326}" srcOrd="0" destOrd="0" presId="urn:microsoft.com/office/officeart/2018/5/layout/IconCircleLabelList"/>
    <dgm:cxn modelId="{28ECCDC0-2BA2-4D70-80CA-9EE5C0B7A2A2}" type="presOf" srcId="{CCC0A19C-681B-4CDA-B501-BE2D77A078A8}" destId="{C2C8CFF5-5B77-4D03-AB9B-03183B0224D2}" srcOrd="0" destOrd="0" presId="urn:microsoft.com/office/officeart/2018/5/layout/IconCircleLabelList"/>
    <dgm:cxn modelId="{173A7FC1-F16A-4BF5-99AB-3310FB4D5FF7}" type="presOf" srcId="{4A341CF0-B8F7-4D39-9C74-D87546FAAE87}" destId="{1598862F-12F0-4D9B-950B-C66BB624B567}" srcOrd="0" destOrd="0" presId="urn:microsoft.com/office/officeart/2018/5/layout/IconCircleLabelList"/>
    <dgm:cxn modelId="{297CFED1-76A0-4CA8-A0D8-E3481B835EDD}" type="presOf" srcId="{FC8B94F4-CE79-4974-8533-EC2C90A82B89}" destId="{0DCE13C0-2B1C-4640-9EB4-BD3E5CB95871}" srcOrd="0" destOrd="0" presId="urn:microsoft.com/office/officeart/2018/5/layout/IconCircleLabelList"/>
    <dgm:cxn modelId="{73070ED3-D443-4DF9-8112-4DC66B4EE003}" srcId="{0168BB80-7594-49EC-94DB-60113BD199A7}" destId="{85453C97-B119-4A28-B33C-FD6FB1B7775A}" srcOrd="2" destOrd="0" parTransId="{A779AE19-BA6A-4BE1-875F-5FEC195D406B}" sibTransId="{1BB5B6B4-3398-41FB-960F-3C7E5E19B7AE}"/>
    <dgm:cxn modelId="{DE07FBD7-D12B-459F-BF89-81C76A22C866}" type="presOf" srcId="{4E358579-DE42-42CF-BD3F-3847EE2EF6E6}" destId="{CBE96273-6FDB-4A85-8FB1-9833A2348278}" srcOrd="0" destOrd="0" presId="urn:microsoft.com/office/officeart/2018/5/layout/IconCircleLabelList"/>
    <dgm:cxn modelId="{D50FFEC4-EA4A-467B-9BF8-7ED381D8AFCC}" type="presParOf" srcId="{EF1F0F10-60EC-4723-99A4-2F2C19DE6326}" destId="{D48BE5FA-3A39-4049-8F34-1B8FB7087D30}" srcOrd="0" destOrd="0" presId="urn:microsoft.com/office/officeart/2018/5/layout/IconCircleLabelList"/>
    <dgm:cxn modelId="{B2E2C9BD-3F95-420A-B3C6-C84EA7B536A7}" type="presParOf" srcId="{D48BE5FA-3A39-4049-8F34-1B8FB7087D30}" destId="{5929710F-F39D-4A95-8A25-67FE8DB67D45}" srcOrd="0" destOrd="0" presId="urn:microsoft.com/office/officeart/2018/5/layout/IconCircleLabelList"/>
    <dgm:cxn modelId="{7E765C26-D138-408A-B93E-3797BD649662}" type="presParOf" srcId="{D48BE5FA-3A39-4049-8F34-1B8FB7087D30}" destId="{611C3D67-42A0-4952-9021-4B04C52059FD}" srcOrd="1" destOrd="0" presId="urn:microsoft.com/office/officeart/2018/5/layout/IconCircleLabelList"/>
    <dgm:cxn modelId="{07727471-AB69-471E-9798-04E834EBADDA}" type="presParOf" srcId="{D48BE5FA-3A39-4049-8F34-1B8FB7087D30}" destId="{82F96467-1199-46A3-A860-D1AA0FD5D2AE}" srcOrd="2" destOrd="0" presId="urn:microsoft.com/office/officeart/2018/5/layout/IconCircleLabelList"/>
    <dgm:cxn modelId="{96CB4089-DB6F-4BE2-B1E4-7028CECE1026}" type="presParOf" srcId="{D48BE5FA-3A39-4049-8F34-1B8FB7087D30}" destId="{1598862F-12F0-4D9B-950B-C66BB624B567}" srcOrd="3" destOrd="0" presId="urn:microsoft.com/office/officeart/2018/5/layout/IconCircleLabelList"/>
    <dgm:cxn modelId="{430AED17-61B1-4ADD-BDE1-0107C8F782C6}" type="presParOf" srcId="{EF1F0F10-60EC-4723-99A4-2F2C19DE6326}" destId="{5079EC64-6EA4-4E28-B834-B2EDF4543F3B}" srcOrd="1" destOrd="0" presId="urn:microsoft.com/office/officeart/2018/5/layout/IconCircleLabelList"/>
    <dgm:cxn modelId="{C3CFCA77-0353-494F-9821-8BE1504D038C}" type="presParOf" srcId="{EF1F0F10-60EC-4723-99A4-2F2C19DE6326}" destId="{E30B332D-5CD4-4D99-8B6B-61F97AF54C4F}" srcOrd="2" destOrd="0" presId="urn:microsoft.com/office/officeart/2018/5/layout/IconCircleLabelList"/>
    <dgm:cxn modelId="{FE7FCA8A-F67D-4589-AEBC-74EE22B7D17D}" type="presParOf" srcId="{E30B332D-5CD4-4D99-8B6B-61F97AF54C4F}" destId="{61CD6BBA-0BCC-4B47-B053-95EDE7BA08E5}" srcOrd="0" destOrd="0" presId="urn:microsoft.com/office/officeart/2018/5/layout/IconCircleLabelList"/>
    <dgm:cxn modelId="{F7F4A419-1C05-457B-9A24-B0206BB3CED9}" type="presParOf" srcId="{E30B332D-5CD4-4D99-8B6B-61F97AF54C4F}" destId="{1B736A71-2870-4B52-8EC1-87740675709D}" srcOrd="1" destOrd="0" presId="urn:microsoft.com/office/officeart/2018/5/layout/IconCircleLabelList"/>
    <dgm:cxn modelId="{AF914BFB-25EC-4A18-98BE-3EBFB52BAEC6}" type="presParOf" srcId="{E30B332D-5CD4-4D99-8B6B-61F97AF54C4F}" destId="{D6FAD67A-A7B2-40FA-9771-7E01C5C0CADE}" srcOrd="2" destOrd="0" presId="urn:microsoft.com/office/officeart/2018/5/layout/IconCircleLabelList"/>
    <dgm:cxn modelId="{B36DC039-85AF-442F-BC49-DE8F329DE886}" type="presParOf" srcId="{E30B332D-5CD4-4D99-8B6B-61F97AF54C4F}" destId="{4840CD4F-C8A0-415D-938B-B3B419FBAE71}" srcOrd="3" destOrd="0" presId="urn:microsoft.com/office/officeart/2018/5/layout/IconCircleLabelList"/>
    <dgm:cxn modelId="{7AA9A696-38B6-4527-BC56-19CB12EBA172}" type="presParOf" srcId="{EF1F0F10-60EC-4723-99A4-2F2C19DE6326}" destId="{35B8F3CC-F348-400E-B1A2-1EB624B67AF3}" srcOrd="3" destOrd="0" presId="urn:microsoft.com/office/officeart/2018/5/layout/IconCircleLabelList"/>
    <dgm:cxn modelId="{D1579428-5088-4BF1-AFBB-7F954A41D7A7}" type="presParOf" srcId="{EF1F0F10-60EC-4723-99A4-2F2C19DE6326}" destId="{E4288D2D-F52B-43E5-9544-197FF8F6F254}" srcOrd="4" destOrd="0" presId="urn:microsoft.com/office/officeart/2018/5/layout/IconCircleLabelList"/>
    <dgm:cxn modelId="{0AB53C8B-C939-48D4-AA90-430A289E1633}" type="presParOf" srcId="{E4288D2D-F52B-43E5-9544-197FF8F6F254}" destId="{C256BB33-180E-4B78-B9F8-0D6D01B044BE}" srcOrd="0" destOrd="0" presId="urn:microsoft.com/office/officeart/2018/5/layout/IconCircleLabelList"/>
    <dgm:cxn modelId="{1873F745-EAB9-4280-BE9A-BFA676BC5038}" type="presParOf" srcId="{E4288D2D-F52B-43E5-9544-197FF8F6F254}" destId="{18007F1E-1893-4315-8DF5-EB7C9EB28F12}" srcOrd="1" destOrd="0" presId="urn:microsoft.com/office/officeart/2018/5/layout/IconCircleLabelList"/>
    <dgm:cxn modelId="{05C9889A-EB28-4A70-BBCB-41307FBAF0E3}" type="presParOf" srcId="{E4288D2D-F52B-43E5-9544-197FF8F6F254}" destId="{41A89DF7-AB29-423A-ADC6-C55DE9B7400A}" srcOrd="2" destOrd="0" presId="urn:microsoft.com/office/officeart/2018/5/layout/IconCircleLabelList"/>
    <dgm:cxn modelId="{A470669B-6F3C-4A8E-AEFE-DE65CC568CAD}" type="presParOf" srcId="{E4288D2D-F52B-43E5-9544-197FF8F6F254}" destId="{0C2EDB32-06B8-4BF6-A403-897AD1EB15F9}" srcOrd="3" destOrd="0" presId="urn:microsoft.com/office/officeart/2018/5/layout/IconCircleLabelList"/>
    <dgm:cxn modelId="{CBE20BFD-F78F-4E7F-917B-C9518570086A}" type="presParOf" srcId="{EF1F0F10-60EC-4723-99A4-2F2C19DE6326}" destId="{AC1605EF-EE46-45CD-9532-22C984719F6F}" srcOrd="5" destOrd="0" presId="urn:microsoft.com/office/officeart/2018/5/layout/IconCircleLabelList"/>
    <dgm:cxn modelId="{40C73041-9393-4895-ABF6-C6B3CF4E7CEE}" type="presParOf" srcId="{EF1F0F10-60EC-4723-99A4-2F2C19DE6326}" destId="{C25308CF-64BC-4A2C-A2E2-CF9F4A96F809}" srcOrd="6" destOrd="0" presId="urn:microsoft.com/office/officeart/2018/5/layout/IconCircleLabelList"/>
    <dgm:cxn modelId="{F84D70A9-9FE5-40B8-BD32-57A0B3A09D42}" type="presParOf" srcId="{C25308CF-64BC-4A2C-A2E2-CF9F4A96F809}" destId="{F98FA490-8B79-45E4-B47E-2932EA805CBC}" srcOrd="0" destOrd="0" presId="urn:microsoft.com/office/officeart/2018/5/layout/IconCircleLabelList"/>
    <dgm:cxn modelId="{77CF1B89-7B5E-4861-A9E0-6C0187ED3A93}" type="presParOf" srcId="{C25308CF-64BC-4A2C-A2E2-CF9F4A96F809}" destId="{1B658606-89EF-488E-A31C-55DE0E9E034E}" srcOrd="1" destOrd="0" presId="urn:microsoft.com/office/officeart/2018/5/layout/IconCircleLabelList"/>
    <dgm:cxn modelId="{9FAED215-DA2D-47BF-877D-F593F9514706}" type="presParOf" srcId="{C25308CF-64BC-4A2C-A2E2-CF9F4A96F809}" destId="{0D58EE77-70BC-407E-A734-77537D0B3D0F}" srcOrd="2" destOrd="0" presId="urn:microsoft.com/office/officeart/2018/5/layout/IconCircleLabelList"/>
    <dgm:cxn modelId="{F928D21A-942C-4479-A36C-C9E1957DCCEF}" type="presParOf" srcId="{C25308CF-64BC-4A2C-A2E2-CF9F4A96F809}" destId="{AB561C2B-EB5F-4953-B857-9E19661A366C}" srcOrd="3" destOrd="0" presId="urn:microsoft.com/office/officeart/2018/5/layout/IconCircleLabelList"/>
    <dgm:cxn modelId="{6C9840B5-D87C-446B-8C9C-F21C724019EC}" type="presParOf" srcId="{EF1F0F10-60EC-4723-99A4-2F2C19DE6326}" destId="{9FA82D62-2F7B-4F79-B247-5B713F0BA6F3}" srcOrd="7" destOrd="0" presId="urn:microsoft.com/office/officeart/2018/5/layout/IconCircleLabelList"/>
    <dgm:cxn modelId="{0C8E8DD5-0AB9-4EE1-8572-53ED8C506A29}" type="presParOf" srcId="{EF1F0F10-60EC-4723-99A4-2F2C19DE6326}" destId="{BBEE160E-ECDA-419D-BFFD-1D1821455D33}" srcOrd="8" destOrd="0" presId="urn:microsoft.com/office/officeart/2018/5/layout/IconCircleLabelList"/>
    <dgm:cxn modelId="{A3FD0B4C-2563-46C8-A3B1-DE41F9815C1D}" type="presParOf" srcId="{BBEE160E-ECDA-419D-BFFD-1D1821455D33}" destId="{5F83B37B-C14B-450A-8E16-C4542A568A77}" srcOrd="0" destOrd="0" presId="urn:microsoft.com/office/officeart/2018/5/layout/IconCircleLabelList"/>
    <dgm:cxn modelId="{588364B8-EF01-4452-AA22-A9601D76F5AE}" type="presParOf" srcId="{BBEE160E-ECDA-419D-BFFD-1D1821455D33}" destId="{EF5AA2F8-F0A3-441E-864C-6D4A78ED6663}" srcOrd="1" destOrd="0" presId="urn:microsoft.com/office/officeart/2018/5/layout/IconCircleLabelList"/>
    <dgm:cxn modelId="{4154424A-96DE-4310-9672-583016EC93E7}" type="presParOf" srcId="{BBEE160E-ECDA-419D-BFFD-1D1821455D33}" destId="{F06415FC-72DE-4019-AF59-F49519D0525D}" srcOrd="2" destOrd="0" presId="urn:microsoft.com/office/officeart/2018/5/layout/IconCircleLabelList"/>
    <dgm:cxn modelId="{C73B262B-83F4-4194-B72B-3308F6C96119}" type="presParOf" srcId="{BBEE160E-ECDA-419D-BFFD-1D1821455D33}" destId="{CBE96273-6FDB-4A85-8FB1-9833A2348278}" srcOrd="3" destOrd="0" presId="urn:microsoft.com/office/officeart/2018/5/layout/IconCircleLabelList"/>
    <dgm:cxn modelId="{245A2C9B-030F-41C0-A280-A33B64491D09}" type="presParOf" srcId="{EF1F0F10-60EC-4723-99A4-2F2C19DE6326}" destId="{2618CDDF-94CB-4B6B-940B-8FD3944A30EC}" srcOrd="9" destOrd="0" presId="urn:microsoft.com/office/officeart/2018/5/layout/IconCircleLabelList"/>
    <dgm:cxn modelId="{8B6B52E5-B3A6-496D-9F61-718EFD5523A9}" type="presParOf" srcId="{EF1F0F10-60EC-4723-99A4-2F2C19DE6326}" destId="{1250D6F0-F215-4462-B825-46DA00FEBD0F}" srcOrd="10" destOrd="0" presId="urn:microsoft.com/office/officeart/2018/5/layout/IconCircleLabelList"/>
    <dgm:cxn modelId="{7DD1077E-671E-45AD-96A1-83B2AB11F0ED}" type="presParOf" srcId="{1250D6F0-F215-4462-B825-46DA00FEBD0F}" destId="{5A48192C-1B7C-4396-8289-7DC2DF45E951}" srcOrd="0" destOrd="0" presId="urn:microsoft.com/office/officeart/2018/5/layout/IconCircleLabelList"/>
    <dgm:cxn modelId="{3B014E92-90E5-4D46-8855-F61ADBEBA14D}" type="presParOf" srcId="{1250D6F0-F215-4462-B825-46DA00FEBD0F}" destId="{8426090C-2BBA-4A7B-A88E-69CE3393D4D3}" srcOrd="1" destOrd="0" presId="urn:microsoft.com/office/officeart/2018/5/layout/IconCircleLabelList"/>
    <dgm:cxn modelId="{2D0C18E0-3868-4F07-9B09-A7AE4C37816B}" type="presParOf" srcId="{1250D6F0-F215-4462-B825-46DA00FEBD0F}" destId="{660EF828-E767-4748-AA64-D04ADF23082E}" srcOrd="2" destOrd="0" presId="urn:microsoft.com/office/officeart/2018/5/layout/IconCircleLabelList"/>
    <dgm:cxn modelId="{EAFC9D3C-8222-40A3-A1F6-0175D7148DF2}" type="presParOf" srcId="{1250D6F0-F215-4462-B825-46DA00FEBD0F}" destId="{0DCE13C0-2B1C-4640-9EB4-BD3E5CB95871}" srcOrd="3" destOrd="0" presId="urn:microsoft.com/office/officeart/2018/5/layout/IconCircleLabelList"/>
    <dgm:cxn modelId="{E8DC859A-10D9-4CAD-95DB-0DE5CF8F4631}" type="presParOf" srcId="{EF1F0F10-60EC-4723-99A4-2F2C19DE6326}" destId="{07A5E26A-A9E5-475C-84C4-EC4D6BCE5665}" srcOrd="11" destOrd="0" presId="urn:microsoft.com/office/officeart/2018/5/layout/IconCircleLabelList"/>
    <dgm:cxn modelId="{C1409742-F974-4F29-BC42-66D387BADD27}" type="presParOf" srcId="{EF1F0F10-60EC-4723-99A4-2F2C19DE6326}" destId="{9A6C08BB-11E9-4A03-B610-D82A989694D3}" srcOrd="12" destOrd="0" presId="urn:microsoft.com/office/officeart/2018/5/layout/IconCircleLabelList"/>
    <dgm:cxn modelId="{EEAE4798-C4FB-439F-9D92-ACC4E7941E1C}" type="presParOf" srcId="{9A6C08BB-11E9-4A03-B610-D82A989694D3}" destId="{B28374C7-0ED6-4A8A-A2D1-37EEA0E9238C}" srcOrd="0" destOrd="0" presId="urn:microsoft.com/office/officeart/2018/5/layout/IconCircleLabelList"/>
    <dgm:cxn modelId="{09D137D8-BB2C-4B11-901D-6453E1C704B1}" type="presParOf" srcId="{9A6C08BB-11E9-4A03-B610-D82A989694D3}" destId="{8D83A904-3CC0-41BB-A616-BFB6DEAB44F0}" srcOrd="1" destOrd="0" presId="urn:microsoft.com/office/officeart/2018/5/layout/IconCircleLabelList"/>
    <dgm:cxn modelId="{E7ED961B-9D2B-4475-8EAA-EE7E28CBDC43}" type="presParOf" srcId="{9A6C08BB-11E9-4A03-B610-D82A989694D3}" destId="{44B6A3D2-6829-4636-99A1-6E5CF8F8A1E1}" srcOrd="2" destOrd="0" presId="urn:microsoft.com/office/officeart/2018/5/layout/IconCircleLabelList"/>
    <dgm:cxn modelId="{BE8F9F8B-BF50-4A35-9EF3-C7EE35531372}" type="presParOf" srcId="{9A6C08BB-11E9-4A03-B610-D82A989694D3}" destId="{C2C8CFF5-5B77-4D03-AB9B-03183B0224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9710F-F39D-4A95-8A25-67FE8DB67D45}">
      <dsp:nvSpPr>
        <dsp:cNvPr id="0" name=""/>
        <dsp:cNvSpPr/>
      </dsp:nvSpPr>
      <dsp:spPr>
        <a:xfrm>
          <a:off x="65688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C3D67-42A0-4952-9021-4B04C52059FD}">
      <dsp:nvSpPr>
        <dsp:cNvPr id="0" name=""/>
        <dsp:cNvSpPr/>
      </dsp:nvSpPr>
      <dsp:spPr>
        <a:xfrm>
          <a:off x="87031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8862F-12F0-4D9B-950B-C66BB624B567}">
      <dsp:nvSpPr>
        <dsp:cNvPr id="0" name=""/>
        <dsp:cNvSpPr/>
      </dsp:nvSpPr>
      <dsp:spPr>
        <a:xfrm>
          <a:off x="33673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About the speaker</a:t>
          </a:r>
        </a:p>
      </dsp:txBody>
      <dsp:txXfrm>
        <a:off x="336734" y="1313725"/>
        <a:ext cx="1641796" cy="656718"/>
      </dsp:txXfrm>
    </dsp:sp>
    <dsp:sp modelId="{61CD6BBA-0BCC-4B47-B053-95EDE7BA08E5}">
      <dsp:nvSpPr>
        <dsp:cNvPr id="0" name=""/>
        <dsp:cNvSpPr/>
      </dsp:nvSpPr>
      <dsp:spPr>
        <a:xfrm>
          <a:off x="258599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36A71-2870-4B52-8EC1-87740675709D}">
      <dsp:nvSpPr>
        <dsp:cNvPr id="0" name=""/>
        <dsp:cNvSpPr/>
      </dsp:nvSpPr>
      <dsp:spPr>
        <a:xfrm>
          <a:off x="279942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CD4F-C8A0-415D-938B-B3B419FBAE71}">
      <dsp:nvSpPr>
        <dsp:cNvPr id="0" name=""/>
        <dsp:cNvSpPr/>
      </dsp:nvSpPr>
      <dsp:spPr>
        <a:xfrm>
          <a:off x="226584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Why</a:t>
          </a:r>
        </a:p>
      </dsp:txBody>
      <dsp:txXfrm>
        <a:off x="2265845" y="1313725"/>
        <a:ext cx="1641796" cy="656718"/>
      </dsp:txXfrm>
    </dsp:sp>
    <dsp:sp modelId="{C256BB33-180E-4B78-B9F8-0D6D01B044BE}">
      <dsp:nvSpPr>
        <dsp:cNvPr id="0" name=""/>
        <dsp:cNvSpPr/>
      </dsp:nvSpPr>
      <dsp:spPr>
        <a:xfrm>
          <a:off x="451510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07F1E-1893-4315-8DF5-EB7C9EB28F12}">
      <dsp:nvSpPr>
        <dsp:cNvPr id="0" name=""/>
        <dsp:cNvSpPr/>
      </dsp:nvSpPr>
      <dsp:spPr>
        <a:xfrm>
          <a:off x="472854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EDB32-06B8-4BF6-A403-897AD1EB15F9}">
      <dsp:nvSpPr>
        <dsp:cNvPr id="0" name=""/>
        <dsp:cNvSpPr/>
      </dsp:nvSpPr>
      <dsp:spPr>
        <a:xfrm>
          <a:off x="419495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Azure SQL Foundations </a:t>
          </a:r>
        </a:p>
      </dsp:txBody>
      <dsp:txXfrm>
        <a:off x="4194957" y="1313725"/>
        <a:ext cx="1641796" cy="656718"/>
      </dsp:txXfrm>
    </dsp:sp>
    <dsp:sp modelId="{F98FA490-8B79-45E4-B47E-2932EA805CBC}">
      <dsp:nvSpPr>
        <dsp:cNvPr id="0" name=""/>
        <dsp:cNvSpPr/>
      </dsp:nvSpPr>
      <dsp:spPr>
        <a:xfrm>
          <a:off x="644421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8606-89EF-488E-A31C-55DE0E9E034E}">
      <dsp:nvSpPr>
        <dsp:cNvPr id="0" name=""/>
        <dsp:cNvSpPr/>
      </dsp:nvSpPr>
      <dsp:spPr>
        <a:xfrm>
          <a:off x="665765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1C2B-EB5F-4953-B857-9E19661A366C}">
      <dsp:nvSpPr>
        <dsp:cNvPr id="0" name=""/>
        <dsp:cNvSpPr/>
      </dsp:nvSpPr>
      <dsp:spPr>
        <a:xfrm>
          <a:off x="612406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Network layer</a:t>
          </a:r>
        </a:p>
      </dsp:txBody>
      <dsp:txXfrm>
        <a:off x="6124068" y="1313725"/>
        <a:ext cx="1641796" cy="656718"/>
      </dsp:txXfrm>
    </dsp:sp>
    <dsp:sp modelId="{5F83B37B-C14B-450A-8E16-C4542A568A77}">
      <dsp:nvSpPr>
        <dsp:cNvPr id="0" name=""/>
        <dsp:cNvSpPr/>
      </dsp:nvSpPr>
      <dsp:spPr>
        <a:xfrm>
          <a:off x="1621440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AA2F8-F0A3-441E-864C-6D4A78ED6663}">
      <dsp:nvSpPr>
        <dsp:cNvPr id="0" name=""/>
        <dsp:cNvSpPr/>
      </dsp:nvSpPr>
      <dsp:spPr>
        <a:xfrm>
          <a:off x="18348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96273-6FDB-4A85-8FB1-9833A2348278}">
      <dsp:nvSpPr>
        <dsp:cNvPr id="0" name=""/>
        <dsp:cNvSpPr/>
      </dsp:nvSpPr>
      <dsp:spPr>
        <a:xfrm>
          <a:off x="13012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Logins &amp; Users</a:t>
          </a:r>
        </a:p>
      </dsp:txBody>
      <dsp:txXfrm>
        <a:off x="1301290" y="3694331"/>
        <a:ext cx="1641796" cy="656718"/>
      </dsp:txXfrm>
    </dsp:sp>
    <dsp:sp modelId="{5A48192C-1B7C-4396-8289-7DC2DF45E951}">
      <dsp:nvSpPr>
        <dsp:cNvPr id="0" name=""/>
        <dsp:cNvSpPr/>
      </dsp:nvSpPr>
      <dsp:spPr>
        <a:xfrm>
          <a:off x="35505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6090C-2BBA-4A7B-A88E-69CE3393D4D3}">
      <dsp:nvSpPr>
        <dsp:cNvPr id="0" name=""/>
        <dsp:cNvSpPr/>
      </dsp:nvSpPr>
      <dsp:spPr>
        <a:xfrm>
          <a:off x="37639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13C0-2B1C-4640-9EB4-BD3E5CB95871}">
      <dsp:nvSpPr>
        <dsp:cNvPr id="0" name=""/>
        <dsp:cNvSpPr/>
      </dsp:nvSpPr>
      <dsp:spPr>
        <a:xfrm>
          <a:off x="32304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Authentication Options</a:t>
          </a:r>
        </a:p>
      </dsp:txBody>
      <dsp:txXfrm>
        <a:off x="3230401" y="3694331"/>
        <a:ext cx="1641796" cy="656718"/>
      </dsp:txXfrm>
    </dsp:sp>
    <dsp:sp modelId="{B28374C7-0ED6-4A8A-A2D1-37EEA0E9238C}">
      <dsp:nvSpPr>
        <dsp:cNvPr id="0" name=""/>
        <dsp:cNvSpPr/>
      </dsp:nvSpPr>
      <dsp:spPr>
        <a:xfrm>
          <a:off x="5479663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3A904-3CC0-41BB-A616-BFB6DEAB44F0}">
      <dsp:nvSpPr>
        <dsp:cNvPr id="0" name=""/>
        <dsp:cNvSpPr/>
      </dsp:nvSpPr>
      <dsp:spPr>
        <a:xfrm>
          <a:off x="56930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CFF5-5B77-4D03-AB9B-03183B0224D2}">
      <dsp:nvSpPr>
        <dsp:cNvPr id="0" name=""/>
        <dsp:cNvSpPr/>
      </dsp:nvSpPr>
      <dsp:spPr>
        <a:xfrm>
          <a:off x="51595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Wrap-up</a:t>
          </a:r>
        </a:p>
      </dsp:txBody>
      <dsp:txXfrm>
        <a:off x="515951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7104F-475A-473B-A9A5-9F4D61A8BE0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5B07-7247-4FEB-8BF8-3D5871A5F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85B07-7247-4FEB-8BF8-3D5871A5FC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3AD-43AE-42EA-92FA-8C26A177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6EA9-E232-4216-876F-66E19FA50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7DBF-FE1A-4115-A187-25B961B3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68DF-6524-4DD5-8168-D97CBDE3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605D-6C66-4D15-A345-0A6615E4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E876-BA27-4575-96CD-70B1910D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F50D-E0DA-4544-9250-B7BA7D32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80BB-B4B4-4A6A-9BDF-86E1E0E2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FB27-9602-4936-B637-C9F33F7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7EEE-7273-4D75-B039-9585539B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23C5A-ACED-49B8-BDF7-75CB14EC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2E39-7C13-4CED-8328-BE0D9A2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D034-EC9D-46EE-9BBC-23D62E1F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C65C-E9D8-4688-BC84-D2B7A8D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7B9C-18C0-4A55-A774-6A1DEE1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CE74-EA66-40B4-AEF6-CCC82DD8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2165-4EC2-4DC0-BF59-342DE7DB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FDE8-A367-4CF5-8447-27912926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E800-58BD-441C-ABF4-CA202B7D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8FB3-6A43-431C-A61E-E67AACE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85F8-799F-4198-AB13-9EB5FFE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255D-5034-4294-AEE0-E6EF5967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FBDA-ED56-46EC-B695-09F5452E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C525-14FF-4C47-B85A-3B033C9C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B5FE-114C-4194-B4CF-705A1EB6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481A-8DD4-45C3-B68A-9AC2AA50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F684-0E22-42DA-B436-903C8F24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BDEAE-EB03-446D-B10E-C5616858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DCFC-3CEF-4B86-9248-D5DB8492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D5FC-F8A2-4BA2-AF2C-2BB66C7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880A2-B50A-43AC-9334-287708E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B39-6F3A-40C1-826F-D786620F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03DD-E982-48CE-9247-6612A8D56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4B467-4067-4F38-B0B8-A38F4C6B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638DE-0C11-42E7-BDDC-002CE289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BE40F-DF25-4F67-B001-EE74B1037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5D854-D632-451E-8400-EF662AB4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9EC33-D7BA-4C43-B902-AC1944D9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691B3-7A21-4805-9DBF-F0684D7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C00-BA9B-4A9C-8F78-4AE13711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B7268-CF11-4D0C-8B2B-67EEB1FC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4BD1F-2159-45C0-A138-B7B300CF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430A3-DAAB-4313-99BB-67F2782C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A1FC3-45E6-4C89-85C2-7C7573D0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EC20-FF7B-454E-A1A7-8A2384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FAB31-7943-4A92-B6A8-04FD6648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38EC-1056-4C52-A4DA-CDC18B5E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71BA-877C-4475-877C-CD558BEA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4B375-D2A7-493C-9FE4-767F664D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BD64-DA6A-4DDE-B7C0-2132AF86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24AF-548B-4D04-A56B-20E306B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0E5B-A8AA-4456-B54C-E77F838C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46C6-22F7-4992-8D98-2C365256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7956C-71BF-4AC2-971C-C19A12C25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4362C-E852-48ED-83BA-41A49AC6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B7D1-9D5E-4260-967D-6A245D13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5D33-F31D-42EC-BB7D-8D7D134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D38B-2CB6-466D-904C-1F546C30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F59AA-F2B0-4D3A-96A2-2B5BD28C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EE14-DEBA-4639-9201-85958B8A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2489-E3FB-407B-985C-640F8366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87DA-C164-4E29-9363-AC03AB6A881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BD2-8C03-485F-994B-3F0536025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772-610B-4645-97C2-D06E1163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3A00-2C6C-4CD2-8D62-D3054BA5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firewall-configure" TargetMode="External"/><Relationship Id="rId7" Type="http://schemas.openxmlformats.org/officeDocument/2006/relationships/hyperlink" Target="https://docs.microsoft.com/en-us/azure/key-vault/quick-create-net" TargetMode="External"/><Relationship Id="rId2" Type="http://schemas.openxmlformats.org/officeDocument/2006/relationships/hyperlink" Target="https://docs.microsoft.com/en-us/azure/sql-database/sql-database-paas-vs-sql-server-ia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ql-database/sql-database-aad-authentication-configure#using-an-azure-ad-identity-to-connect-from-a-client-application" TargetMode="External"/><Relationship Id="rId5" Type="http://schemas.openxmlformats.org/officeDocument/2006/relationships/hyperlink" Target="https://www.colinsalmcorner.com/post/configuring-aad-authentication-to-azure-sql-databases" TargetMode="External"/><Relationship Id="rId4" Type="http://schemas.openxmlformats.org/officeDocument/2006/relationships/hyperlink" Target="https://docs.microsoft.com/en-us/dotnet/framework/data/adonet/connection-strings-and-configuration-fi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traightpath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0C9E-8F67-432A-9903-3CA113AA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Connect securely with </a:t>
            </a:r>
            <a:br>
              <a:rPr lang="en-US" b="1" dirty="0"/>
            </a:br>
            <a:r>
              <a:rPr lang="en-US" b="1" dirty="0"/>
              <a:t>Azure SQL Database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D46C56-7395-4A7D-802B-9C1B0DCDBF60}"/>
              </a:ext>
            </a:extLst>
          </p:cNvPr>
          <p:cNvGrpSpPr/>
          <p:nvPr/>
        </p:nvGrpSpPr>
        <p:grpSpPr>
          <a:xfrm>
            <a:off x="4638479" y="4147221"/>
            <a:ext cx="2915042" cy="1272068"/>
            <a:chOff x="4253220" y="3954274"/>
            <a:chExt cx="2915042" cy="127206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0260B9-C748-4D0E-AE4D-9F263A5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6194" y="3954274"/>
              <a:ext cx="1272068" cy="127206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9027284-F7B4-436C-A47E-89CA8969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3220" y="3954274"/>
              <a:ext cx="1272068" cy="1272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21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  <a:p>
            <a:pPr lvl="1"/>
            <a:r>
              <a:rPr lang="en-US" dirty="0"/>
              <a:t>Server level, T-SQL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6BC540-9971-4229-9B97-3E2FA4E4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11253"/>
              </p:ext>
            </p:extLst>
          </p:nvPr>
        </p:nvGraphicFramePr>
        <p:xfrm>
          <a:off x="2032000" y="3871448"/>
          <a:ext cx="81280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25671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07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/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/>
                        <a:t>sp_set_firewall_rule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0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/>
                        <a:t>sys.firewall_rules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/>
                        <a:t>sp_delete_firewall_rule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  <a:p>
            <a:pPr lvl="1"/>
            <a:r>
              <a:rPr lang="en-US" dirty="0"/>
              <a:t>Server level, GUI</a:t>
            </a:r>
          </a:p>
          <a:p>
            <a:pPr lvl="1"/>
            <a:r>
              <a:rPr lang="en-US" dirty="0"/>
              <a:t>Allow Azure services</a:t>
            </a:r>
          </a:p>
          <a:p>
            <a:pPr lvl="1"/>
            <a:r>
              <a:rPr lang="en-US" dirty="0"/>
              <a:t>What about VNETs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63AF2-227C-451C-AA55-43237ED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21" y="1825625"/>
            <a:ext cx="6847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5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Database Firewall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Logins &amp;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Logical server / master Roles</a:t>
            </a:r>
          </a:p>
          <a:p>
            <a:pPr lvl="1"/>
            <a:r>
              <a:rPr lang="en-US" dirty="0"/>
              <a:t>Two Unrestricted administrative accounts:</a:t>
            </a:r>
            <a:br>
              <a:rPr lang="en-US" dirty="0"/>
            </a:br>
            <a:r>
              <a:rPr lang="en-US" dirty="0"/>
              <a:t>	Server admin</a:t>
            </a:r>
            <a:br>
              <a:rPr lang="en-US" dirty="0"/>
            </a:br>
            <a:r>
              <a:rPr lang="en-US" dirty="0"/>
              <a:t>	Active Directory admin</a:t>
            </a:r>
          </a:p>
          <a:p>
            <a:pPr lvl="1"/>
            <a:r>
              <a:rPr lang="en-US" dirty="0"/>
              <a:t>Logs into user databases as </a:t>
            </a:r>
            <a:r>
              <a:rPr lang="en-US" b="1" dirty="0" err="1"/>
              <a:t>dbo</a:t>
            </a:r>
            <a:endParaRPr lang="en-US" b="1" dirty="0"/>
          </a:p>
          <a:p>
            <a:pPr lvl="1"/>
            <a:r>
              <a:rPr lang="en-US" dirty="0"/>
              <a:t>Can add/remove members of </a:t>
            </a:r>
            <a:r>
              <a:rPr lang="en-US" b="1" dirty="0" err="1"/>
              <a:t>dbmanager</a:t>
            </a:r>
            <a:r>
              <a:rPr lang="en-US" dirty="0"/>
              <a:t> and </a:t>
            </a:r>
            <a:r>
              <a:rPr lang="en-US" b="1" dirty="0" err="1"/>
              <a:t>loginmanager</a:t>
            </a:r>
            <a:endParaRPr lang="en-US" b="1" dirty="0"/>
          </a:p>
          <a:p>
            <a:pPr lvl="1"/>
            <a:r>
              <a:rPr lang="en-US" dirty="0"/>
              <a:t>When using the </a:t>
            </a:r>
            <a:r>
              <a:rPr lang="en-US" i="1" dirty="0"/>
              <a:t>server-level</a:t>
            </a:r>
            <a:r>
              <a:rPr lang="en-US" dirty="0"/>
              <a:t> firewall, can connect to any database</a:t>
            </a:r>
          </a:p>
          <a:p>
            <a:pPr lvl="2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 &amp;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0757"/>
          </a:xfrm>
        </p:spPr>
        <p:txBody>
          <a:bodyPr/>
          <a:lstStyle/>
          <a:p>
            <a:r>
              <a:rPr lang="en-US" dirty="0"/>
              <a:t>Logical server / master Roles</a:t>
            </a:r>
          </a:p>
          <a:p>
            <a:pPr lvl="1"/>
            <a:r>
              <a:rPr lang="en-US" dirty="0" err="1"/>
              <a:t>dbmanager</a:t>
            </a:r>
            <a:r>
              <a:rPr lang="en-US" dirty="0"/>
              <a:t>:  allows creation of new databases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Loginmanager</a:t>
            </a:r>
            <a:r>
              <a:rPr lang="en-US" dirty="0"/>
              <a:t>: can create new logins 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8854A-FA9E-42A3-9BBB-7C38A73DDD96}"/>
              </a:ext>
            </a:extLst>
          </p:cNvPr>
          <p:cNvSpPr txBox="1"/>
          <p:nvPr/>
        </p:nvSpPr>
        <p:spPr>
          <a:xfrm>
            <a:off x="4080192" y="4111319"/>
            <a:ext cx="40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 ROLE </a:t>
            </a:r>
            <a:r>
              <a:rPr lang="en-US" dirty="0" err="1"/>
              <a:t>dbmanager</a:t>
            </a:r>
            <a:r>
              <a:rPr lang="en-US" dirty="0"/>
              <a:t> ADD MEMBER …</a:t>
            </a:r>
          </a:p>
        </p:txBody>
      </p:sp>
    </p:spTree>
    <p:extLst>
      <p:ext uri="{BB962C8B-B14F-4D97-AF65-F5344CB8AC3E}">
        <p14:creationId xmlns:p14="http://schemas.microsoft.com/office/powerpoint/2010/main" val="30863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1E84-F52F-4526-ABA9-BCC9CE7E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 &amp; Users: Azure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3F3C-F56A-4381-9873-3BDE3AFE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&amp;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Prerequisite:  AD Admin needs to be set at the Logical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C19E5-8B02-4B76-ABFB-5B3176CADFA5}"/>
              </a:ext>
            </a:extLst>
          </p:cNvPr>
          <p:cNvSpPr/>
          <p:nvPr/>
        </p:nvSpPr>
        <p:spPr>
          <a:xfrm>
            <a:off x="2701255" y="2401159"/>
            <a:ext cx="8481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USER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[tom@sqltom.com]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FROM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EXTERNAL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PROVIDER;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USER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[bob@sqltom.onmicrosoft.com]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FROM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EXTERNAL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PROVIDER;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0D02E-2D3E-49F5-A76B-DEE1366EEE2A}"/>
              </a:ext>
            </a:extLst>
          </p:cNvPr>
          <p:cNvSpPr/>
          <p:nvPr/>
        </p:nvSpPr>
        <p:spPr>
          <a:xfrm>
            <a:off x="2701254" y="4001294"/>
            <a:ext cx="7155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USER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[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MyApplication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]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FROM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EXTERNAL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PROVIDER;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E08-D181-4DE8-BAF6-F63AF8CB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E34A-0FB7-41F8-8892-9C2E424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Service Principals /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6894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9CA7F3-6EE4-4E20-96B7-C21D73E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825625"/>
            <a:ext cx="58197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6B11D8-1C7E-4735-9ECF-27801B0EA4EF}"/>
              </a:ext>
            </a:extLst>
          </p:cNvPr>
          <p:cNvSpPr/>
          <p:nvPr/>
        </p:nvSpPr>
        <p:spPr>
          <a:xfrm>
            <a:off x="621376" y="562177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IntegratedSecurity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b="1" dirty="0"/>
              <a:t>SQL Server Authentication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859E6-00C4-451D-B012-93FB9388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43" y="1929000"/>
            <a:ext cx="4542857" cy="30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3DCBF3-9C79-4145-9D9A-6683B755EBC2}"/>
              </a:ext>
            </a:extLst>
          </p:cNvPr>
          <p:cNvSpPr/>
          <p:nvPr/>
        </p:nvSpPr>
        <p:spPr>
          <a:xfrm>
            <a:off x="621376" y="562177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User ID=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username;Password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longpassword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6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dirty="0"/>
              <a:t>SQL Server Authentication</a:t>
            </a:r>
          </a:p>
          <a:p>
            <a:r>
              <a:rPr lang="en-US" dirty="0"/>
              <a:t>Azure Active Directory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Universal with MFA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D501-4246-4389-AFEE-5F440C6C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6" y="1162850"/>
            <a:ext cx="3866852" cy="255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2A358A-3E75-4CA1-9FDF-A58D66BC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44799"/>
            <a:ext cx="3294198" cy="2432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BAEC61-71DE-4C01-97DD-67F917EDBCA3}"/>
              </a:ext>
            </a:extLst>
          </p:cNvPr>
          <p:cNvSpPr/>
          <p:nvPr/>
        </p:nvSpPr>
        <p:spPr>
          <a:xfrm>
            <a:off x="621376" y="5009301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Authentication="Active Directory Interactive"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SqlAuthenticationMethod.ActiveDirectoryInteractive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356-76DC-47E9-BFBA-17E63479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E4F2A0-EC0D-48FA-8EE0-153CF0DD2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93916"/>
              </p:ext>
            </p:extLst>
          </p:nvPr>
        </p:nvGraphicFramePr>
        <p:xfrm>
          <a:off x="1890486" y="1818368"/>
          <a:ext cx="8102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16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dirty="0"/>
              <a:t>SQL Server Authentication</a:t>
            </a:r>
          </a:p>
          <a:p>
            <a:r>
              <a:rPr lang="en-US" dirty="0"/>
              <a:t>Azure Active Directory</a:t>
            </a:r>
          </a:p>
          <a:p>
            <a:pPr lvl="1"/>
            <a:r>
              <a:rPr lang="en-US" dirty="0"/>
              <a:t>- Universal with MFA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Password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9BB2-1EEE-4AE1-B997-D4995207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91" y="1938524"/>
            <a:ext cx="4523809" cy="2980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ED911-65A2-4BCA-80B6-252FAEC8C277}"/>
              </a:ext>
            </a:extLst>
          </p:cNvPr>
          <p:cNvSpPr/>
          <p:nvPr/>
        </p:nvSpPr>
        <p:spPr>
          <a:xfrm>
            <a:off x="621792" y="5010912"/>
            <a:ext cx="61366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Authentication="Active Directory Password"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SqlAuthenticationMethod.ActiveDirectoryPassword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9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dirty="0"/>
              <a:t>SQL Server Authentication</a:t>
            </a:r>
          </a:p>
          <a:p>
            <a:r>
              <a:rPr lang="en-US" dirty="0"/>
              <a:t>Azure Active Directory</a:t>
            </a:r>
          </a:p>
          <a:p>
            <a:pPr lvl="1"/>
            <a:r>
              <a:rPr lang="en-US" dirty="0"/>
              <a:t>- Universal with MFA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Password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656D6-1882-498D-9E1B-6FA436F3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05" y="4281725"/>
            <a:ext cx="6155995" cy="18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C0196-7758-432C-9E8A-738C226E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05" y="1680479"/>
            <a:ext cx="6155995" cy="26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dirty="0"/>
              <a:t>SQL Server Authentication</a:t>
            </a:r>
          </a:p>
          <a:p>
            <a:r>
              <a:rPr lang="en-US" dirty="0"/>
              <a:t>Azure Active Directory</a:t>
            </a:r>
          </a:p>
          <a:p>
            <a:pPr lvl="1"/>
            <a:r>
              <a:rPr lang="en-US" dirty="0"/>
              <a:t>- Universal with MFA</a:t>
            </a:r>
          </a:p>
          <a:p>
            <a:pPr lvl="1"/>
            <a:r>
              <a:rPr lang="en-US" dirty="0"/>
              <a:t>- Password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Integrated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D0F9-AB07-4B27-AAFB-43CB999C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91" y="1938524"/>
            <a:ext cx="4523809" cy="2980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E0CE0-4CA4-4ECE-89E2-BBC16A90A36B}"/>
              </a:ext>
            </a:extLst>
          </p:cNvPr>
          <p:cNvSpPr/>
          <p:nvPr/>
        </p:nvSpPr>
        <p:spPr>
          <a:xfrm>
            <a:off x="621792" y="5010912"/>
            <a:ext cx="63898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Authentication="Active Directory Integrated"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SqlAuthenticationMethod.ActiveDirectoryIntegrated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8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trike="sngStrike" dirty="0"/>
              <a:t>Windows Authentication</a:t>
            </a:r>
          </a:p>
          <a:p>
            <a:r>
              <a:rPr lang="en-US" dirty="0"/>
              <a:t>SQL Server Authentication</a:t>
            </a:r>
          </a:p>
          <a:p>
            <a:r>
              <a:rPr lang="en-US" dirty="0"/>
              <a:t>Azure Active Directory</a:t>
            </a:r>
          </a:p>
          <a:p>
            <a:pPr lvl="1"/>
            <a:r>
              <a:rPr lang="en-US" dirty="0"/>
              <a:t>- Universal with MFA</a:t>
            </a:r>
          </a:p>
          <a:p>
            <a:pPr lvl="1"/>
            <a:r>
              <a:rPr lang="en-US" dirty="0"/>
              <a:t>- Password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Integrated</a:t>
            </a:r>
          </a:p>
          <a:p>
            <a:pPr lvl="2"/>
            <a:r>
              <a:rPr lang="en-US" dirty="0"/>
              <a:t>Azure AD Connect sync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25048-DF45-48B0-98C2-FEC8E9B1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43" y="1590905"/>
            <a:ext cx="5742857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2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1E84-F52F-4526-ABA9-BCC9CE7E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 – AAD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3F3C-F56A-4381-9873-3BDE3AFE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OAuth2.0 Client Credentials Grant Flow">
            <a:extLst>
              <a:ext uri="{FF2B5EF4-FFF2-40B4-BE49-F238E27FC236}">
                <a16:creationId xmlns:a16="http://schemas.microsoft.com/office/drawing/2014/main" id="{AEEAA562-FF9A-4A1C-A05D-DFB2D237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72" y="2226360"/>
            <a:ext cx="82296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B09860-6753-42D3-BD92-FB1C2C31FE18}"/>
              </a:ext>
            </a:extLst>
          </p:cNvPr>
          <p:cNvSpPr/>
          <p:nvPr/>
        </p:nvSpPr>
        <p:spPr>
          <a:xfrm>
            <a:off x="838200" y="5665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171717"/>
                </a:solidFill>
                <a:latin typeface="SFMono-Regular"/>
              </a:rPr>
              <a:t>SqlConnection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conn =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SqlConnection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ConnectionString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conn.AccessToken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"Your JWT token"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9BCA3E3-29F8-4673-9BC9-BD7926185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7116" y="288743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7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4B1-3577-4D31-A91D-D6B0A2F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BC68-598C-466A-8E95-CEC987B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Authentication options</a:t>
            </a:r>
          </a:p>
          <a:p>
            <a:pPr lvl="1"/>
            <a:r>
              <a:rPr lang="en-US" dirty="0"/>
              <a:t>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554D-0C33-4685-82AF-9A921996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E6FB-B434-4A93-AAEC-DA940254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just discuss?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94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1F1-A0A3-41DD-9621-67DD3728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BAA1A-A736-4016-8229-10E3EDE2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750" y="1846951"/>
            <a:ext cx="686839" cy="6868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68B512-425B-4057-8725-93FA108647CA}"/>
              </a:ext>
            </a:extLst>
          </p:cNvPr>
          <p:cNvSpPr txBox="1"/>
          <p:nvPr/>
        </p:nvSpPr>
        <p:spPr>
          <a:xfrm>
            <a:off x="2852335" y="1836427"/>
            <a:ext cx="357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@</a:t>
            </a:r>
            <a:r>
              <a:rPr lang="en-US" sz="4000" dirty="0" err="1"/>
              <a:t>TomWillwerth</a:t>
            </a:r>
            <a:endParaRPr lang="en-US" sz="4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1B3E929-A06B-464B-9CD3-29263492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0789" y="2810612"/>
            <a:ext cx="685800" cy="783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3C14F-1E1E-4A6E-A9CA-D3E50D893C0A}"/>
              </a:ext>
            </a:extLst>
          </p:cNvPr>
          <p:cNvSpPr txBox="1"/>
          <p:nvPr/>
        </p:nvSpPr>
        <p:spPr>
          <a:xfrm>
            <a:off x="2852335" y="2763010"/>
            <a:ext cx="6652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linkedin.com/in/</a:t>
            </a:r>
            <a:r>
              <a:rPr lang="en-US" sz="4000" dirty="0" err="1"/>
              <a:t>TomWillwerth</a:t>
            </a:r>
            <a:endParaRPr lang="en-US" sz="4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53769F7-5685-4F22-81D0-07C763078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0789" y="3871205"/>
            <a:ext cx="685800" cy="7079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DDE97B-210A-420C-B337-79DE16B32BB7}"/>
              </a:ext>
            </a:extLst>
          </p:cNvPr>
          <p:cNvSpPr txBox="1"/>
          <p:nvPr/>
        </p:nvSpPr>
        <p:spPr>
          <a:xfrm>
            <a:off x="2852335" y="3843137"/>
            <a:ext cx="3721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github.com/</a:t>
            </a:r>
            <a:r>
              <a:rPr lang="en-US" sz="4000" dirty="0" err="1"/>
              <a:t>tkwj</a:t>
            </a:r>
            <a:endParaRPr lang="en-US" sz="4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4A3F40E-8F3C-4376-866F-593BE81E8C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9750" y="4855950"/>
            <a:ext cx="685800" cy="68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E4CDA7-3168-4269-8694-753618BD2D94}"/>
              </a:ext>
            </a:extLst>
          </p:cNvPr>
          <p:cNvSpPr txBox="1"/>
          <p:nvPr/>
        </p:nvSpPr>
        <p:spPr>
          <a:xfrm>
            <a:off x="2852334" y="4769720"/>
            <a:ext cx="7804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Tom.Willwerth@straightpathsql.com</a:t>
            </a:r>
          </a:p>
        </p:txBody>
      </p:sp>
    </p:spTree>
    <p:extLst>
      <p:ext uri="{BB962C8B-B14F-4D97-AF65-F5344CB8AC3E}">
        <p14:creationId xmlns:p14="http://schemas.microsoft.com/office/powerpoint/2010/main" val="207823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3DF-0F0E-41C3-B217-30D390F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/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A099-8D87-4674-8980-56D432C7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https://docs.microsoft.com/en-us/azure/sql-database/sql-database-paas-vs-sql-server-iaas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https://docs.microsoft.com/en-us/azure/sql-database/sql-database-firewall-configure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https://docs.microsoft.com/en-us/dotnet/framework/data/adonet/connection-strings-and-configuration-files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https://www.colinsalmcorner.com/post/configuring-aad-authentication-to-azure-sql-databases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https://docs.microsoft.com/en-us/azure/sql-database/sql-database-aad-authentication-configure#using-an-azure-ad-identity-to-connect-from-a-client-application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7"/>
              </a:rPr>
              <a:t>https://docs.microsoft.com/en-us/azure/key-vault/quick-create-net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887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F1F8-0800-4E5F-9AC0-F1C41EA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3855-C24A-4E0B-9318-4E4B9866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Consultant / DBA – Straight Path Solutions </a:t>
            </a:r>
            <a:r>
              <a:rPr lang="en-US" dirty="0">
                <a:hlinkClick r:id="rId2"/>
              </a:rPr>
              <a:t>www.straightpathsql.com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&gt;15 years as DBA / DB Dev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34BEC-BC31-45D8-9C66-50278F732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39" y="4233591"/>
            <a:ext cx="1943371" cy="1943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36814-FC31-48B0-B94B-409FCD27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90" y="4233591"/>
            <a:ext cx="3505689" cy="194337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00736F-3DBF-4399-B3C2-8597A81DA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104597"/>
              </p:ext>
            </p:extLst>
          </p:nvPr>
        </p:nvGraphicFramePr>
        <p:xfrm>
          <a:off x="1492466" y="3833677"/>
          <a:ext cx="2714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920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B10-CE68-4642-A9A4-C7CB86B1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9E84-0AB0-485C-88DD-68EDC9BE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SQL Auth, a step back?</a:t>
            </a:r>
          </a:p>
          <a:p>
            <a:r>
              <a:rPr lang="en-US" dirty="0"/>
              <a:t>How do I manage it all?</a:t>
            </a:r>
          </a:p>
          <a:p>
            <a:r>
              <a:rPr lang="en-US" dirty="0"/>
              <a:t>See Also: Breaches are expensive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BC2823-FF52-4E1F-A531-41A7181B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954" y="982211"/>
            <a:ext cx="3657600" cy="487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353537D-901C-4FF7-B80F-8AEC78A3D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250" y="3640706"/>
            <a:ext cx="2337295" cy="267119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86D52BF-AC1E-42F4-9AD7-51DB0F609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791" y="2526289"/>
            <a:ext cx="1958959" cy="19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42BF-9EA0-450B-A062-B7F96885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Foundations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F66634-FAC9-4D50-9B30-186AE7675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58285"/>
              </p:ext>
            </p:extLst>
          </p:nvPr>
        </p:nvGraphicFramePr>
        <p:xfrm>
          <a:off x="1889760" y="2596699"/>
          <a:ext cx="8412480" cy="31491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559122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3831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42456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2748841"/>
                    </a:ext>
                  </a:extLst>
                </a:gridCol>
              </a:tblGrid>
              <a:tr h="8798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vs. on-premises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75647"/>
                  </a:ext>
                </a:extLst>
              </a:tr>
              <a:tr h="879812">
                <a:tc>
                  <a:txBody>
                    <a:bodyPr/>
                    <a:lstStyle/>
                    <a:p>
                      <a:r>
                        <a:rPr lang="en-US" dirty="0"/>
                        <a:t>SQL 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Configured like any other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74530"/>
                  </a:ext>
                </a:extLst>
              </a:tr>
              <a:tr h="509732">
                <a:tc>
                  <a:txBody>
                    <a:bodyPr/>
                    <a:lstStyle/>
                    <a:p>
                      <a:r>
                        <a:rPr lang="en-US" dirty="0"/>
                        <a:t>SQL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54595"/>
                  </a:ext>
                </a:extLst>
              </a:tr>
              <a:tr h="879812">
                <a:tc>
                  <a:txBody>
                    <a:bodyPr/>
                    <a:lstStyle/>
                    <a:p>
                      <a:r>
                        <a:rPr lang="en-US" dirty="0"/>
                        <a:t>SQL managed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VNET, Database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37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6835CB8-565B-4EC8-954B-0A731E1A03FF}"/>
              </a:ext>
            </a:extLst>
          </p:cNvPr>
          <p:cNvSpPr/>
          <p:nvPr/>
        </p:nvSpPr>
        <p:spPr>
          <a:xfrm>
            <a:off x="838200" y="4335012"/>
            <a:ext cx="939338" cy="424873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83458-767B-4B7B-AAC8-E2A8C48795C4}"/>
              </a:ext>
            </a:extLst>
          </p:cNvPr>
          <p:cNvSpPr txBox="1"/>
          <p:nvPr/>
        </p:nvSpPr>
        <p:spPr>
          <a:xfrm>
            <a:off x="1889760" y="1820528"/>
            <a:ext cx="838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406038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B5D-3F2D-4C95-A4AB-506151E3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SQL Foundations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82A6-119E-4652-8BD0-10CE9ED8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Contained Databases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4DB3-5872-436B-BF86-851680AC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88" y="1960562"/>
            <a:ext cx="4803877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28538-413F-4AAB-9BAF-5DFF9BC4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82" y="2337317"/>
            <a:ext cx="4490932" cy="406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351D5-EBF7-4ECD-B4F2-92AB7492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923" y="2792422"/>
            <a:ext cx="4155373" cy="37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this presentation</a:t>
            </a:r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22375E-7FED-43FD-8D08-86767748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454" y="1027906"/>
            <a:ext cx="4036291" cy="4036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E0068-0918-48D7-9FE5-34E16F8E3258}"/>
              </a:ext>
            </a:extLst>
          </p:cNvPr>
          <p:cNvSpPr/>
          <p:nvPr/>
        </p:nvSpPr>
        <p:spPr>
          <a:xfrm>
            <a:off x="5449454" y="5426896"/>
            <a:ext cx="40362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Helvetica Neue"/>
              </a:rPr>
              <a:t>(https://commons.wikimedia.org/wiki/File:Defense_In_Depth_-_Onion_Model.svg),Defense In Depth - Onion Model“, https://creativecommons.org/licenses/by-sa/3.0/legalcode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717B4F-AF78-4716-85B0-6C5CD9D58108}"/>
              </a:ext>
            </a:extLst>
          </p:cNvPr>
          <p:cNvCxnSpPr/>
          <p:nvPr/>
        </p:nvCxnSpPr>
        <p:spPr>
          <a:xfrm flipV="1">
            <a:off x="4064000" y="2336800"/>
            <a:ext cx="1874982" cy="100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4AEB6-4864-4E0D-A0FE-92159A642856}"/>
              </a:ext>
            </a:extLst>
          </p:cNvPr>
          <p:cNvCxnSpPr/>
          <p:nvPr/>
        </p:nvCxnSpPr>
        <p:spPr>
          <a:xfrm flipV="1">
            <a:off x="4064000" y="2697018"/>
            <a:ext cx="2115127" cy="6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1E156-01EB-443C-83AA-E5FA5379A162}"/>
              </a:ext>
            </a:extLst>
          </p:cNvPr>
          <p:cNvCxnSpPr/>
          <p:nvPr/>
        </p:nvCxnSpPr>
        <p:spPr>
          <a:xfrm flipV="1">
            <a:off x="4064000" y="3200500"/>
            <a:ext cx="2290618" cy="14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3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706DE-0CFC-4481-8351-9C081E684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80" y="505357"/>
            <a:ext cx="3973390" cy="5671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E06BD-FCAD-4690-9709-45D9848E7183}"/>
              </a:ext>
            </a:extLst>
          </p:cNvPr>
          <p:cNvSpPr txBox="1"/>
          <p:nvPr/>
        </p:nvSpPr>
        <p:spPr>
          <a:xfrm>
            <a:off x="1274620" y="6264803"/>
            <a:ext cx="90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https://docs.microsoft.com/en-us/azure/sql-database/sql-database-firewall-configure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4EE19-0F90-44B8-83C4-7167C99D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20" y="2621038"/>
            <a:ext cx="2266667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1C0-7A3D-442D-A3AE-92C3430E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Network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134-A6B5-432F-B0FF-B712ED9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Firewall</a:t>
            </a:r>
          </a:p>
          <a:p>
            <a:pPr lvl="1"/>
            <a:r>
              <a:rPr lang="en-US"/>
              <a:t>Database level, T-SQL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6BC540-9971-4229-9B97-3E2FA4E4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83151"/>
              </p:ext>
            </p:extLst>
          </p:nvPr>
        </p:nvGraphicFramePr>
        <p:xfrm>
          <a:off x="2032000" y="3871448"/>
          <a:ext cx="81280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25671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07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/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/>
                        <a:t>sp_set_database_firewall_rule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0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/>
                        <a:t>sys.database_firewall_rules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/>
                        <a:t>sp_delete_database_firewall_rule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8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724</Words>
  <Application>Microsoft Office PowerPoint</Application>
  <PresentationFormat>Widescreen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Helvetica Neue</vt:lpstr>
      <vt:lpstr>SFMono-Regular</vt:lpstr>
      <vt:lpstr>Office Theme</vt:lpstr>
      <vt:lpstr>Connect securely with  Azure SQL Database</vt:lpstr>
      <vt:lpstr>Agenda</vt:lpstr>
      <vt:lpstr>About the speaker</vt:lpstr>
      <vt:lpstr>The Why</vt:lpstr>
      <vt:lpstr>Azure SQL Foundations</vt:lpstr>
      <vt:lpstr>Azure SQL Foundations</vt:lpstr>
      <vt:lpstr>Network Layer</vt:lpstr>
      <vt:lpstr>Network Layer</vt:lpstr>
      <vt:lpstr>Network Layer</vt:lpstr>
      <vt:lpstr>Network Layer</vt:lpstr>
      <vt:lpstr>Network Layer</vt:lpstr>
      <vt:lpstr>Demo</vt:lpstr>
      <vt:lpstr>Logins &amp; Users</vt:lpstr>
      <vt:lpstr>Logins &amp; Users</vt:lpstr>
      <vt:lpstr>Logins &amp; Users: Azure Active Directory</vt:lpstr>
      <vt:lpstr>Demo</vt:lpstr>
      <vt:lpstr>Authentication Options</vt:lpstr>
      <vt:lpstr>Authentication Options</vt:lpstr>
      <vt:lpstr>Authentication Options</vt:lpstr>
      <vt:lpstr>Authentication Options</vt:lpstr>
      <vt:lpstr>Authentication Options</vt:lpstr>
      <vt:lpstr>Authentication Options</vt:lpstr>
      <vt:lpstr>Authentication Options</vt:lpstr>
      <vt:lpstr>Authentication Options – AAD Tokens</vt:lpstr>
      <vt:lpstr>Demo</vt:lpstr>
      <vt:lpstr>Wrap-up</vt:lpstr>
      <vt:lpstr>Thank You!</vt:lpstr>
      <vt:lpstr>Resources 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securely with  Azure SQL Database</dc:title>
  <dc:creator>Tom Willwerth</dc:creator>
  <cp:lastModifiedBy>Tom Willwerth</cp:lastModifiedBy>
  <cp:revision>9</cp:revision>
  <dcterms:created xsi:type="dcterms:W3CDTF">2019-11-02T03:11:28Z</dcterms:created>
  <dcterms:modified xsi:type="dcterms:W3CDTF">2020-02-24T16:23:59Z</dcterms:modified>
</cp:coreProperties>
</file>