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302" r:id="rId5"/>
    <p:sldId id="303" r:id="rId6"/>
    <p:sldId id="304" r:id="rId7"/>
    <p:sldId id="300" r:id="rId8"/>
    <p:sldId id="301" r:id="rId9"/>
    <p:sldId id="270" r:id="rId10"/>
    <p:sldId id="274" r:id="rId11"/>
    <p:sldId id="271" r:id="rId12"/>
    <p:sldId id="272" r:id="rId13"/>
    <p:sldId id="273" r:id="rId14"/>
    <p:sldId id="275" r:id="rId15"/>
    <p:sldId id="276" r:id="rId16"/>
    <p:sldId id="289" r:id="rId17"/>
    <p:sldId id="277" r:id="rId18"/>
    <p:sldId id="278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305" r:id="rId28"/>
    <p:sldId id="306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96C"/>
    <a:srgbClr val="011F4B"/>
    <a:srgbClr val="B3CDE0"/>
    <a:srgbClr val="6497B1"/>
    <a:srgbClr val="005B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51B89-14C5-4922-B9E5-D47E1908107B}" v="29" dt="2022-09-07T09:59:50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6405" autoAdjust="0"/>
  </p:normalViewPr>
  <p:slideViewPr>
    <p:cSldViewPr snapToGrid="0" showGuides="1">
      <p:cViewPr varScale="1">
        <p:scale>
          <a:sx n="71" d="100"/>
          <a:sy n="71" d="100"/>
        </p:scale>
        <p:origin x="1229" y="67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TIBREWAL SHREY#" userId="eb9cfe65-51f3-49b4-b87e-a81486f4a78e" providerId="ADAL" clId="{5CC51B89-14C5-4922-B9E5-D47E1908107B}"/>
    <pc:docChg chg="undo custSel addSld delSld modSld sldOrd">
      <pc:chgData name="#TIBREWAL SHREY#" userId="eb9cfe65-51f3-49b4-b87e-a81486f4a78e" providerId="ADAL" clId="{5CC51B89-14C5-4922-B9E5-D47E1908107B}" dt="2022-09-07T11:12:33.405" v="493" actId="20577"/>
      <pc:docMkLst>
        <pc:docMk/>
      </pc:docMkLst>
      <pc:sldChg chg="modSp mod">
        <pc:chgData name="#TIBREWAL SHREY#" userId="eb9cfe65-51f3-49b4-b87e-a81486f4a78e" providerId="ADAL" clId="{5CC51B89-14C5-4922-B9E5-D47E1908107B}" dt="2022-09-06T05:38:55.338" v="1" actId="1076"/>
        <pc:sldMkLst>
          <pc:docMk/>
          <pc:sldMk cId="787656909" sldId="267"/>
        </pc:sldMkLst>
        <pc:spChg chg="mod">
          <ac:chgData name="#TIBREWAL SHREY#" userId="eb9cfe65-51f3-49b4-b87e-a81486f4a78e" providerId="ADAL" clId="{5CC51B89-14C5-4922-B9E5-D47E1908107B}" dt="2022-09-06T05:38:55.338" v="1" actId="1076"/>
          <ac:spMkLst>
            <pc:docMk/>
            <pc:sldMk cId="787656909" sldId="267"/>
            <ac:spMk id="8" creationId="{A59212B3-F50A-B35C-E259-1F7ECF71A3FE}"/>
          </ac:spMkLst>
        </pc:spChg>
      </pc:sldChg>
      <pc:sldChg chg="modSp mod">
        <pc:chgData name="#TIBREWAL SHREY#" userId="eb9cfe65-51f3-49b4-b87e-a81486f4a78e" providerId="ADAL" clId="{5CC51B89-14C5-4922-B9E5-D47E1908107B}" dt="2022-09-07T11:10:03.226" v="488" actId="20577"/>
        <pc:sldMkLst>
          <pc:docMk/>
          <pc:sldMk cId="2398094517" sldId="271"/>
        </pc:sldMkLst>
        <pc:spChg chg="mod">
          <ac:chgData name="#TIBREWAL SHREY#" userId="eb9cfe65-51f3-49b4-b87e-a81486f4a78e" providerId="ADAL" clId="{5CC51B89-14C5-4922-B9E5-D47E1908107B}" dt="2022-09-07T11:10:03.226" v="488" actId="20577"/>
          <ac:spMkLst>
            <pc:docMk/>
            <pc:sldMk cId="2398094517" sldId="271"/>
            <ac:spMk id="3" creationId="{143F5361-68C0-4BF5-80C8-F1E7BF92B2DB}"/>
          </ac:spMkLst>
        </pc:spChg>
      </pc:sldChg>
      <pc:sldChg chg="modSp mod">
        <pc:chgData name="#TIBREWAL SHREY#" userId="eb9cfe65-51f3-49b4-b87e-a81486f4a78e" providerId="ADAL" clId="{5CC51B89-14C5-4922-B9E5-D47E1908107B}" dt="2022-09-06T05:39:49.428" v="4" actId="207"/>
        <pc:sldMkLst>
          <pc:docMk/>
          <pc:sldMk cId="2551008862" sldId="272"/>
        </pc:sldMkLst>
        <pc:spChg chg="mod">
          <ac:chgData name="#TIBREWAL SHREY#" userId="eb9cfe65-51f3-49b4-b87e-a81486f4a78e" providerId="ADAL" clId="{5CC51B89-14C5-4922-B9E5-D47E1908107B}" dt="2022-09-06T05:39:49.428" v="4" actId="207"/>
          <ac:spMkLst>
            <pc:docMk/>
            <pc:sldMk cId="2551008862" sldId="272"/>
            <ac:spMk id="3" creationId="{143F5361-68C0-4BF5-80C8-F1E7BF92B2DB}"/>
          </ac:spMkLst>
        </pc:spChg>
      </pc:sldChg>
      <pc:sldChg chg="modSp mod">
        <pc:chgData name="#TIBREWAL SHREY#" userId="eb9cfe65-51f3-49b4-b87e-a81486f4a78e" providerId="ADAL" clId="{5CC51B89-14C5-4922-B9E5-D47E1908107B}" dt="2022-09-07T11:12:33.405" v="493" actId="20577"/>
        <pc:sldMkLst>
          <pc:docMk/>
          <pc:sldMk cId="2296972935" sldId="275"/>
        </pc:sldMkLst>
        <pc:spChg chg="mod">
          <ac:chgData name="#TIBREWAL SHREY#" userId="eb9cfe65-51f3-49b4-b87e-a81486f4a78e" providerId="ADAL" clId="{5CC51B89-14C5-4922-B9E5-D47E1908107B}" dt="2022-09-07T11:12:33.405" v="493" actId="20577"/>
          <ac:spMkLst>
            <pc:docMk/>
            <pc:sldMk cId="2296972935" sldId="275"/>
            <ac:spMk id="3" creationId="{143F5361-68C0-4BF5-80C8-F1E7BF92B2DB}"/>
          </ac:spMkLst>
        </pc:spChg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2733493333" sldId="279"/>
        </pc:sldMkLst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2547333968" sldId="280"/>
        </pc:sldMkLst>
      </pc:sldChg>
      <pc:sldChg chg="del">
        <pc:chgData name="#TIBREWAL SHREY#" userId="eb9cfe65-51f3-49b4-b87e-a81486f4a78e" providerId="ADAL" clId="{5CC51B89-14C5-4922-B9E5-D47E1908107B}" dt="2022-09-06T05:45:47.551" v="86" actId="47"/>
        <pc:sldMkLst>
          <pc:docMk/>
          <pc:sldMk cId="351478685" sldId="281"/>
        </pc:sldMkLst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3828032404" sldId="282"/>
        </pc:sldMkLst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3425720410" sldId="283"/>
        </pc:sldMkLst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1673407484" sldId="284"/>
        </pc:sldMkLst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1427948880" sldId="285"/>
        </pc:sldMkLst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3934426114" sldId="286"/>
        </pc:sldMkLst>
      </pc:sldChg>
      <pc:sldChg chg="del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3365488380" sldId="287"/>
        </pc:sldMkLst>
      </pc:sldChg>
      <pc:sldChg chg="modSp del mod ord">
        <pc:chgData name="#TIBREWAL SHREY#" userId="eb9cfe65-51f3-49b4-b87e-a81486f4a78e" providerId="ADAL" clId="{5CC51B89-14C5-4922-B9E5-D47E1908107B}" dt="2022-09-07T08:30:48.664" v="295" actId="47"/>
        <pc:sldMkLst>
          <pc:docMk/>
          <pc:sldMk cId="3085568988" sldId="288"/>
        </pc:sldMkLst>
        <pc:spChg chg="mod">
          <ac:chgData name="#TIBREWAL SHREY#" userId="eb9cfe65-51f3-49b4-b87e-a81486f4a78e" providerId="ADAL" clId="{5CC51B89-14C5-4922-B9E5-D47E1908107B}" dt="2022-09-06T05:40:10.484" v="6" actId="1076"/>
          <ac:spMkLst>
            <pc:docMk/>
            <pc:sldMk cId="3085568988" sldId="288"/>
            <ac:spMk id="2" creationId="{34DB6CE4-2B13-4715-B5B2-615A55922CA1}"/>
          </ac:spMkLst>
        </pc:spChg>
      </pc:sldChg>
      <pc:sldChg chg="ord">
        <pc:chgData name="#TIBREWAL SHREY#" userId="eb9cfe65-51f3-49b4-b87e-a81486f4a78e" providerId="ADAL" clId="{5CC51B89-14C5-4922-B9E5-D47E1908107B}" dt="2022-09-06T20:16:36.679" v="280"/>
        <pc:sldMkLst>
          <pc:docMk/>
          <pc:sldMk cId="1019518036" sldId="289"/>
        </pc:sldMkLst>
      </pc:sldChg>
      <pc:sldChg chg="modSp mod">
        <pc:chgData name="#TIBREWAL SHREY#" userId="eb9cfe65-51f3-49b4-b87e-a81486f4a78e" providerId="ADAL" clId="{5CC51B89-14C5-4922-B9E5-D47E1908107B}" dt="2022-09-06T06:18:05.900" v="256" actId="20577"/>
        <pc:sldMkLst>
          <pc:docMk/>
          <pc:sldMk cId="2422090246" sldId="290"/>
        </pc:sldMkLst>
        <pc:spChg chg="mod">
          <ac:chgData name="#TIBREWAL SHREY#" userId="eb9cfe65-51f3-49b4-b87e-a81486f4a78e" providerId="ADAL" clId="{5CC51B89-14C5-4922-B9E5-D47E1908107B}" dt="2022-09-06T06:18:05.900" v="256" actId="20577"/>
          <ac:spMkLst>
            <pc:docMk/>
            <pc:sldMk cId="2422090246" sldId="290"/>
            <ac:spMk id="3" creationId="{143F5361-68C0-4BF5-80C8-F1E7BF92B2DB}"/>
          </ac:spMkLst>
        </pc:spChg>
      </pc:sldChg>
      <pc:sldChg chg="addSp delSp modSp mod">
        <pc:chgData name="#TIBREWAL SHREY#" userId="eb9cfe65-51f3-49b4-b87e-a81486f4a78e" providerId="ADAL" clId="{5CC51B89-14C5-4922-B9E5-D47E1908107B}" dt="2022-09-06T05:45:25.200" v="84" actId="20577"/>
        <pc:sldMkLst>
          <pc:docMk/>
          <pc:sldMk cId="3063514485" sldId="292"/>
        </pc:sldMkLst>
        <pc:spChg chg="mod">
          <ac:chgData name="#TIBREWAL SHREY#" userId="eb9cfe65-51f3-49b4-b87e-a81486f4a78e" providerId="ADAL" clId="{5CC51B89-14C5-4922-B9E5-D47E1908107B}" dt="2022-09-06T05:45:25.200" v="84" actId="20577"/>
          <ac:spMkLst>
            <pc:docMk/>
            <pc:sldMk cId="3063514485" sldId="292"/>
            <ac:spMk id="3" creationId="{143F5361-68C0-4BF5-80C8-F1E7BF92B2DB}"/>
          </ac:spMkLst>
        </pc:spChg>
        <pc:picChg chg="del">
          <ac:chgData name="#TIBREWAL SHREY#" userId="eb9cfe65-51f3-49b4-b87e-a81486f4a78e" providerId="ADAL" clId="{5CC51B89-14C5-4922-B9E5-D47E1908107B}" dt="2022-09-06T05:42:48.613" v="9" actId="478"/>
          <ac:picMkLst>
            <pc:docMk/>
            <pc:sldMk cId="3063514485" sldId="292"/>
            <ac:picMk id="7" creationId="{CDB62CFF-0DD7-5272-4FFB-E3E6A3D93462}"/>
          </ac:picMkLst>
        </pc:picChg>
        <pc:picChg chg="add del">
          <ac:chgData name="#TIBREWAL SHREY#" userId="eb9cfe65-51f3-49b4-b87e-a81486f4a78e" providerId="ADAL" clId="{5CC51B89-14C5-4922-B9E5-D47E1908107B}" dt="2022-09-06T05:42:46.924" v="8" actId="22"/>
          <ac:picMkLst>
            <pc:docMk/>
            <pc:sldMk cId="3063514485" sldId="292"/>
            <ac:picMk id="8" creationId="{32BDB72B-781E-6808-97F3-C1FF49D871D5}"/>
          </ac:picMkLst>
        </pc:picChg>
      </pc:sldChg>
      <pc:sldChg chg="del">
        <pc:chgData name="#TIBREWAL SHREY#" userId="eb9cfe65-51f3-49b4-b87e-a81486f4a78e" providerId="ADAL" clId="{5CC51B89-14C5-4922-B9E5-D47E1908107B}" dt="2022-09-06T05:45:46.150" v="85" actId="47"/>
        <pc:sldMkLst>
          <pc:docMk/>
          <pc:sldMk cId="1432330538" sldId="293"/>
        </pc:sldMkLst>
      </pc:sldChg>
      <pc:sldChg chg="addSp delSp modSp add mod ord">
        <pc:chgData name="#TIBREWAL SHREY#" userId="eb9cfe65-51f3-49b4-b87e-a81486f4a78e" providerId="ADAL" clId="{5CC51B89-14C5-4922-B9E5-D47E1908107B}" dt="2022-09-06T20:23:57.557" v="294" actId="1076"/>
        <pc:sldMkLst>
          <pc:docMk/>
          <pc:sldMk cId="2245693005" sldId="294"/>
        </pc:sldMkLst>
        <pc:picChg chg="del">
          <ac:chgData name="#TIBREWAL SHREY#" userId="eb9cfe65-51f3-49b4-b87e-a81486f4a78e" providerId="ADAL" clId="{5CC51B89-14C5-4922-B9E5-D47E1908107B}" dt="2022-09-06T05:42:57.931" v="13" actId="478"/>
          <ac:picMkLst>
            <pc:docMk/>
            <pc:sldMk cId="2245693005" sldId="294"/>
            <ac:picMk id="3" creationId="{CCB1BE07-90B8-1CC8-2064-EAD83D6B3F56}"/>
          </ac:picMkLst>
        </pc:picChg>
        <pc:picChg chg="add del">
          <ac:chgData name="#TIBREWAL SHREY#" userId="eb9cfe65-51f3-49b4-b87e-a81486f4a78e" providerId="ADAL" clId="{5CC51B89-14C5-4922-B9E5-D47E1908107B}" dt="2022-09-06T20:23:20.098" v="282" actId="478"/>
          <ac:picMkLst>
            <pc:docMk/>
            <pc:sldMk cId="2245693005" sldId="294"/>
            <ac:picMk id="5" creationId="{149B9034-8489-97AB-1C25-71872E2A4302}"/>
          </ac:picMkLst>
        </pc:picChg>
        <pc:picChg chg="del">
          <ac:chgData name="#TIBREWAL SHREY#" userId="eb9cfe65-51f3-49b4-b87e-a81486f4a78e" providerId="ADAL" clId="{5CC51B89-14C5-4922-B9E5-D47E1908107B}" dt="2022-09-06T05:42:58.478" v="14" actId="478"/>
          <ac:picMkLst>
            <pc:docMk/>
            <pc:sldMk cId="2245693005" sldId="294"/>
            <ac:picMk id="5" creationId="{8FB91239-5DED-5BAD-CAE0-1927E6D298E3}"/>
          </ac:picMkLst>
        </pc:picChg>
        <pc:picChg chg="add del mod modCrop">
          <ac:chgData name="#TIBREWAL SHREY#" userId="eb9cfe65-51f3-49b4-b87e-a81486f4a78e" providerId="ADAL" clId="{5CC51B89-14C5-4922-B9E5-D47E1908107B}" dt="2022-09-06T20:23:31.988" v="285" actId="478"/>
          <ac:picMkLst>
            <pc:docMk/>
            <pc:sldMk cId="2245693005" sldId="294"/>
            <ac:picMk id="8" creationId="{EB814BD4-13CB-6A6B-1F65-6AF36DA5B417}"/>
          </ac:picMkLst>
        </pc:picChg>
        <pc:picChg chg="add mod modCrop">
          <ac:chgData name="#TIBREWAL SHREY#" userId="eb9cfe65-51f3-49b4-b87e-a81486f4a78e" providerId="ADAL" clId="{5CC51B89-14C5-4922-B9E5-D47E1908107B}" dt="2022-09-06T20:23:57.557" v="294" actId="1076"/>
          <ac:picMkLst>
            <pc:docMk/>
            <pc:sldMk cId="2245693005" sldId="294"/>
            <ac:picMk id="9" creationId="{EC0EFB4C-E0E7-25D1-086E-9CAC50413FBE}"/>
          </ac:picMkLst>
        </pc:picChg>
      </pc:sldChg>
      <pc:sldChg chg="addSp delSp modSp add mod ord">
        <pc:chgData name="#TIBREWAL SHREY#" userId="eb9cfe65-51f3-49b4-b87e-a81486f4a78e" providerId="ADAL" clId="{5CC51B89-14C5-4922-B9E5-D47E1908107B}" dt="2022-09-06T06:05:56.513" v="156" actId="1076"/>
        <pc:sldMkLst>
          <pc:docMk/>
          <pc:sldMk cId="849000145" sldId="295"/>
        </pc:sldMkLst>
        <pc:spChg chg="add del mod">
          <ac:chgData name="#TIBREWAL SHREY#" userId="eb9cfe65-51f3-49b4-b87e-a81486f4a78e" providerId="ADAL" clId="{5CC51B89-14C5-4922-B9E5-D47E1908107B}" dt="2022-09-06T06:02:25.824" v="106"/>
          <ac:spMkLst>
            <pc:docMk/>
            <pc:sldMk cId="849000145" sldId="295"/>
            <ac:spMk id="2" creationId="{76B0E431-083C-BE10-E42D-E85562A51559}"/>
          </ac:spMkLst>
        </pc:spChg>
        <pc:spChg chg="add del mod">
          <ac:chgData name="#TIBREWAL SHREY#" userId="eb9cfe65-51f3-49b4-b87e-a81486f4a78e" providerId="ADAL" clId="{5CC51B89-14C5-4922-B9E5-D47E1908107B}" dt="2022-09-06T06:05:46.474" v="153" actId="1076"/>
          <ac:spMkLst>
            <pc:docMk/>
            <pc:sldMk cId="849000145" sldId="295"/>
            <ac:spMk id="3" creationId="{143F5361-68C0-4BF5-80C8-F1E7BF92B2DB}"/>
          </ac:spMkLst>
        </pc:spChg>
        <pc:spChg chg="mod">
          <ac:chgData name="#TIBREWAL SHREY#" userId="eb9cfe65-51f3-49b4-b87e-a81486f4a78e" providerId="ADAL" clId="{5CC51B89-14C5-4922-B9E5-D47E1908107B}" dt="2022-09-06T06:03:23.492" v="147" actId="20577"/>
          <ac:spMkLst>
            <pc:docMk/>
            <pc:sldMk cId="849000145" sldId="295"/>
            <ac:spMk id="11" creationId="{61E96CA8-9691-DFCE-3B04-C514ED7D7922}"/>
          </ac:spMkLst>
        </pc:spChg>
        <pc:picChg chg="add mod">
          <ac:chgData name="#TIBREWAL SHREY#" userId="eb9cfe65-51f3-49b4-b87e-a81486f4a78e" providerId="ADAL" clId="{5CC51B89-14C5-4922-B9E5-D47E1908107B}" dt="2022-09-06T06:05:56.513" v="156" actId="1076"/>
          <ac:picMkLst>
            <pc:docMk/>
            <pc:sldMk cId="849000145" sldId="295"/>
            <ac:picMk id="1027" creationId="{ED4E8F8B-BC00-B100-836B-816432CD74AA}"/>
          </ac:picMkLst>
        </pc:picChg>
      </pc:sldChg>
      <pc:sldChg chg="addSp delSp modSp add mod ord">
        <pc:chgData name="#TIBREWAL SHREY#" userId="eb9cfe65-51f3-49b4-b87e-a81486f4a78e" providerId="ADAL" clId="{5CC51B89-14C5-4922-B9E5-D47E1908107B}" dt="2022-09-06T06:01:34.668" v="103" actId="1076"/>
        <pc:sldMkLst>
          <pc:docMk/>
          <pc:sldMk cId="3245694008" sldId="296"/>
        </pc:sldMkLst>
        <pc:picChg chg="add mod modCrop">
          <ac:chgData name="#TIBREWAL SHREY#" userId="eb9cfe65-51f3-49b4-b87e-a81486f4a78e" providerId="ADAL" clId="{5CC51B89-14C5-4922-B9E5-D47E1908107B}" dt="2022-09-06T06:01:34.668" v="103" actId="1076"/>
          <ac:picMkLst>
            <pc:docMk/>
            <pc:sldMk cId="3245694008" sldId="296"/>
            <ac:picMk id="5" creationId="{943CC342-F38A-B70B-72F3-3CCAC9BCEAB4}"/>
          </ac:picMkLst>
        </pc:picChg>
        <pc:picChg chg="del">
          <ac:chgData name="#TIBREWAL SHREY#" userId="eb9cfe65-51f3-49b4-b87e-a81486f4a78e" providerId="ADAL" clId="{5CC51B89-14C5-4922-B9E5-D47E1908107B}" dt="2022-09-06T06:01:09.920" v="93" actId="478"/>
          <ac:picMkLst>
            <pc:docMk/>
            <pc:sldMk cId="3245694008" sldId="296"/>
            <ac:picMk id="8" creationId="{EB814BD4-13CB-6A6B-1F65-6AF36DA5B417}"/>
          </ac:picMkLst>
        </pc:picChg>
      </pc:sldChg>
      <pc:sldChg chg="addSp delSp modSp add mod">
        <pc:chgData name="#TIBREWAL SHREY#" userId="eb9cfe65-51f3-49b4-b87e-a81486f4a78e" providerId="ADAL" clId="{5CC51B89-14C5-4922-B9E5-D47E1908107B}" dt="2022-09-06T06:14:42.211" v="242"/>
        <pc:sldMkLst>
          <pc:docMk/>
          <pc:sldMk cId="1807003734" sldId="297"/>
        </pc:sldMkLst>
        <pc:spChg chg="mod">
          <ac:chgData name="#TIBREWAL SHREY#" userId="eb9cfe65-51f3-49b4-b87e-a81486f4a78e" providerId="ADAL" clId="{5CC51B89-14C5-4922-B9E5-D47E1908107B}" dt="2022-09-06T06:14:42.211" v="242"/>
          <ac:spMkLst>
            <pc:docMk/>
            <pc:sldMk cId="1807003734" sldId="297"/>
            <ac:spMk id="3" creationId="{143F5361-68C0-4BF5-80C8-F1E7BF92B2DB}"/>
          </ac:spMkLst>
        </pc:spChg>
        <pc:spChg chg="add del">
          <ac:chgData name="#TIBREWAL SHREY#" userId="eb9cfe65-51f3-49b4-b87e-a81486f4a78e" providerId="ADAL" clId="{5CC51B89-14C5-4922-B9E5-D47E1908107B}" dt="2022-09-06T06:14:10.687" v="217"/>
          <ac:spMkLst>
            <pc:docMk/>
            <pc:sldMk cId="1807003734" sldId="297"/>
            <ac:spMk id="8" creationId="{0BA45053-DFD9-2B75-B67B-121B2BA40994}"/>
          </ac:spMkLst>
        </pc:spChg>
        <pc:spChg chg="add del">
          <ac:chgData name="#TIBREWAL SHREY#" userId="eb9cfe65-51f3-49b4-b87e-a81486f4a78e" providerId="ADAL" clId="{5CC51B89-14C5-4922-B9E5-D47E1908107B}" dt="2022-09-06T06:14:23.518" v="221"/>
          <ac:spMkLst>
            <pc:docMk/>
            <pc:sldMk cId="1807003734" sldId="297"/>
            <ac:spMk id="10" creationId="{F0B72CC1-D71F-9589-9FFA-61A4D28ED25B}"/>
          </ac:spMkLst>
        </pc:spChg>
        <pc:spChg chg="mod">
          <ac:chgData name="#TIBREWAL SHREY#" userId="eb9cfe65-51f3-49b4-b87e-a81486f4a78e" providerId="ADAL" clId="{5CC51B89-14C5-4922-B9E5-D47E1908107B}" dt="2022-09-06T06:06:45.301" v="193" actId="14100"/>
          <ac:spMkLst>
            <pc:docMk/>
            <pc:sldMk cId="1807003734" sldId="297"/>
            <ac:spMk id="11" creationId="{61E96CA8-9691-DFCE-3B04-C514ED7D7922}"/>
          </ac:spMkLst>
        </pc:spChg>
        <pc:picChg chg="add mod">
          <ac:chgData name="#TIBREWAL SHREY#" userId="eb9cfe65-51f3-49b4-b87e-a81486f4a78e" providerId="ADAL" clId="{5CC51B89-14C5-4922-B9E5-D47E1908107B}" dt="2022-09-06T06:07:13.025" v="200" actId="1076"/>
          <ac:picMkLst>
            <pc:docMk/>
            <pc:sldMk cId="1807003734" sldId="297"/>
            <ac:picMk id="7" creationId="{E1E2420E-30C1-DDBE-414B-3FC3090FE5E0}"/>
          </ac:picMkLst>
        </pc:picChg>
        <pc:picChg chg="del">
          <ac:chgData name="#TIBREWAL SHREY#" userId="eb9cfe65-51f3-49b4-b87e-a81486f4a78e" providerId="ADAL" clId="{5CC51B89-14C5-4922-B9E5-D47E1908107B}" dt="2022-09-06T06:07:01.310" v="194" actId="478"/>
          <ac:picMkLst>
            <pc:docMk/>
            <pc:sldMk cId="1807003734" sldId="297"/>
            <ac:picMk id="1027" creationId="{ED4E8F8B-BC00-B100-836B-816432CD74AA}"/>
          </ac:picMkLst>
        </pc:picChg>
      </pc:sldChg>
      <pc:sldChg chg="addSp delSp modSp add mod replId">
        <pc:chgData name="#TIBREWAL SHREY#" userId="eb9cfe65-51f3-49b4-b87e-a81486f4a78e" providerId="ADAL" clId="{5CC51B89-14C5-4922-B9E5-D47E1908107B}" dt="2022-09-06T06:13:46.541" v="209" actId="1076"/>
        <pc:sldMkLst>
          <pc:docMk/>
          <pc:sldMk cId="2872027757" sldId="298"/>
        </pc:sldMkLst>
        <pc:picChg chg="del">
          <ac:chgData name="#TIBREWAL SHREY#" userId="eb9cfe65-51f3-49b4-b87e-a81486f4a78e" providerId="ADAL" clId="{5CC51B89-14C5-4922-B9E5-D47E1908107B}" dt="2022-09-06T06:13:26.200" v="201" actId="478"/>
          <ac:picMkLst>
            <pc:docMk/>
            <pc:sldMk cId="2872027757" sldId="298"/>
            <ac:picMk id="5" creationId="{943CC342-F38A-B70B-72F3-3CCAC9BCEAB4}"/>
          </ac:picMkLst>
        </pc:picChg>
        <pc:picChg chg="add mod modCrop">
          <ac:chgData name="#TIBREWAL SHREY#" userId="eb9cfe65-51f3-49b4-b87e-a81486f4a78e" providerId="ADAL" clId="{5CC51B89-14C5-4922-B9E5-D47E1908107B}" dt="2022-09-06T06:13:46.541" v="209" actId="1076"/>
          <ac:picMkLst>
            <pc:docMk/>
            <pc:sldMk cId="2872027757" sldId="298"/>
            <ac:picMk id="7" creationId="{BF29E695-DE95-BB2C-86B5-A44CC37BA0A6}"/>
          </ac:picMkLst>
        </pc:picChg>
      </pc:sldChg>
      <pc:sldChg chg="modSp add mod ord">
        <pc:chgData name="#TIBREWAL SHREY#" userId="eb9cfe65-51f3-49b4-b87e-a81486f4a78e" providerId="ADAL" clId="{5CC51B89-14C5-4922-B9E5-D47E1908107B}" dt="2022-09-06T06:15:33.579" v="254" actId="20577"/>
        <pc:sldMkLst>
          <pc:docMk/>
          <pc:sldMk cId="1920517459" sldId="299"/>
        </pc:sldMkLst>
        <pc:spChg chg="mod">
          <ac:chgData name="#TIBREWAL SHREY#" userId="eb9cfe65-51f3-49b4-b87e-a81486f4a78e" providerId="ADAL" clId="{5CC51B89-14C5-4922-B9E5-D47E1908107B}" dt="2022-09-06T06:15:33.579" v="254" actId="20577"/>
          <ac:spMkLst>
            <pc:docMk/>
            <pc:sldMk cId="1920517459" sldId="299"/>
            <ac:spMk id="10" creationId="{A746DA5E-E174-F9A8-E6B6-493538A0E3E6}"/>
          </ac:spMkLst>
        </pc:spChg>
      </pc:sldChg>
      <pc:sldChg chg="add del ord">
        <pc:chgData name="#TIBREWAL SHREY#" userId="eb9cfe65-51f3-49b4-b87e-a81486f4a78e" providerId="ADAL" clId="{5CC51B89-14C5-4922-B9E5-D47E1908107B}" dt="2022-09-06T06:20:18.391" v="260" actId="47"/>
        <pc:sldMkLst>
          <pc:docMk/>
          <pc:sldMk cId="3181975131" sldId="300"/>
        </pc:sldMkLst>
      </pc:sldChg>
      <pc:sldChg chg="addSp delSp modSp add del mod ord">
        <pc:chgData name="#TIBREWAL SHREY#" userId="eb9cfe65-51f3-49b4-b87e-a81486f4a78e" providerId="ADAL" clId="{5CC51B89-14C5-4922-B9E5-D47E1908107B}" dt="2022-09-07T09:58:46.086" v="462" actId="2696"/>
        <pc:sldMkLst>
          <pc:docMk/>
          <pc:sldMk cId="1552379899" sldId="305"/>
        </pc:sldMkLst>
        <pc:spChg chg="add del">
          <ac:chgData name="#TIBREWAL SHREY#" userId="eb9cfe65-51f3-49b4-b87e-a81486f4a78e" providerId="ADAL" clId="{5CC51B89-14C5-4922-B9E5-D47E1908107B}" dt="2022-09-07T08:40:50.264" v="347"/>
          <ac:spMkLst>
            <pc:docMk/>
            <pc:sldMk cId="1552379899" sldId="305"/>
            <ac:spMk id="2" creationId="{25EB16AC-6DA9-5A15-2A89-53E519523352}"/>
          </ac:spMkLst>
        </pc:spChg>
        <pc:spChg chg="mod">
          <ac:chgData name="#TIBREWAL SHREY#" userId="eb9cfe65-51f3-49b4-b87e-a81486f4a78e" providerId="ADAL" clId="{5CC51B89-14C5-4922-B9E5-D47E1908107B}" dt="2022-09-07T09:14:30.502" v="446" actId="13926"/>
          <ac:spMkLst>
            <pc:docMk/>
            <pc:sldMk cId="1552379899" sldId="305"/>
            <ac:spMk id="3" creationId="{143F5361-68C0-4BF5-80C8-F1E7BF92B2DB}"/>
          </ac:spMkLst>
        </pc:spChg>
        <pc:spChg chg="add del">
          <ac:chgData name="#TIBREWAL SHREY#" userId="eb9cfe65-51f3-49b4-b87e-a81486f4a78e" providerId="ADAL" clId="{5CC51B89-14C5-4922-B9E5-D47E1908107B}" dt="2022-09-07T08:49:50.831" v="383"/>
          <ac:spMkLst>
            <pc:docMk/>
            <pc:sldMk cId="1552379899" sldId="305"/>
            <ac:spMk id="8" creationId="{11CA6CF6-BF3B-3C43-8786-A3EFF0B412A8}"/>
          </ac:spMkLst>
        </pc:spChg>
        <pc:spChg chg="add del">
          <ac:chgData name="#TIBREWAL SHREY#" userId="eb9cfe65-51f3-49b4-b87e-a81486f4a78e" providerId="ADAL" clId="{5CC51B89-14C5-4922-B9E5-D47E1908107B}" dt="2022-09-07T09:14:01.679" v="418"/>
          <ac:spMkLst>
            <pc:docMk/>
            <pc:sldMk cId="1552379899" sldId="305"/>
            <ac:spMk id="10" creationId="{605F456D-27CF-4243-E1CB-3EE6CD02DA3F}"/>
          </ac:spMkLst>
        </pc:spChg>
        <pc:spChg chg="mod">
          <ac:chgData name="#TIBREWAL SHREY#" userId="eb9cfe65-51f3-49b4-b87e-a81486f4a78e" providerId="ADAL" clId="{5CC51B89-14C5-4922-B9E5-D47E1908107B}" dt="2022-09-07T08:31:57.589" v="333" actId="20577"/>
          <ac:spMkLst>
            <pc:docMk/>
            <pc:sldMk cId="1552379899" sldId="305"/>
            <ac:spMk id="11" creationId="{61E96CA8-9691-DFCE-3B04-C514ED7D7922}"/>
          </ac:spMkLst>
        </pc:spChg>
        <pc:picChg chg="del">
          <ac:chgData name="#TIBREWAL SHREY#" userId="eb9cfe65-51f3-49b4-b87e-a81486f4a78e" providerId="ADAL" clId="{5CC51B89-14C5-4922-B9E5-D47E1908107B}" dt="2022-09-07T08:32:00.201" v="334" actId="478"/>
          <ac:picMkLst>
            <pc:docMk/>
            <pc:sldMk cId="1552379899" sldId="305"/>
            <ac:picMk id="7" creationId="{E1E2420E-30C1-DDBE-414B-3FC3090FE5E0}"/>
          </ac:picMkLst>
        </pc:picChg>
      </pc:sldChg>
      <pc:sldChg chg="addSp delSp modSp add mod ord modNotesTx">
        <pc:chgData name="#TIBREWAL SHREY#" userId="eb9cfe65-51f3-49b4-b87e-a81486f4a78e" providerId="ADAL" clId="{5CC51B89-14C5-4922-B9E5-D47E1908107B}" dt="2022-09-07T10:12:39.475" v="484"/>
        <pc:sldMkLst>
          <pc:docMk/>
          <pc:sldMk cId="3819741885" sldId="306"/>
        </pc:sldMkLst>
        <pc:picChg chg="add del mod">
          <ac:chgData name="#TIBREWAL SHREY#" userId="eb9cfe65-51f3-49b4-b87e-a81486f4a78e" providerId="ADAL" clId="{5CC51B89-14C5-4922-B9E5-D47E1908107B}" dt="2022-09-07T09:13:39.062" v="412" actId="478"/>
          <ac:picMkLst>
            <pc:docMk/>
            <pc:sldMk cId="3819741885" sldId="306"/>
            <ac:picMk id="5" creationId="{7E9F6786-0F71-9F42-EB77-ACE0C5CC7C5A}"/>
          </ac:picMkLst>
        </pc:picChg>
        <pc:picChg chg="del">
          <ac:chgData name="#TIBREWAL SHREY#" userId="eb9cfe65-51f3-49b4-b87e-a81486f4a78e" providerId="ADAL" clId="{5CC51B89-14C5-4922-B9E5-D47E1908107B}" dt="2022-09-07T08:38:55.631" v="340" actId="478"/>
          <ac:picMkLst>
            <pc:docMk/>
            <pc:sldMk cId="3819741885" sldId="306"/>
            <ac:picMk id="7" creationId="{BF29E695-DE95-BB2C-86B5-A44CC37BA0A6}"/>
          </ac:picMkLst>
        </pc:picChg>
        <pc:picChg chg="add mod">
          <ac:chgData name="#TIBREWAL SHREY#" userId="eb9cfe65-51f3-49b4-b87e-a81486f4a78e" providerId="ADAL" clId="{5CC51B89-14C5-4922-B9E5-D47E1908107B}" dt="2022-09-07T09:16:24.252" v="459" actId="1036"/>
          <ac:picMkLst>
            <pc:docMk/>
            <pc:sldMk cId="3819741885" sldId="306"/>
            <ac:picMk id="9" creationId="{C9F44412-333E-33B9-C806-ED77F4DA3188}"/>
          </ac:picMkLst>
        </pc:picChg>
      </pc:sldChg>
      <pc:sldChg chg="addSp delSp modSp add del mod ord">
        <pc:chgData name="#TIBREWAL SHREY#" userId="eb9cfe65-51f3-49b4-b87e-a81486f4a78e" providerId="ADAL" clId="{5CC51B89-14C5-4922-B9E5-D47E1908107B}" dt="2022-09-07T10:42:53.478" v="485" actId="2696"/>
        <pc:sldMkLst>
          <pc:docMk/>
          <pc:sldMk cId="2454660739" sldId="307"/>
        </pc:sldMkLst>
        <pc:spChg chg="add del">
          <ac:chgData name="#TIBREWAL SHREY#" userId="eb9cfe65-51f3-49b4-b87e-a81486f4a78e" providerId="ADAL" clId="{5CC51B89-14C5-4922-B9E5-D47E1908107B}" dt="2022-09-07T09:59:06.452" v="469"/>
          <ac:spMkLst>
            <pc:docMk/>
            <pc:sldMk cId="2454660739" sldId="307"/>
            <ac:spMk id="2" creationId="{CAE08F1E-D4E3-93AE-2481-146AAE7E08CC}"/>
          </ac:spMkLst>
        </pc:spChg>
        <pc:spChg chg="mod">
          <ac:chgData name="#TIBREWAL SHREY#" userId="eb9cfe65-51f3-49b4-b87e-a81486f4a78e" providerId="ADAL" clId="{5CC51B89-14C5-4922-B9E5-D47E1908107B}" dt="2022-09-07T09:59:50.984" v="482"/>
          <ac:spMkLst>
            <pc:docMk/>
            <pc:sldMk cId="2454660739" sldId="307"/>
            <ac:spMk id="3" creationId="{143F5361-68C0-4BF5-80C8-F1E7BF92B2DB}"/>
          </ac:spMkLst>
        </pc:spChg>
        <pc:spChg chg="mod">
          <ac:chgData name="#TIBREWAL SHREY#" userId="eb9cfe65-51f3-49b4-b87e-a81486f4a78e" providerId="ADAL" clId="{5CC51B89-14C5-4922-B9E5-D47E1908107B}" dt="2022-09-07T09:58:59.087" v="467" actId="20577"/>
          <ac:spMkLst>
            <pc:docMk/>
            <pc:sldMk cId="2454660739" sldId="307"/>
            <ac:spMk id="11" creationId="{61E96CA8-9691-DFCE-3B04-C514ED7D7922}"/>
          </ac:spMkLst>
        </pc:spChg>
        <pc:picChg chg="add mod">
          <ac:chgData name="#TIBREWAL SHREY#" userId="eb9cfe65-51f3-49b4-b87e-a81486f4a78e" providerId="ADAL" clId="{5CC51B89-14C5-4922-B9E5-D47E1908107B}" dt="2022-09-07T09:59:27.376" v="475" actId="1076"/>
          <ac:picMkLst>
            <pc:docMk/>
            <pc:sldMk cId="2454660739" sldId="307"/>
            <ac:picMk id="8" creationId="{DC211E80-2627-D5A4-2037-EED30E2A5D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FB83-329D-42E9-BA79-CDC658F892DA}" type="datetimeFigureOut">
              <a:rPr lang="en-SG" smtClean="0"/>
              <a:t>7/9/2022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1F2DC-2909-4983-A6A5-60B7EB15C7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03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Consider this scenario: you are working on app A, using your system installed Python and you pip install package X version 1.0 to your global Python library. Then you switch to project B on your local machine, and you install the same package X but version 2.0, which has some breaking changes between version 1.0 and 2.0.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When you go back to run your app A, you get all sorts of errors, and your app does not run. This is a scenario you can run into when building software with Python. And to get around this, we can use virtual environments.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4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7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9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3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2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4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49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Consider this scenario: you are working on app A, using your system installed Python and you pip install package X version 1.0 to your global Python library. Then you switch to project B on your local machine, and you install the same package X but version 2.0, which has some breaking changes between version 1.0 and 2.0.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When you go back to run your app A, you get all sorts of errors, and your app does not run. This is a scenario you can run into when building software with Python. And to get around this, we can use virtual environments.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3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3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looks approximately normal but if we look to the left of the distribution, we can see the famous fat tails.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The fat tails mean that extreme events occur more frequently in reality than what a normal distribution would predict.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skinny middle and the fat tails imply that the normal distribution might not be the best describer of stock returns.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F2DC-2909-4983-A6A5-60B7EB15C7AC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25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Consider this scenario: you are working on app A, using your system installed Python and you pip install package X version 1.0 to your global Python library. Then you switch to project B on your local machine, and you install the same package X but version 2.0, which has some breaking changes between version 1.0 and 2.0.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When you go back to run your app A, you get all sorts of errors, and your app does not run. This is a scenario you can run into when building software with Python. And to get around this, we can use virtual environments.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Consider this scenario: you are working on app A, using your system installed Python and you pip install package X version 1.0 to your global Python library. Then you switch to project B on your local machine, and you install the same package X but version 2.0, which has some breaking changes between version 1.0 and 2.0.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When you go back to run your app A, you get all sorts of errors, and your app does not run. This is a scenario you can run into when building software with Python. And to get around this, we can use virtual environments.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3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5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1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ech Globe Vector Art, Icons, and Graphics for Free Download">
            <a:extLst>
              <a:ext uri="{FF2B5EF4-FFF2-40B4-BE49-F238E27FC236}">
                <a16:creationId xmlns:a16="http://schemas.microsoft.com/office/drawing/2014/main" id="{01CB7588-4747-88B6-BD5F-B5BEDF86A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7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EB889-0C9A-C24F-0B0D-A0F95FDD34D1}"/>
              </a:ext>
            </a:extLst>
          </p:cNvPr>
          <p:cNvCxnSpPr>
            <a:cxnSpLocks/>
          </p:cNvCxnSpPr>
          <p:nvPr userDrawn="1"/>
        </p:nvCxnSpPr>
        <p:spPr>
          <a:xfrm>
            <a:off x="244757" y="6276109"/>
            <a:ext cx="1167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NTU Quantitative Asset Management Club - Banking - Overview, Competitors,  and Employees | Apollo.io">
            <a:extLst>
              <a:ext uri="{FF2B5EF4-FFF2-40B4-BE49-F238E27FC236}">
                <a16:creationId xmlns:a16="http://schemas.microsoft.com/office/drawing/2014/main" id="{37FA91CB-79F8-933A-D141-0AB23E41FC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" y="6374391"/>
            <a:ext cx="385328" cy="3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TU QAM Club – NTU's first investment club leveraging on quantitative  techniques to construct systematic portfolios.">
            <a:extLst>
              <a:ext uri="{FF2B5EF4-FFF2-40B4-BE49-F238E27FC236}">
                <a16:creationId xmlns:a16="http://schemas.microsoft.com/office/drawing/2014/main" id="{C13D4B79-7185-A7D0-E794-C71B6B89B6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67" b="90000" l="957" r="96172">
                        <a14:foregroundMark x1="12201" y1="28333" x2="1675" y2="15000"/>
                        <a14:foregroundMark x1="1675" y1="15000" x2="1435" y2="9167"/>
                        <a14:foregroundMark x1="9569" y1="29167" x2="19378" y2="25833"/>
                        <a14:foregroundMark x1="11722" y1="37500" x2="12679" y2="73333"/>
                        <a14:foregroundMark x1="12679" y1="73333" x2="10287" y2="47500"/>
                        <a14:foregroundMark x1="7416" y1="66667" x2="7416" y2="66667"/>
                        <a14:foregroundMark x1="6938" y1="65000" x2="6938" y2="65000"/>
                        <a14:foregroundMark x1="11005" y1="37500" x2="11005" y2="37500"/>
                        <a14:foregroundMark x1="11483" y1="36667" x2="11483" y2="36667"/>
                        <a14:foregroundMark x1="19378" y1="38333" x2="19378" y2="38333"/>
                        <a14:foregroundMark x1="21053" y1="61667" x2="21053" y2="61667"/>
                        <a14:foregroundMark x1="22967" y1="63333" x2="22967" y2="63333"/>
                        <a14:foregroundMark x1="22967" y1="61667" x2="22967" y2="61667"/>
                        <a14:foregroundMark x1="15311" y1="46667" x2="15311" y2="46667"/>
                        <a14:foregroundMark x1="34928" y1="13333" x2="34928" y2="13333"/>
                        <a14:foregroundMark x1="39474" y1="15833" x2="39474" y2="15833"/>
                        <a14:foregroundMark x1="47608" y1="16667" x2="47608" y2="16667"/>
                        <a14:foregroundMark x1="53589" y1="17500" x2="53589" y2="17500"/>
                        <a14:foregroundMark x1="48565" y1="20000" x2="49043" y2="20000"/>
                        <a14:foregroundMark x1="61722" y1="17500" x2="61722" y2="17500"/>
                        <a14:foregroundMark x1="65789" y1="15833" x2="65789" y2="15833"/>
                        <a14:foregroundMark x1="69856" y1="13333" x2="69856" y2="13333"/>
                        <a14:foregroundMark x1="74402" y1="17500" x2="74402" y2="17500"/>
                        <a14:foregroundMark x1="81579" y1="16667" x2="81579" y2="16667"/>
                        <a14:foregroundMark x1="85407" y1="23333" x2="85407" y2="23333"/>
                        <a14:foregroundMark x1="90191" y1="20000" x2="90191" y2="20000"/>
                        <a14:foregroundMark x1="96172" y1="19167" x2="96172" y2="19167"/>
                        <a14:foregroundMark x1="34689" y1="55833" x2="35646" y2="55833"/>
                        <a14:foregroundMark x1="40670" y1="49167" x2="40670" y2="49167"/>
                        <a14:foregroundMark x1="45455" y1="53333" x2="45455" y2="53333"/>
                        <a14:foregroundMark x1="50957" y1="49167" x2="50957" y2="49167"/>
                        <a14:foregroundMark x1="56699" y1="42500" x2="56699" y2="42500"/>
                        <a14:foregroundMark x1="33732" y1="79167" x2="33732" y2="79167"/>
                        <a14:foregroundMark x1="43062" y1="77500" x2="43062" y2="77500"/>
                        <a14:foregroundMark x1="48325" y1="82500" x2="48325" y2="82500"/>
                        <a14:foregroundMark x1="56938" y1="77500" x2="56938" y2="77500"/>
                        <a14:foregroundMark x1="62679" y1="80000" x2="62679" y2="80000"/>
                        <a14:foregroundMark x1="70335" y1="75833" x2="70335" y2="75833"/>
                        <a14:foregroundMark x1="75359" y1="77500" x2="75359" y2="77500"/>
                        <a14:foregroundMark x1="83971" y1="78333" x2="83971" y2="78333"/>
                        <a14:foregroundMark x1="88756" y1="80833" x2="88756" y2="80833"/>
                        <a14:foregroundMark x1="95933" y1="75000" x2="95933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63406"/>
            <a:ext cx="4636972" cy="133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9BCFBD-4A21-B67B-A4BF-8EA2208B8A58}"/>
              </a:ext>
            </a:extLst>
          </p:cNvPr>
          <p:cNvSpPr txBox="1"/>
          <p:nvPr userDrawn="1"/>
        </p:nvSpPr>
        <p:spPr>
          <a:xfrm>
            <a:off x="381000" y="4350327"/>
            <a:ext cx="4636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Workshop 1: </a:t>
            </a:r>
          </a:p>
          <a:p>
            <a:r>
              <a:rPr lang="en-SG" sz="2800" b="1" dirty="0"/>
              <a:t>Basics in Python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9B0EB74-85EA-9618-35CE-C48C2F37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SG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7F08267-CBC8-C5E0-456C-535C2855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Workshop 1</a:t>
            </a:r>
            <a:endParaRPr lang="en-SG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2ED8B1F-9A00-AE51-13CE-568918F4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B14-D879-4C77-BF8E-B860D0A6F6FA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68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ech Globe Vector Art, Icons, and Graphics for Free Download">
            <a:extLst>
              <a:ext uri="{FF2B5EF4-FFF2-40B4-BE49-F238E27FC236}">
                <a16:creationId xmlns:a16="http://schemas.microsoft.com/office/drawing/2014/main" id="{01CB7588-4747-88B6-BD5F-B5BEDF86A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EB889-0C9A-C24F-0B0D-A0F95FDD34D1}"/>
              </a:ext>
            </a:extLst>
          </p:cNvPr>
          <p:cNvCxnSpPr>
            <a:cxnSpLocks/>
          </p:cNvCxnSpPr>
          <p:nvPr userDrawn="1"/>
        </p:nvCxnSpPr>
        <p:spPr>
          <a:xfrm>
            <a:off x="244757" y="6276109"/>
            <a:ext cx="1167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NTU Quantitative Asset Management Club - Banking - Overview, Competitors,  and Employees | Apollo.io">
            <a:extLst>
              <a:ext uri="{FF2B5EF4-FFF2-40B4-BE49-F238E27FC236}">
                <a16:creationId xmlns:a16="http://schemas.microsoft.com/office/drawing/2014/main" id="{37FA91CB-79F8-933A-D141-0AB23E41FC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" y="6374391"/>
            <a:ext cx="385328" cy="3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9BCFBD-4A21-B67B-A4BF-8EA2208B8A58}"/>
              </a:ext>
            </a:extLst>
          </p:cNvPr>
          <p:cNvSpPr txBox="1"/>
          <p:nvPr userDrawn="1"/>
        </p:nvSpPr>
        <p:spPr>
          <a:xfrm>
            <a:off x="354584" y="2905780"/>
            <a:ext cx="463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Section Breaker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41449-4539-D2E5-8F4C-94EFE31D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129D6-E495-DEEC-72E2-42AAF3F9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Workshop 1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2E56-65CC-ED70-6785-3765C297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B14-D879-4C77-BF8E-B860D0A6F6FA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15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37E7C-16EC-DB21-8AF5-A3F4CCB87F53}"/>
              </a:ext>
            </a:extLst>
          </p:cNvPr>
          <p:cNvCxnSpPr/>
          <p:nvPr userDrawn="1"/>
        </p:nvCxnSpPr>
        <p:spPr>
          <a:xfrm>
            <a:off x="0" y="6834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E45F6-3B7E-329D-16D3-9781AF9199BB}"/>
              </a:ext>
            </a:extLst>
          </p:cNvPr>
          <p:cNvCxnSpPr>
            <a:cxnSpLocks/>
          </p:cNvCxnSpPr>
          <p:nvPr userDrawn="1"/>
        </p:nvCxnSpPr>
        <p:spPr>
          <a:xfrm>
            <a:off x="244757" y="6276109"/>
            <a:ext cx="1167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NTU Quantitative Asset Management Club - Banking - Overview, Competitors,  and Employees | Apollo.io">
            <a:extLst>
              <a:ext uri="{FF2B5EF4-FFF2-40B4-BE49-F238E27FC236}">
                <a16:creationId xmlns:a16="http://schemas.microsoft.com/office/drawing/2014/main" id="{6D012E0B-F354-3087-76C6-DDD56BBBD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" y="6374391"/>
            <a:ext cx="385328" cy="3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E6732415-BA28-4952-2817-BE7DB743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SG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B9BCCC6-5CD2-6361-BA87-81DDD2AC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Workshop 1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05B1500-FF4C-DCE0-79BC-A41FF366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B14-D879-4C77-BF8E-B860D0A6F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7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6AA28-72D1-BFAA-3AA5-488B9CE33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A07A-4ABD-9631-2CC3-8A5A17E4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3651-BF44-AC40-BDC0-8305722D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3455-C33B-0527-49F6-B31EA7E8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Workshop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D486-7C98-AC0D-C628-52830D91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B14-D879-4C77-BF8E-B860D0A6F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14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1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DC11-5540-1405-E502-12FFA9E3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Private &amp; Confidential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A14A-43E8-7D45-1C7D-58512FA3C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Workshop 1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A2E6-63EA-9ACB-AB17-68C109850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B14-D879-4C77-BF8E-B860D0A6F6FA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56A24-5AE9-7958-8E71-1336B3E6BFA7}"/>
              </a:ext>
            </a:extLst>
          </p:cNvPr>
          <p:cNvCxnSpPr>
            <a:cxnSpLocks/>
          </p:cNvCxnSpPr>
          <p:nvPr userDrawn="1"/>
        </p:nvCxnSpPr>
        <p:spPr>
          <a:xfrm>
            <a:off x="244757" y="6276109"/>
            <a:ext cx="1167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NTU Quantitative Asset Management Club - Banking - Overview, Competitors,  and Employees | Apollo.io">
            <a:extLst>
              <a:ext uri="{FF2B5EF4-FFF2-40B4-BE49-F238E27FC236}">
                <a16:creationId xmlns:a16="http://schemas.microsoft.com/office/drawing/2014/main" id="{769BA7A8-14B8-C629-0506-C93B2F27D7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" y="6374391"/>
            <a:ext cx="385328" cy="3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526FB6-A46C-A6EE-DBB9-0FF2D1FA31AF}"/>
              </a:ext>
            </a:extLst>
          </p:cNvPr>
          <p:cNvCxnSpPr/>
          <p:nvPr userDrawn="1"/>
        </p:nvCxnSpPr>
        <p:spPr>
          <a:xfrm>
            <a:off x="0" y="6834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3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62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2592E-6E2B-BE67-752F-334B740D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Prospectus 2022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E23F-325A-4DD5-2520-DE3D63E9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Private &amp;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ADB8-2A3E-D800-69BF-A2CBC77A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B14-D879-4C77-BF8E-B860D0A6F6FA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112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36223"/>
            <a:ext cx="9905999" cy="4912995"/>
          </a:xfrm>
        </p:spPr>
        <p:txBody>
          <a:bodyPr>
            <a:normAutofit/>
          </a:bodyPr>
          <a:lstStyle/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Log in and click on the “New repository” option under the + sign next to your profile picture, in the top right corner.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</a:rPr>
              <a:t>Enter a name for your repository, provide a brief description, and choose a privacy setting.</a:t>
            </a: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</a:rPr>
              <a:t>Click the Create repository button.</a:t>
            </a: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</a:rPr>
              <a:t>GitHub allows you to add an existing repo you have created locally. To push a local repository from your machine to GitHub, use the following syntax: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git remote add origin https://github.com/[your-username]/[repository-name.git]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CF1E-1FFF-1FF6-E58D-070D8E65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07B1-878A-FCC2-0199-0D63BC4E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0827-24E5-E879-A188-A459E14E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BE9857-1CDE-82CC-A69C-AD92C4DD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2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0846"/>
            <a:ext cx="9905999" cy="4608514"/>
          </a:xfrm>
        </p:spPr>
        <p:txBody>
          <a:bodyPr/>
          <a:lstStyle/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You can check which files git is tracking by running: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status</a:t>
            </a:r>
            <a:endParaRPr lang="en-IN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IN" b="1" i="0" dirty="0"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roboto" panose="02000000000000000000" pitchFamily="2" charset="0"/>
              </a:rPr>
              <a:t>Git notifies you if you have any untracked files. To start tracking a file, run the following command: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add [filename]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9360-C1B5-FAC1-414B-F4DD0964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E317-C185-D80C-743D-D9FDF9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69D8-CE4B-8CEA-4322-4F617B5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81217B-93B9-5F10-6D4F-A044CD32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212B9B-2A88-6636-85A5-E869F11590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ADD A FILE TO REPOSITORY</a:t>
            </a:r>
          </a:p>
        </p:txBody>
      </p:sp>
    </p:spTree>
    <p:extLst>
      <p:ext uri="{BB962C8B-B14F-4D97-AF65-F5344CB8AC3E}">
        <p14:creationId xmlns:p14="http://schemas.microsoft.com/office/powerpoint/2010/main" val="239809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6223"/>
            <a:ext cx="9905999" cy="4830287"/>
          </a:xfrm>
        </p:spPr>
        <p:txBody>
          <a:bodyPr/>
          <a:lstStyle/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After adding the files to the staging environment, instruct Git to package the files into a commit using the </a:t>
            </a:r>
            <a:r>
              <a:rPr lang="en-US" b="1" i="0" dirty="0">
                <a:effectLst/>
                <a:latin typeface="roboto" panose="02000000000000000000" pitchFamily="2" charset="0"/>
              </a:rPr>
              <a:t>git commit</a:t>
            </a:r>
            <a:r>
              <a:rPr lang="en-US" i="0" dirty="0">
                <a:effectLst/>
                <a:latin typeface="roboto" panose="02000000000000000000" pitchFamily="2" charset="0"/>
              </a:rPr>
              <a:t> command. The syntax is: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IN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git commit –m “Notes about the commit”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b="1" i="0" dirty="0"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roboto" panose="02000000000000000000" pitchFamily="2" charset="0"/>
              </a:rPr>
              <a:t>To undo a published commit, use the following syntax: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revert [hash]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roboto" panose="02000000000000000000" pitchFamily="2" charset="0"/>
              </a:rPr>
              <a:t>A hash is a code that identifies each commit. Obtain a commit hash by running: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log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6BC9-40C8-3FF1-A5EA-A66F2FCF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3861-DB0A-C80C-6543-FB0B36E7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3814-B970-474E-7D4F-08434404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0A79BA-91CF-4143-ED9F-1FF670E7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58E47F-03B0-98E0-8E69-1F00A2A6C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CREATE A COMMIT </a:t>
            </a:r>
          </a:p>
        </p:txBody>
      </p:sp>
    </p:spTree>
    <p:extLst>
      <p:ext uri="{BB962C8B-B14F-4D97-AF65-F5344CB8AC3E}">
        <p14:creationId xmlns:p14="http://schemas.microsoft.com/office/powerpoint/2010/main" val="255100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36223"/>
            <a:ext cx="9905999" cy="494728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Creating a new Git branch means creating a copy of the project from a specific point in time. Branches in Git allow users to make new features without applying the changes to the main branch while the feature is in development. To create a branch, run the following command: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IN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git branch [</a:t>
            </a:r>
            <a:r>
              <a:rPr lang="en-IN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new_branch_name</a:t>
            </a:r>
            <a:r>
              <a:rPr lang="en-IN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b="1" i="0" dirty="0"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roboto" panose="02000000000000000000" pitchFamily="2" charset="0"/>
              </a:rPr>
              <a:t>To switch between branches, use the following syntax: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checkout [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branch_name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roboto" panose="02000000000000000000" pitchFamily="2" charset="0"/>
              </a:rPr>
              <a:t>To rename a local Git branch, use the following syntax: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branch –m [new-name]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roboto" panose="02000000000000000000" pitchFamily="2" charset="0"/>
              </a:rPr>
              <a:t>To delete a local Git branch, use the following syntax: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branch –d [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branch_name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7099-2ADA-206E-2E7F-D7557498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999D7-7D73-3723-E69A-0F9FA7C3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2902-9CAC-39CF-AB58-91C1CFBA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06F9F8-8879-792D-65C3-0EFE6374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7AAE75-4605-1F10-B3A3-EBC5EB4970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CREATE A BRANCH </a:t>
            </a:r>
          </a:p>
        </p:txBody>
      </p:sp>
    </p:spTree>
    <p:extLst>
      <p:ext uri="{BB962C8B-B14F-4D97-AF65-F5344CB8AC3E}">
        <p14:creationId xmlns:p14="http://schemas.microsoft.com/office/powerpoint/2010/main" val="342855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36223"/>
            <a:ext cx="9905999" cy="4947285"/>
          </a:xfrm>
        </p:spPr>
        <p:txBody>
          <a:bodyPr>
            <a:normAutofit/>
          </a:bodyPr>
          <a:lstStyle/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The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fetch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latin typeface="roboto" panose="02000000000000000000" pitchFamily="2" charset="0"/>
              </a:rPr>
              <a:t>command downloads the commits, files and refs from a remote repository into your local repo. When downloading content from a remote repo,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pull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latin typeface="roboto" panose="02000000000000000000" pitchFamily="2" charset="0"/>
              </a:rPr>
              <a:t>and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fetch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latin typeface="roboto" panose="02000000000000000000" pitchFamily="2" charset="0"/>
              </a:rPr>
              <a:t>commands are available to accomplish the task.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The git pull command is used to fetch and download content from a remote repository and immediately update the local repository to match that content.</a:t>
            </a:r>
          </a:p>
          <a:p>
            <a:pPr marL="457200" lvl="1" indent="0">
              <a:buNone/>
            </a:pPr>
            <a:r>
              <a:rPr lang="en-US" dirty="0">
                <a:latin typeface="roboto" panose="02000000000000000000" pitchFamily="2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fetch [</a:t>
            </a:r>
            <a:r>
              <a:rPr lang="en-US" sz="18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remote_name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 [</a:t>
            </a:r>
            <a:r>
              <a:rPr lang="en-US" sz="18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branch_name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pull [</a:t>
            </a:r>
            <a:r>
              <a:rPr lang="en-US" sz="18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remote_name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sz="1800" b="1" dirty="0"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</a:rPr>
              <a:t>The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push</a:t>
            </a:r>
            <a:r>
              <a:rPr lang="en-US" sz="2100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</a:rPr>
              <a:t>c</a:t>
            </a:r>
            <a:r>
              <a:rPr lang="en-US" sz="2100" dirty="0">
                <a:latin typeface="roboto" panose="02000000000000000000" pitchFamily="2" charset="0"/>
              </a:rPr>
              <a:t>om</a:t>
            </a:r>
            <a:r>
              <a:rPr lang="en-US" dirty="0">
                <a:latin typeface="roboto" panose="02000000000000000000" pitchFamily="2" charset="0"/>
              </a:rPr>
              <a:t>mand is used to upload local repository content to a remote repository.</a:t>
            </a:r>
          </a:p>
          <a:p>
            <a:pPr marL="457200" lvl="1" indent="0">
              <a:buNone/>
            </a:pPr>
            <a:r>
              <a:rPr lang="en-US" dirty="0">
                <a:latin typeface="roboto" panose="02000000000000000000" pitchFamily="2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push [</a:t>
            </a:r>
            <a:r>
              <a:rPr lang="en-US" sz="18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remote_name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 [</a:t>
            </a:r>
            <a:r>
              <a:rPr lang="en-US" sz="18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branch_name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58E9-4E83-07C0-AF55-EA5B2D3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8F7C-22C5-DBA5-E8AE-EEAC6F0F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BE0B-1014-C019-1298-CFAE2C2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87D58F0-50B3-FBBE-8196-81F82796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047F66-5AA5-F0E5-6DA4-1781E1202F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FETCH/PUSH/PULL</a:t>
            </a:r>
          </a:p>
        </p:txBody>
      </p:sp>
    </p:spTree>
    <p:extLst>
      <p:ext uri="{BB962C8B-B14F-4D97-AF65-F5344CB8AC3E}">
        <p14:creationId xmlns:p14="http://schemas.microsoft.com/office/powerpoint/2010/main" val="22969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330"/>
            <a:ext cx="10801350" cy="497094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 is a specific way of analyzing a sequence of data points collected over an interval of time.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time series analysis, analysts record data points at consistent intervals over a set period of time rather than just recording the data points intermittently or randomly.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 typically requires a large number of data points to ensure consistency and reliability.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Additionally, time series data can be used for forecasting—predicting future data based on historical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0929-895F-330C-B0B3-EA50B39F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517E-D0FC-CD9A-EA68-61FB6359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698E-D142-6968-5594-98F125E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3A6DA2-E81E-10D9-4FEE-315FF7CD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762BEF-8B7F-760C-6198-52AE50120D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TIME – SERIES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734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6DA5E-E174-F9A8-E6B6-493538A0E3E6}"/>
              </a:ext>
            </a:extLst>
          </p:cNvPr>
          <p:cNvSpPr txBox="1">
            <a:spLocks/>
          </p:cNvSpPr>
          <p:nvPr/>
        </p:nvSpPr>
        <p:spPr>
          <a:xfrm>
            <a:off x="-881227" y="1813680"/>
            <a:ext cx="13954454" cy="323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dirty="0"/>
              <a:t>TIME SERIES DATA</a:t>
            </a:r>
          </a:p>
          <a:p>
            <a:pPr algn="ctr"/>
            <a:r>
              <a:rPr lang="en-US" sz="7200" dirty="0"/>
              <a:t>ANALYSIS IN PYTHON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393DB-B1F7-7DE3-B2BF-1C226024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27AAB-7651-37E4-CCAE-966DB86B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A01D6-1B0E-9964-C1CB-EEA9B212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1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852C2-543D-2097-522D-04598AB5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4" y="1783872"/>
            <a:ext cx="10433052" cy="4434047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9C4C0-A65A-1CF8-D69D-5FD9A7C9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F3076-0B03-FD18-B55C-41F98437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9095A-C1CC-5BF9-9206-29C676F4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4718DC-5896-1089-BB13-5F0AAABE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AD170A-8789-2065-D0B7-C0BF5CCD2E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BITCOIN (BTC) 1-YEAR PRICE (USD)</a:t>
            </a:r>
          </a:p>
        </p:txBody>
      </p:sp>
    </p:spTree>
    <p:extLst>
      <p:ext uri="{BB962C8B-B14F-4D97-AF65-F5344CB8AC3E}">
        <p14:creationId xmlns:p14="http://schemas.microsoft.com/office/powerpoint/2010/main" val="48810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EF53B-A193-86FA-F954-849246F0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03" y="1911652"/>
            <a:ext cx="4767619" cy="4254184"/>
          </a:xfrm>
          <a:prstGeom prst="rect">
            <a:avLst/>
          </a:prstGeo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936E4A7-788A-D58C-4E4A-25181211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1838006"/>
            <a:ext cx="5326380" cy="4401476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Open – </a:t>
            </a:r>
            <a:r>
              <a:rPr lang="en-US" sz="2000" dirty="0"/>
              <a:t>Price of stock when market opened</a:t>
            </a:r>
          </a:p>
          <a:p>
            <a:r>
              <a:rPr lang="en-US" dirty="0"/>
              <a:t>High – </a:t>
            </a:r>
            <a:r>
              <a:rPr lang="en-US" sz="2000" dirty="0"/>
              <a:t>Highest price of stock during the day</a:t>
            </a:r>
          </a:p>
          <a:p>
            <a:r>
              <a:rPr lang="en-US" dirty="0"/>
              <a:t>Low – </a:t>
            </a:r>
            <a:r>
              <a:rPr lang="en-US" sz="2000" dirty="0"/>
              <a:t>Lowest price of stock during the day</a:t>
            </a:r>
          </a:p>
          <a:p>
            <a:r>
              <a:rPr lang="en-US" dirty="0"/>
              <a:t>Close – </a:t>
            </a:r>
            <a:r>
              <a:rPr lang="en-US" sz="2000" dirty="0"/>
              <a:t>Price of stock when market closed</a:t>
            </a:r>
          </a:p>
          <a:p>
            <a:r>
              <a:rPr lang="en-US" dirty="0"/>
              <a:t>Adj Close – </a:t>
            </a:r>
            <a:r>
              <a:rPr lang="en-US" sz="2000" dirty="0"/>
              <a:t>lose price adjusted for splits and dividends and/or capital gain distributions.</a:t>
            </a:r>
          </a:p>
          <a:p>
            <a:r>
              <a:rPr lang="en-US" dirty="0"/>
              <a:t>Volume – </a:t>
            </a:r>
            <a:r>
              <a:rPr lang="en-US" sz="2000" dirty="0"/>
              <a:t>Number of shares traded on the day</a:t>
            </a:r>
            <a:endParaRPr 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CFE6D-376D-EC44-06C1-2BCFC9B1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19ADC-86A3-558C-DAD5-933E4B32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6481F-9BB3-9DA6-EEF7-A4762AE7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8D1FC1-3F88-DEDD-30FD-A519626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505B17-5C59-8612-E0DF-42098A1011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BITCOIN (BTC) 1-YEAR PRICE (USD)</a:t>
            </a:r>
          </a:p>
        </p:txBody>
      </p:sp>
    </p:spTree>
    <p:extLst>
      <p:ext uri="{BB962C8B-B14F-4D97-AF65-F5344CB8AC3E}">
        <p14:creationId xmlns:p14="http://schemas.microsoft.com/office/powerpoint/2010/main" val="221825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490" y="2045970"/>
            <a:ext cx="10308272" cy="457089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matplotlib as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matplotlib.pyplot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seaborn as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pandas as pd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CAFD-FD16-4AC4-7CB5-76071EAC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22EE-364F-8B54-140F-03820C2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6F53-23A5-F0B2-41AB-38230D4B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7F57D0-2454-83EE-ECDE-F0A47EFF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5D7943-9743-2D60-21B6-C5CDD6D8B0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IMPORT BASIC LIBRARIES</a:t>
            </a:r>
            <a:br>
              <a:rPr lang="en-US" dirty="0">
                <a:latin typeface="Rockwell" panose="02060603020205020403" pitchFamily="18" charset="0"/>
              </a:rPr>
            </a:b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9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809323"/>
            <a:ext cx="5772574" cy="303164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a virtual environment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git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DF23-DCB7-61B6-C99C-FF6B7699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D0D9-52E6-E86E-6928-A06A567D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C20F-6D0D-9B34-753D-11FD8893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490" y="2045970"/>
            <a:ext cx="10308272" cy="457089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pd.read_csv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('BTC-USD.csv')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df.head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3548D-3779-1B04-4126-65962E75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90" y="3429000"/>
            <a:ext cx="7203176" cy="2571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C319-895E-CAFE-EF12-A7E382B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3FB9A-14DD-4AF8-01E4-50052E44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ACDA-4BBF-DF46-558D-A684B403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CB0945-773D-C4ED-5D4C-D2D8A0FE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56025B-5BD0-A09E-4E8F-70B003374D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IMPORT PRICE DATA</a:t>
            </a:r>
          </a:p>
        </p:txBody>
      </p:sp>
    </p:spTree>
    <p:extLst>
      <p:ext uri="{BB962C8B-B14F-4D97-AF65-F5344CB8AC3E}">
        <p14:creationId xmlns:p14="http://schemas.microsoft.com/office/powerpoint/2010/main" val="36502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7469188" cy="52452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df.plot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x = “Date”,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“Close”,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kind = “line”,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figsize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(15,8),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= “Bitcoin Price in USD”,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xlabel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“Date”,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ylabel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“Price”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plt.show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43CF-F985-3C2C-C95A-617C5D32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18CF-AE49-8A5B-B84D-EDDFDCEC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54B4-A746-674A-265D-1AD0154C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DD8FCE6-FBC6-DF89-CAFF-B8AAE3D1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E96CA8-9691-DFCE-3B04-C514ED7D79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VISUALIZING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306351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6FAFF-E08B-918F-6A4A-3F3A2C19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BEF37-9076-8130-E530-60A62965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06DB-6D60-A1F6-493E-5639A4FC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EFB4C-E0E7-25D1-086E-9CAC50413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" t="7885" r="8604" b="4196"/>
          <a:stretch/>
        </p:blipFill>
        <p:spPr>
          <a:xfrm>
            <a:off x="1333904" y="800099"/>
            <a:ext cx="9524192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9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983"/>
            <a:ext cx="10801350" cy="331236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create 20 days simple moving average column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['SMA_20'] =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['Close'].rolling(window = 20,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min_periods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1).mean()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create 50 days simple moving average column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['SMA_50'] =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['Close'].rolling(window = 50,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min_periods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1).mean()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df.plot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 = "Date", y = ["Close", "SMA_20", "SMA_50"], kind = "line",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figsize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(15, 8), title='Bitcoin Price in USD',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xlabel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'Date',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ylabel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'Price')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plt.show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43CF-F985-3C2C-C95A-617C5D32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18CF-AE49-8A5B-B84D-EDDFDCEC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54B4-A746-674A-265D-1AD0154C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DD8FCE6-FBC6-DF89-CAFF-B8AAE3D1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E96CA8-9691-DFCE-3B04-C514ED7D79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SIMPLE MOVING AVERAGE (SMA)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D4E8F8B-BC00-B100-836B-816432CD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55" y="969472"/>
            <a:ext cx="4363489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0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6FAFF-E08B-918F-6A4A-3F3A2C19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BEF37-9076-8130-E530-60A62965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06DB-6D60-A1F6-493E-5639A4FC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CC342-F38A-B70B-72F3-3CCAC9BCE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4" t="7080" r="8359" b="4980"/>
          <a:stretch/>
        </p:blipFill>
        <p:spPr>
          <a:xfrm>
            <a:off x="1295400" y="772815"/>
            <a:ext cx="9601200" cy="53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983"/>
            <a:ext cx="10801350" cy="331236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create 20 days exponential moving average column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['EMA_20'] =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['Close'].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ewm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(span = 20, adjust = False).mean()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create 50 days exponential moving average column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['EMA_50'] =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['Close'].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ewm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(span = 50, adjust = False).mean()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df.plot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 = "Date", y = ["Close", “EMA_20", “EMA_50"], kind = "line",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figsize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(15, 8), title='Bitcoin Price in USD',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xlabel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'Date',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ylabel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'Price')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plt.show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43CF-F985-3C2C-C95A-617C5D32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18CF-AE49-8A5B-B84D-EDDFDCEC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54B4-A746-674A-265D-1AD0154C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DD8FCE6-FBC6-DF89-CAFF-B8AAE3D1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E96CA8-9691-DFCE-3B04-C514ED7D79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EXPONENTIAL MOVING AVERAGE (EMA)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2420E-30C1-DDBE-414B-3FC3090F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64" y="884757"/>
            <a:ext cx="4495072" cy="19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0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6FAFF-E08B-918F-6A4A-3F3A2C19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BEF37-9076-8130-E530-60A62965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06DB-6D60-A1F6-493E-5639A4FC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9E695-DE95-BB2C-86B5-A44CC37BA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398" r="9297" b="4980"/>
          <a:stretch/>
        </p:blipFill>
        <p:spPr>
          <a:xfrm>
            <a:off x="1290637" y="780751"/>
            <a:ext cx="9610725" cy="52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801350" cy="52086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df.set_index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('Date’)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daily_changes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 =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['Adj Close'].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pct_change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(periods 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sns.displot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daily_changes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'].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dropna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bins=100,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color='purple’,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kde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= 6,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 = 1.5)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plt.suptitle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('Daily % return of BITCOIN (USD) price,\n05-09-2021 to 04-09-2022’,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fontsize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color='black’)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plt.grid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plt.show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43CF-F985-3C2C-C95A-617C5D32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18CF-AE49-8A5B-B84D-EDDFDCEC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54B4-A746-674A-265D-1AD0154C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DD8FCE6-FBC6-DF89-CAFF-B8AAE3D1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E96CA8-9691-DFCE-3B04-C514ED7D79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HISTOGRAM TO VISUALISE DAILY RETURN</a:t>
            </a:r>
          </a:p>
        </p:txBody>
      </p:sp>
    </p:spTree>
    <p:extLst>
      <p:ext uri="{BB962C8B-B14F-4D97-AF65-F5344CB8AC3E}">
        <p14:creationId xmlns:p14="http://schemas.microsoft.com/office/powerpoint/2010/main" val="155237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6FAFF-E08B-918F-6A4A-3F3A2C19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BEF37-9076-8130-E530-60A62965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06DB-6D60-A1F6-493E-5639A4FC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44412-333E-33B9-C806-ED77F4DA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89" y="844296"/>
            <a:ext cx="8118021" cy="54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4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6DA5E-E174-F9A8-E6B6-493538A0E3E6}"/>
              </a:ext>
            </a:extLst>
          </p:cNvPr>
          <p:cNvSpPr txBox="1">
            <a:spLocks/>
          </p:cNvSpPr>
          <p:nvPr/>
        </p:nvSpPr>
        <p:spPr>
          <a:xfrm>
            <a:off x="-881227" y="1813680"/>
            <a:ext cx="13954454" cy="323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393DB-B1F7-7DE3-B2BF-1C226024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27AAB-7651-37E4-CCAE-966DB86B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A01D6-1B0E-9964-C1CB-EEA9B212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CEBC-54F2-DF91-93EE-A393DD1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05DE-6F57-3F1E-75EE-D18A8FA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67A-48F2-DAAC-EEDD-7FE144D8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9212B3-F50A-B35C-E259-1F7ECF71A3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VIRTUAL ENVIRONMENT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0534A8-FCF3-1FE6-44C9-651F5A187A1D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virtual environment is a Python environment such that the Python interpreter, libraries and scripts installed into it are isolated from those installed in other virtual environments, and (by default) any libraries installed in a “system”.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5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CEBC-54F2-DF91-93EE-A393DD1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05DE-6F57-3F1E-75EE-D18A8FA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67A-48F2-DAAC-EEDD-7FE144D8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9212B3-F50A-B35C-E259-1F7ECF71A3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PIP ENVIRONMENT (PIPENV)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0534A8-FCF3-1FE6-44C9-651F5A187A1D}"/>
              </a:ext>
            </a:extLst>
          </p:cNvPr>
          <p:cNvSpPr txBox="1">
            <a:spLocks/>
          </p:cNvSpPr>
          <p:nvPr/>
        </p:nvSpPr>
        <p:spPr>
          <a:xfrm>
            <a:off x="1141412" y="1099595"/>
            <a:ext cx="9905999" cy="469160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Pipenv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packaging tool for Python that solves some common problems associated with the typical workflow using pip,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virtualenv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the good old requirements.txt.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addition to addressing some common issues, it consolidates and simplifies the development process to a single command line tool.</a:t>
            </a:r>
          </a:p>
        </p:txBody>
      </p:sp>
    </p:spTree>
    <p:extLst>
      <p:ext uri="{BB962C8B-B14F-4D97-AF65-F5344CB8AC3E}">
        <p14:creationId xmlns:p14="http://schemas.microsoft.com/office/powerpoint/2010/main" val="31959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CEBC-54F2-DF91-93EE-A393DD1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05DE-6F57-3F1E-75EE-D18A8FA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67A-48F2-DAAC-EEDD-7FE144D8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9212B3-F50A-B35C-E259-1F7ECF71A3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REQUIREMENTS.TXT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0534A8-FCF3-1FE6-44C9-651F5A187A1D}"/>
              </a:ext>
            </a:extLst>
          </p:cNvPr>
          <p:cNvSpPr txBox="1">
            <a:spLocks/>
          </p:cNvSpPr>
          <p:nvPr/>
        </p:nvSpPr>
        <p:spPr>
          <a:xfrm>
            <a:off x="1143000" y="1057295"/>
            <a:ext cx="9905999" cy="3213764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Python requirement.txt file is a type of file that usually stores information about all the libraries, modules, and packages in itself that are used while developing a particular project. It also stores all files and packages on which that project is dependent or requires to run.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serves as a list of items to be installed by pip, when using pip install.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requirements.txt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DD6541-8C8D-CF38-FED9-DC06A8CD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05" y="4322135"/>
            <a:ext cx="3035787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CEBC-54F2-DF91-93EE-A393DD1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05DE-6F57-3F1E-75EE-D18A8FA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67A-48F2-DAAC-EEDD-7FE144D8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9212B3-F50A-B35C-E259-1F7ECF71A3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PIP REQUIREMENTS (PIPREQS)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0534A8-FCF3-1FE6-44C9-651F5A187A1D}"/>
              </a:ext>
            </a:extLst>
          </p:cNvPr>
          <p:cNvSpPr txBox="1">
            <a:spLocks/>
          </p:cNvSpPr>
          <p:nvPr/>
        </p:nvSpPr>
        <p:spPr>
          <a:xfrm>
            <a:off x="1141412" y="1099595"/>
            <a:ext cx="9905999" cy="469160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pipreqs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simple library to automatically generate and create the requirements.txt file for your python projects and scripts.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pipreqs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[options] [&lt;path&gt;]</a:t>
            </a:r>
          </a:p>
        </p:txBody>
      </p:sp>
    </p:spTree>
    <p:extLst>
      <p:ext uri="{BB962C8B-B14F-4D97-AF65-F5344CB8AC3E}">
        <p14:creationId xmlns:p14="http://schemas.microsoft.com/office/powerpoint/2010/main" val="416419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342F-DDB0-9FA2-B6A0-02F6ACD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1D46-1385-E7D9-9826-59594654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2168-F86E-1165-B79A-52F1CE59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5324BE-6D7B-D8EC-9937-9B4C641E984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SETTING UP YOUR VIRTUAL ENVIRONMENT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45C36C-1A14-C89F-A9F1-AA34E231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A25685-2BEA-446F-B065-5EA69F86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227" y="761035"/>
            <a:ext cx="6603544" cy="53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55227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free and open-source distributed version control system designed to handle everything from small to very large projects with speed and efficiency.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342F-DDB0-9FA2-B6A0-02F6ACD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1D46-1385-E7D9-9826-59594654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2168-F86E-1165-B79A-52F1CE59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5324BE-6D7B-D8EC-9937-9B4C641E9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4665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5553"/>
          </a:xfrm>
        </p:spPr>
        <p:txBody>
          <a:bodyPr/>
          <a:lstStyle/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Open a Git Bash terminal and move to the directory where you want to keep the project on your local machine. For example: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IN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cd ~/Desktop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mkdir</a:t>
            </a:r>
            <a:r>
              <a:rPr lang="en-IN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IN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myproject</a:t>
            </a:r>
            <a:endParaRPr lang="en-IN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IN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cd </a:t>
            </a:r>
            <a:r>
              <a:rPr lang="en-IN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myproject</a:t>
            </a:r>
            <a:r>
              <a:rPr lang="en-IN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/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b="1" i="0" dirty="0"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roboto" panose="02000000000000000000" pitchFamily="2" charset="0"/>
              </a:rPr>
              <a:t>Create a G</a:t>
            </a:r>
            <a:r>
              <a:rPr lang="en-US" b="0" i="0" dirty="0">
                <a:effectLst/>
                <a:latin typeface="roboto" panose="02000000000000000000" pitchFamily="2" charset="0"/>
              </a:rPr>
              <a:t>it repository in the selected folder by running </a:t>
            </a:r>
            <a:r>
              <a:rPr lang="en-US" dirty="0">
                <a:latin typeface="roboto" panose="02000000000000000000" pitchFamily="2" charset="0"/>
              </a:rPr>
              <a:t>the “git </a:t>
            </a:r>
            <a:r>
              <a:rPr lang="en-US" dirty="0" err="1">
                <a:latin typeface="roboto" panose="02000000000000000000" pitchFamily="2" charset="0"/>
              </a:rPr>
              <a:t>init</a:t>
            </a:r>
            <a:r>
              <a:rPr lang="en-US" dirty="0">
                <a:latin typeface="roboto" panose="02000000000000000000" pitchFamily="2" charset="0"/>
              </a:rPr>
              <a:t>” command. The syntax is: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git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[repository-name]</a:t>
            </a:r>
            <a:endParaRPr lang="en-IN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6BDC-4F08-7418-6863-01B52676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29BA-4631-EDA9-C571-EC9D651F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CBC9-804D-5984-26D1-77841EAE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8CE6E0-0CBE-B757-FF0F-58853A05B6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05998" cy="147857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CREATE A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269238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1F4B"/>
      </a:accent1>
      <a:accent2>
        <a:srgbClr val="03396C"/>
      </a:accent2>
      <a:accent3>
        <a:srgbClr val="005B96"/>
      </a:accent3>
      <a:accent4>
        <a:srgbClr val="6497B1"/>
      </a:accent4>
      <a:accent5>
        <a:srgbClr val="B3CDE0"/>
      </a:accent5>
      <a:accent6>
        <a:srgbClr val="ADB9CA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2140</Words>
  <Application>Microsoft Office PowerPoint</Application>
  <PresentationFormat>Widescreen</PresentationFormat>
  <Paragraphs>261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charter</vt:lpstr>
      <vt:lpstr>Courier New</vt:lpstr>
      <vt:lpstr>Gadugi</vt:lpstr>
      <vt:lpstr>Lato</vt:lpstr>
      <vt:lpstr>Roboto</vt:lpstr>
      <vt:lpstr>Rockwell</vt:lpstr>
      <vt:lpstr>Tahoma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#MALHOTRA PARTH#</dc:creator>
  <cp:lastModifiedBy>#TIBREWAL SHREY#</cp:lastModifiedBy>
  <cp:revision>14</cp:revision>
  <dcterms:created xsi:type="dcterms:W3CDTF">2022-08-29T09:55:11Z</dcterms:created>
  <dcterms:modified xsi:type="dcterms:W3CDTF">2022-09-07T11:12:41Z</dcterms:modified>
</cp:coreProperties>
</file>