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6DBB038A-87F7-C648-A3C8-6BBB62F36527}"/>
              </a:ext>
            </a:extLst>
          </p:cNvPr>
          <p:cNvSpPr/>
          <p:nvPr/>
        </p:nvSpPr>
        <p:spPr>
          <a:xfrm>
            <a:off x="2923624" y="1710730"/>
            <a:ext cx="8098077" cy="34365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8A2AD6E3-B55A-F84C-A836-829C2394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625" y="1710730"/>
            <a:ext cx="330200" cy="352871"/>
          </a:xfrm>
          <a:prstGeom prst="rect">
            <a:avLst/>
          </a:prstGeom>
        </p:spPr>
      </p:pic>
      <p:sp>
        <p:nvSpPr>
          <p:cNvPr id="7" name="Rectangle 25">
            <a:extLst>
              <a:ext uri="{FF2B5EF4-FFF2-40B4-BE49-F238E27FC236}">
                <a16:creationId xmlns:a16="http://schemas.microsoft.com/office/drawing/2014/main" id="{24AFA79C-B686-894D-82D3-FD6995F6C479}"/>
              </a:ext>
            </a:extLst>
          </p:cNvPr>
          <p:cNvSpPr/>
          <p:nvPr/>
        </p:nvSpPr>
        <p:spPr>
          <a:xfrm>
            <a:off x="3478199" y="2063600"/>
            <a:ext cx="7232217" cy="28502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pic>
        <p:nvPicPr>
          <p:cNvPr id="8" name="Graphic 77">
            <a:extLst>
              <a:ext uri="{FF2B5EF4-FFF2-40B4-BE49-F238E27FC236}">
                <a16:creationId xmlns:a16="http://schemas.microsoft.com/office/drawing/2014/main" id="{1ECE56C9-CCFC-4B47-9753-7CBFCB305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8200" y="2063601"/>
            <a:ext cx="406616" cy="406616"/>
          </a:xfrm>
          <a:prstGeom prst="rect">
            <a:avLst/>
          </a:prstGeom>
        </p:spPr>
      </p:pic>
      <p:sp>
        <p:nvSpPr>
          <p:cNvPr id="13" name="Rectangle 37">
            <a:extLst>
              <a:ext uri="{FF2B5EF4-FFF2-40B4-BE49-F238E27FC236}">
                <a16:creationId xmlns:a16="http://schemas.microsoft.com/office/drawing/2014/main" id="{05BFE929-6099-D942-8CAE-8FDA38191ECF}"/>
              </a:ext>
            </a:extLst>
          </p:cNvPr>
          <p:cNvSpPr/>
          <p:nvPr/>
        </p:nvSpPr>
        <p:spPr>
          <a:xfrm>
            <a:off x="4033763" y="2470217"/>
            <a:ext cx="1765300" cy="224903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</a:rPr>
              <a:t>Public subnet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000B97F-030E-6345-8C1C-AF6069A5C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3763" y="2470217"/>
            <a:ext cx="274320" cy="274320"/>
          </a:xfrm>
          <a:prstGeom prst="rect">
            <a:avLst/>
          </a:prstGeom>
        </p:spPr>
      </p:pic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B8E4766E-C33D-244E-AA46-082C0562A1E5}"/>
              </a:ext>
            </a:extLst>
          </p:cNvPr>
          <p:cNvCxnSpPr>
            <a:cxnSpLocks/>
          </p:cNvCxnSpPr>
          <p:nvPr/>
        </p:nvCxnSpPr>
        <p:spPr>
          <a:xfrm>
            <a:off x="2372497" y="3389974"/>
            <a:ext cx="187865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15">
            <a:extLst>
              <a:ext uri="{FF2B5EF4-FFF2-40B4-BE49-F238E27FC236}">
                <a16:creationId xmlns:a16="http://schemas.microsoft.com/office/drawing/2014/main" id="{51C2F86B-FD07-1241-91E1-CF97C82ED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7045" y="2900524"/>
            <a:ext cx="469900" cy="469900"/>
          </a:xfrm>
          <a:prstGeom prst="rect">
            <a:avLst/>
          </a:prstGeom>
        </p:spPr>
      </p:pic>
      <p:sp>
        <p:nvSpPr>
          <p:cNvPr id="23" name="TextBox 60">
            <a:extLst>
              <a:ext uri="{FF2B5EF4-FFF2-40B4-BE49-F238E27FC236}">
                <a16:creationId xmlns:a16="http://schemas.microsoft.com/office/drawing/2014/main" id="{527961D3-B409-B74D-BA34-422C22B77C56}"/>
              </a:ext>
            </a:extLst>
          </p:cNvPr>
          <p:cNvSpPr txBox="1"/>
          <p:nvPr/>
        </p:nvSpPr>
        <p:spPr>
          <a:xfrm>
            <a:off x="1395620" y="342900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4CCA2714-7FB6-B04A-9F31-28BE90EF3F1F}"/>
              </a:ext>
            </a:extLst>
          </p:cNvPr>
          <p:cNvSpPr txBox="1"/>
          <p:nvPr/>
        </p:nvSpPr>
        <p:spPr>
          <a:xfrm>
            <a:off x="4149179" y="3831210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Amazon EC2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04DB9011-F889-1642-9270-570B620A2F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0231" y="3034374"/>
            <a:ext cx="711200" cy="711200"/>
          </a:xfrm>
          <a:prstGeom prst="rect">
            <a:avLst/>
          </a:prstGeom>
        </p:spPr>
      </p:pic>
      <p:sp>
        <p:nvSpPr>
          <p:cNvPr id="28" name="TextBox 26">
            <a:extLst>
              <a:ext uri="{FF2B5EF4-FFF2-40B4-BE49-F238E27FC236}">
                <a16:creationId xmlns:a16="http://schemas.microsoft.com/office/drawing/2014/main" id="{8157D095-081A-4545-B715-6DAD26F72E01}"/>
              </a:ext>
            </a:extLst>
          </p:cNvPr>
          <p:cNvSpPr txBox="1"/>
          <p:nvPr/>
        </p:nvSpPr>
        <p:spPr>
          <a:xfrm>
            <a:off x="7497754" y="38535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Amazon RDS</a:t>
            </a:r>
          </a:p>
        </p:txBody>
      </p:sp>
      <p:pic>
        <p:nvPicPr>
          <p:cNvPr id="29" name="Graphic 14">
            <a:extLst>
              <a:ext uri="{FF2B5EF4-FFF2-40B4-BE49-F238E27FC236}">
                <a16:creationId xmlns:a16="http://schemas.microsoft.com/office/drawing/2014/main" id="{9029A142-BF0B-054E-A42C-6E7BEBE85B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93106" y="3038471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6ACFCF8A-66A3-EE43-89EE-FA9C4FB4AC37}"/>
              </a:ext>
            </a:extLst>
          </p:cNvPr>
          <p:cNvCxnSpPr>
            <a:cxnSpLocks/>
          </p:cNvCxnSpPr>
          <p:nvPr/>
        </p:nvCxnSpPr>
        <p:spPr>
          <a:xfrm>
            <a:off x="5485805" y="3364666"/>
            <a:ext cx="2682011" cy="2530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 ボードルーム</Template>
  <TotalTime>19</TotalTime>
  <Words>10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 ボードルーム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川口</dc:creator>
  <cp:lastModifiedBy>拓也 川口</cp:lastModifiedBy>
  <cp:revision>2</cp:revision>
  <dcterms:created xsi:type="dcterms:W3CDTF">2019-07-25T00:33:20Z</dcterms:created>
  <dcterms:modified xsi:type="dcterms:W3CDTF">2019-07-25T00:52:33Z</dcterms:modified>
</cp:coreProperties>
</file>