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652" r:id="rId1"/>
  </p:sldMasterIdLst>
  <p:notesMasterIdLst>
    <p:notesMasterId r:id="rId9"/>
  </p:notesMasterIdLst>
  <p:handoutMasterIdLst>
    <p:handoutMasterId r:id="rId10"/>
  </p:handoutMasterIdLst>
  <p:sldIdLst>
    <p:sldId id="535" r:id="rId2"/>
    <p:sldId id="541" r:id="rId3"/>
    <p:sldId id="543" r:id="rId4"/>
    <p:sldId id="544" r:id="rId5"/>
    <p:sldId id="545" r:id="rId6"/>
    <p:sldId id="546" r:id="rId7"/>
    <p:sldId id="537"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6699FF"/>
    <a:srgbClr val="0066CC"/>
    <a:srgbClr val="0066FF"/>
    <a:srgbClr val="000099"/>
    <a:srgbClr val="3333FF"/>
    <a:srgbClr val="706ABA"/>
    <a:srgbClr val="178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7239" autoAdjust="0"/>
  </p:normalViewPr>
  <p:slideViewPr>
    <p:cSldViewPr>
      <p:cViewPr varScale="1">
        <p:scale>
          <a:sx n="122" d="100"/>
          <a:sy n="122" d="100"/>
        </p:scale>
        <p:origin x="-1662" y="-102"/>
      </p:cViewPr>
      <p:guideLst>
        <p:guide orient="horz" pos="4065"/>
        <p:guide orient="horz" pos="572"/>
        <p:guide orient="horz" pos="216"/>
        <p:guide orient="horz" pos="536"/>
        <p:guide orient="horz" pos="3681"/>
        <p:guide orient="horz" pos="4005"/>
        <p:guide pos="5641"/>
        <p:guide pos="122"/>
        <p:guide pos="4655"/>
        <p:guide pos="55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7" d="100"/>
          <a:sy n="87" d="100"/>
        </p:scale>
        <p:origin x="-3888" y="-9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pPr>
              <a:defRPr/>
            </a:pPr>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pPr>
              <a:defRPr/>
            </a:pPr>
            <a:r>
              <a:rPr lang="en-GB" altLang="ja-JP"/>
              <a:t>Copyright 2011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pPr>
              <a:defRPr/>
            </a:pPr>
            <a:fld id="{4E1015DD-505C-47AD-94B9-18E9197B6566}" type="slidenum">
              <a:rPr lang="en-GB" altLang="ja-JP"/>
              <a:pPr>
                <a:defRPr/>
              </a:pPr>
              <a:t>‹#›</a:t>
            </a:fld>
            <a:endParaRPr lang="en-GB" altLang="ja-JP"/>
          </a:p>
        </p:txBody>
      </p:sp>
      <p:pic>
        <p:nvPicPr>
          <p:cNvPr id="70662" name="Picture 12"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79563"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2148927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pPr>
              <a:defRPr/>
            </a:pPr>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pPr>
              <a:defRPr/>
            </a:pPr>
            <a:endParaRPr lang="en-US" altLang="ja-JP"/>
          </a:p>
        </p:txBody>
      </p:sp>
      <p:sp>
        <p:nvSpPr>
          <p:cNvPr id="36868"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pPr>
              <a:defRPr/>
            </a:pPr>
            <a:r>
              <a:rPr lang="en-US" altLang="ja-JP"/>
              <a:t>Copyright 2011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pPr>
              <a:defRPr/>
            </a:pPr>
            <a:fld id="{E2F46473-2B12-48F2-BAC3-E1ABA9185C34}" type="slidenum">
              <a:rPr lang="en-US" altLang="ja-JP"/>
              <a:pPr>
                <a:defRPr/>
              </a:pPr>
              <a:t>‹#›</a:t>
            </a:fld>
            <a:endParaRPr lang="en-US" altLang="ja-JP"/>
          </a:p>
        </p:txBody>
      </p:sp>
      <p:pic>
        <p:nvPicPr>
          <p:cNvPr id="36872" name="Picture 14"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79563"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4238090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7891"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821BFBA8-0BCC-45C1-9FBB-1DE6CE5C1DE3}" type="slidenum">
              <a:rPr lang="en-US" altLang="ja-JP" sz="1000" smtClean="0">
                <a:cs typeface="Arial" charset="0"/>
              </a:rPr>
              <a:pPr algn="r" eaLnBrk="1" hangingPunct="1">
                <a:spcBef>
                  <a:spcPct val="0"/>
                </a:spcBef>
              </a:pPr>
              <a:t>0</a:t>
            </a:fld>
            <a:endParaRPr lang="en-US" altLang="ja-JP" sz="1000" smtClean="0">
              <a:cs typeface="Arial"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p:spPr>
        <p:txBody>
          <a:bodyPr/>
          <a:lstStyle/>
          <a:p>
            <a:pPr eaLnBrk="1" hangingPunct="1"/>
            <a:endParaRPr lang="en-GB"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8915"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9F13CACA-F309-4E27-B4E9-828D08D3CCD7}" type="slidenum">
              <a:rPr lang="en-US" altLang="ja-JP" sz="1000" smtClean="0">
                <a:cs typeface="Arial" charset="0"/>
              </a:rPr>
              <a:pPr algn="r" eaLnBrk="1" hangingPunct="1">
                <a:spcBef>
                  <a:spcPct val="0"/>
                </a:spcBef>
              </a:pPr>
              <a:t>1</a:t>
            </a:fld>
            <a:endParaRPr lang="en-US" altLang="ja-JP" sz="1000" smtClean="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8915"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9F13CACA-F309-4E27-B4E9-828D08D3CCD7}" type="slidenum">
              <a:rPr lang="en-US" altLang="ja-JP" sz="1000" smtClean="0">
                <a:cs typeface="Arial" charset="0"/>
              </a:rPr>
              <a:pPr algn="r" eaLnBrk="1" hangingPunct="1">
                <a:spcBef>
                  <a:spcPct val="0"/>
                </a:spcBef>
              </a:pPr>
              <a:t>2</a:t>
            </a:fld>
            <a:endParaRPr lang="en-US" altLang="ja-JP" sz="1000" smtClean="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8915"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9F13CACA-F309-4E27-B4E9-828D08D3CCD7}" type="slidenum">
              <a:rPr lang="en-US" altLang="ja-JP" sz="1000" smtClean="0">
                <a:cs typeface="Arial" charset="0"/>
              </a:rPr>
              <a:pPr algn="r" eaLnBrk="1" hangingPunct="1">
                <a:spcBef>
                  <a:spcPct val="0"/>
                </a:spcBef>
              </a:pPr>
              <a:t>3</a:t>
            </a:fld>
            <a:endParaRPr lang="en-US" altLang="ja-JP" sz="1000" smtClean="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8915"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9F13CACA-F309-4E27-B4E9-828D08D3CCD7}" type="slidenum">
              <a:rPr lang="en-US" altLang="ja-JP" sz="1000" smtClean="0">
                <a:cs typeface="Arial" charset="0"/>
              </a:rPr>
              <a:pPr algn="r" eaLnBrk="1" hangingPunct="1">
                <a:spcBef>
                  <a:spcPct val="0"/>
                </a:spcBef>
              </a:pPr>
              <a:t>4</a:t>
            </a:fld>
            <a:endParaRPr lang="en-US" altLang="ja-JP" sz="1000" smtClean="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eaLnBrk="1" hangingPunct="1">
              <a:spcBef>
                <a:spcPct val="0"/>
              </a:spcBef>
            </a:pPr>
            <a:r>
              <a:rPr lang="en-US" altLang="ja-JP" sz="1000" smtClean="0">
                <a:cs typeface="Arial" charset="0"/>
              </a:rPr>
              <a:t>Copyright 2011 FUJITSU LIMITED</a:t>
            </a:r>
          </a:p>
        </p:txBody>
      </p:sp>
      <p:sp>
        <p:nvSpPr>
          <p:cNvPr id="38915" name="Rectangle 7"/>
          <p:cNvSpPr>
            <a:spLocks noGrp="1" noChangeArrowheads="1"/>
          </p:cNvSpPr>
          <p:nvPr>
            <p:ph type="sldNum" sz="quarter" idx="5"/>
          </p:nvPr>
        </p:nvSpPr>
        <p:spPr>
          <a:noFill/>
        </p:spPr>
        <p:txBody>
          <a:bodyPr/>
          <a:lstStyle>
            <a:lvl1pPr algn="l" defTabSz="922338" eaLnBrk="0" fontAlgn="base" hangingPunct="0">
              <a:spcBef>
                <a:spcPct val="30000"/>
              </a:spcBef>
              <a:defRPr kumimoji="1" sz="1200">
                <a:solidFill>
                  <a:schemeClr val="tx1"/>
                </a:solidFill>
                <a:latin typeface="Arial" charset="0"/>
                <a:ea typeface="ＭＳ Ｐゴシック" charset="-128"/>
              </a:defRPr>
            </a:lvl1pPr>
            <a:lvl2pPr marL="742950" indent="-285750" algn="l" defTabSz="922338" eaLnBrk="0" fontAlgn="base" hangingPunct="0">
              <a:spcBef>
                <a:spcPct val="30000"/>
              </a:spcBef>
              <a:defRPr kumimoji="1" sz="1200">
                <a:solidFill>
                  <a:schemeClr val="tx1"/>
                </a:solidFill>
                <a:latin typeface="Arial" charset="0"/>
                <a:ea typeface="ＭＳ Ｐゴシック" charset="-128"/>
              </a:defRPr>
            </a:lvl2pPr>
            <a:lvl3pPr marL="1143000" indent="-228600" algn="l" defTabSz="922338" eaLnBrk="0" fontAlgn="base" hangingPunct="0">
              <a:spcBef>
                <a:spcPct val="30000"/>
              </a:spcBef>
              <a:defRPr kumimoji="1" sz="1200">
                <a:solidFill>
                  <a:schemeClr val="tx1"/>
                </a:solidFill>
                <a:latin typeface="Arial" charset="0"/>
                <a:ea typeface="ＭＳ Ｐゴシック" charset="-128"/>
              </a:defRPr>
            </a:lvl3pPr>
            <a:lvl4pPr marL="1600200" indent="-228600" algn="l" defTabSz="922338" eaLnBrk="0" fontAlgn="base" hangingPunct="0">
              <a:spcBef>
                <a:spcPct val="30000"/>
              </a:spcBef>
              <a:defRPr kumimoji="1" sz="1200">
                <a:solidFill>
                  <a:schemeClr val="tx1"/>
                </a:solidFill>
                <a:latin typeface="Arial" charset="0"/>
                <a:ea typeface="ＭＳ Ｐゴシック" charset="-128"/>
              </a:defRPr>
            </a:lvl4pPr>
            <a:lvl5pPr marL="2057400" indent="-228600" algn="l" defTabSz="922338" eaLnBrk="0" fontAlgn="base" hangingPunct="0">
              <a:spcBef>
                <a:spcPct val="30000"/>
              </a:spcBef>
              <a:defRPr kumimoji="1" sz="1200">
                <a:solidFill>
                  <a:schemeClr val="tx1"/>
                </a:solidFill>
                <a:latin typeface="Arial" charset="0"/>
                <a:ea typeface="ＭＳ Ｐゴシック" charset="-128"/>
              </a:defRPr>
            </a:lvl5pPr>
            <a:lvl6pPr marL="25146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6pPr>
            <a:lvl7pPr marL="29718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7pPr>
            <a:lvl8pPr marL="34290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8pPr>
            <a:lvl9pPr marL="3886200" indent="-228600" defTabSz="922338" eaLnBrk="0" fontAlgn="base" hangingPunct="0">
              <a:spcBef>
                <a:spcPct val="30000"/>
              </a:spcBef>
              <a:spcAft>
                <a:spcPct val="0"/>
              </a:spcAft>
              <a:defRPr kumimoji="1" sz="1200">
                <a:solidFill>
                  <a:schemeClr val="tx1"/>
                </a:solidFill>
                <a:latin typeface="Arial" charset="0"/>
                <a:ea typeface="ＭＳ Ｐゴシック" charset="-128"/>
              </a:defRPr>
            </a:lvl9pPr>
          </a:lstStyle>
          <a:p>
            <a:pPr algn="r" eaLnBrk="1" hangingPunct="1">
              <a:spcBef>
                <a:spcPct val="0"/>
              </a:spcBef>
            </a:pPr>
            <a:fld id="{9F13CACA-F309-4E27-B4E9-828D08D3CCD7}" type="slidenum">
              <a:rPr lang="en-US" altLang="ja-JP" sz="1000" smtClean="0">
                <a:cs typeface="Arial" charset="0"/>
              </a:rPr>
              <a:pPr algn="r" eaLnBrk="1" hangingPunct="1">
                <a:spcBef>
                  <a:spcPct val="0"/>
                </a:spcBef>
              </a:pPr>
              <a:t>5</a:t>
            </a:fld>
            <a:endParaRPr lang="en-US" altLang="ja-JP" sz="1000" smtClean="0">
              <a:cs typeface="Arial"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userDrawn="1"/>
        </p:nvGrpSpPr>
        <p:grpSpPr bwMode="auto">
          <a:xfrm>
            <a:off x="7308850" y="185738"/>
            <a:ext cx="1647825"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7" name="Freeform 15"/>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16"/>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17"/>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8"/>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9"/>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20"/>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21"/>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22"/>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23"/>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24"/>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25"/>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26"/>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27"/>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8"/>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9"/>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30"/>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31"/>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32"/>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33"/>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4"/>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5"/>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6"/>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7"/>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8"/>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9"/>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40"/>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41"/>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43"/>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44"/>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38" name="Picture 43" descr="new_sig_basic"/>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04150" y="6097588"/>
            <a:ext cx="993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 name="グループ化 65"/>
          <p:cNvGrpSpPr>
            <a:grpSpLocks/>
          </p:cNvGrpSpPr>
          <p:nvPr userDrawn="1"/>
        </p:nvGrpSpPr>
        <p:grpSpPr bwMode="auto">
          <a:xfrm>
            <a:off x="6223000" y="6108700"/>
            <a:ext cx="1428750" cy="227013"/>
            <a:chOff x="6222574" y="6108700"/>
            <a:chExt cx="1429734" cy="226380"/>
          </a:xfrm>
        </p:grpSpPr>
        <p:pic>
          <p:nvPicPr>
            <p:cNvPr id="40" name="Picture 26" descr="C:\Documents and Settings\Administrator\デスクトップ\HB_sig.png"/>
            <p:cNvPicPr>
              <a:picLocks noChangeAspect="1" noChangeArrowheads="1"/>
            </p:cNvPicPr>
            <p:nvPr/>
          </p:nvPicPr>
          <p:blipFill>
            <a:blip r:embed="rId4">
              <a:extLst>
                <a:ext uri="{28A0092B-C50C-407E-A947-70E740481C1C}">
                  <a14:useLocalDpi xmlns:a14="http://schemas.microsoft.com/office/drawing/2010/main" val="0"/>
                </a:ext>
              </a:extLst>
            </a:blip>
            <a:srcRect r="78421"/>
            <a:stretch>
              <a:fillRect/>
            </a:stretch>
          </p:blipFill>
          <p:spPr bwMode="auto">
            <a:xfrm>
              <a:off x="6222574" y="6108700"/>
              <a:ext cx="308877" cy="22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7" descr="C:\Documents and Settings\Administrator\デスクトップ\HB_type.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3508" y="6140024"/>
              <a:ext cx="1108800" cy="19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Tree>
    <p:extLst>
      <p:ext uri="{BB962C8B-B14F-4D97-AF65-F5344CB8AC3E}">
        <p14:creationId xmlns:p14="http://schemas.microsoft.com/office/powerpoint/2010/main" val="292736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BC612F00-B832-4443-9412-8625D7066381}" type="slidenum">
              <a:rPr lang="de-DE" altLang="ja-JP"/>
              <a:pPr>
                <a:defRPr/>
              </a:pPr>
              <a:t>‹#›</a:t>
            </a:fld>
            <a:endParaRPr lang="de-DE" altLang="ja-JP"/>
          </a:p>
        </p:txBody>
      </p:sp>
    </p:spTree>
    <p:extLst>
      <p:ext uri="{BB962C8B-B14F-4D97-AF65-F5344CB8AC3E}">
        <p14:creationId xmlns:p14="http://schemas.microsoft.com/office/powerpoint/2010/main" val="336815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EDC5AACE-EDD7-4355-8A00-7C6BCF342743}" type="slidenum">
              <a:rPr lang="de-DE" altLang="ja-JP"/>
              <a:pPr>
                <a:defRPr/>
              </a:pPr>
              <a:t>‹#›</a:t>
            </a:fld>
            <a:endParaRPr lang="de-DE" altLang="ja-JP"/>
          </a:p>
        </p:txBody>
      </p:sp>
    </p:spTree>
    <p:extLst>
      <p:ext uri="{BB962C8B-B14F-4D97-AF65-F5344CB8AC3E}">
        <p14:creationId xmlns:p14="http://schemas.microsoft.com/office/powerpoint/2010/main" val="102640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86617CB3-CDC9-41B9-BFDF-242E4BF14BB7}" type="slidenum">
              <a:rPr lang="de-DE" altLang="ja-JP"/>
              <a:pPr>
                <a:defRPr/>
              </a:pPr>
              <a:t>‹#›</a:t>
            </a:fld>
            <a:endParaRPr lang="de-DE" altLang="ja-JP"/>
          </a:p>
        </p:txBody>
      </p:sp>
    </p:spTree>
    <p:extLst>
      <p:ext uri="{BB962C8B-B14F-4D97-AF65-F5344CB8AC3E}">
        <p14:creationId xmlns:p14="http://schemas.microsoft.com/office/powerpoint/2010/main" val="8394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196A34FC-671D-4DA1-80CC-041F03218223}" type="slidenum">
              <a:rPr lang="de-DE" altLang="ja-JP"/>
              <a:pPr>
                <a:defRPr/>
              </a:pPr>
              <a:t>‹#›</a:t>
            </a:fld>
            <a:endParaRPr lang="de-DE" altLang="ja-JP"/>
          </a:p>
        </p:txBody>
      </p:sp>
    </p:spTree>
    <p:extLst>
      <p:ext uri="{BB962C8B-B14F-4D97-AF65-F5344CB8AC3E}">
        <p14:creationId xmlns:p14="http://schemas.microsoft.com/office/powerpoint/2010/main" val="330021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9"/>
          <p:cNvSpPr>
            <a:spLocks noGrp="1" noChangeArrowheads="1"/>
          </p:cNvSpPr>
          <p:nvPr>
            <p:ph type="sldNum" sz="quarter" idx="10"/>
          </p:nvPr>
        </p:nvSpPr>
        <p:spPr>
          <a:ln/>
        </p:spPr>
        <p:txBody>
          <a:bodyPr/>
          <a:lstStyle>
            <a:lvl1pPr>
              <a:defRPr/>
            </a:lvl1pPr>
          </a:lstStyle>
          <a:p>
            <a:pPr>
              <a:defRPr/>
            </a:pPr>
            <a:fld id="{3469ABDB-0E41-444D-9C1F-EBB3DA6D0830}" type="slidenum">
              <a:rPr lang="de-DE" altLang="ja-JP"/>
              <a:pPr>
                <a:defRPr/>
              </a:pPr>
              <a:t>‹#›</a:t>
            </a:fld>
            <a:endParaRPr lang="de-DE" altLang="ja-JP"/>
          </a:p>
        </p:txBody>
      </p:sp>
    </p:spTree>
    <p:extLst>
      <p:ext uri="{BB962C8B-B14F-4D97-AF65-F5344CB8AC3E}">
        <p14:creationId xmlns:p14="http://schemas.microsoft.com/office/powerpoint/2010/main" val="2230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9"/>
          <p:cNvSpPr>
            <a:spLocks noGrp="1" noChangeArrowheads="1"/>
          </p:cNvSpPr>
          <p:nvPr>
            <p:ph type="sldNum" sz="quarter" idx="10"/>
          </p:nvPr>
        </p:nvSpPr>
        <p:spPr>
          <a:ln/>
        </p:spPr>
        <p:txBody>
          <a:bodyPr/>
          <a:lstStyle>
            <a:lvl1pPr>
              <a:defRPr/>
            </a:lvl1pPr>
          </a:lstStyle>
          <a:p>
            <a:pPr>
              <a:defRPr/>
            </a:pPr>
            <a:fld id="{624112B8-7B2E-4B04-90F3-76F6438F1822}" type="slidenum">
              <a:rPr lang="de-DE" altLang="ja-JP"/>
              <a:pPr>
                <a:defRPr/>
              </a:pPr>
              <a:t>‹#›</a:t>
            </a:fld>
            <a:endParaRPr lang="de-DE" altLang="ja-JP"/>
          </a:p>
        </p:txBody>
      </p:sp>
    </p:spTree>
    <p:extLst>
      <p:ext uri="{BB962C8B-B14F-4D97-AF65-F5344CB8AC3E}">
        <p14:creationId xmlns:p14="http://schemas.microsoft.com/office/powerpoint/2010/main" val="84301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9"/>
          <p:cNvSpPr>
            <a:spLocks noGrp="1" noChangeArrowheads="1"/>
          </p:cNvSpPr>
          <p:nvPr>
            <p:ph type="sldNum" sz="quarter" idx="10"/>
          </p:nvPr>
        </p:nvSpPr>
        <p:spPr>
          <a:ln/>
        </p:spPr>
        <p:txBody>
          <a:bodyPr/>
          <a:lstStyle>
            <a:lvl1pPr>
              <a:defRPr/>
            </a:lvl1pPr>
          </a:lstStyle>
          <a:p>
            <a:pPr>
              <a:defRPr/>
            </a:pPr>
            <a:fld id="{F7D0233D-375D-4DA6-8078-95CC12EF7C0B}" type="slidenum">
              <a:rPr lang="de-DE" altLang="ja-JP"/>
              <a:pPr>
                <a:defRPr/>
              </a:pPr>
              <a:t>‹#›</a:t>
            </a:fld>
            <a:endParaRPr lang="de-DE" altLang="ja-JP"/>
          </a:p>
        </p:txBody>
      </p:sp>
    </p:spTree>
    <p:extLst>
      <p:ext uri="{BB962C8B-B14F-4D97-AF65-F5344CB8AC3E}">
        <p14:creationId xmlns:p14="http://schemas.microsoft.com/office/powerpoint/2010/main" val="244285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0E04E4D1-E588-452D-96A3-5E3AEBC4FE28}" type="slidenum">
              <a:rPr lang="de-DE" altLang="ja-JP"/>
              <a:pPr>
                <a:defRPr/>
              </a:pPr>
              <a:t>‹#›</a:t>
            </a:fld>
            <a:endParaRPr lang="de-DE" altLang="ja-JP"/>
          </a:p>
        </p:txBody>
      </p:sp>
    </p:spTree>
    <p:extLst>
      <p:ext uri="{BB962C8B-B14F-4D97-AF65-F5344CB8AC3E}">
        <p14:creationId xmlns:p14="http://schemas.microsoft.com/office/powerpoint/2010/main" val="24688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9"/>
          <p:cNvSpPr>
            <a:spLocks noGrp="1" noChangeArrowheads="1"/>
          </p:cNvSpPr>
          <p:nvPr>
            <p:ph type="sldNum" sz="quarter" idx="10"/>
          </p:nvPr>
        </p:nvSpPr>
        <p:spPr>
          <a:ln/>
        </p:spPr>
        <p:txBody>
          <a:bodyPr/>
          <a:lstStyle>
            <a:lvl1pPr>
              <a:defRPr/>
            </a:lvl1pPr>
          </a:lstStyle>
          <a:p>
            <a:pPr>
              <a:defRPr/>
            </a:pPr>
            <a:fld id="{13165165-04EC-4BC1-823D-4656DFE43140}" type="slidenum">
              <a:rPr lang="de-DE" altLang="ja-JP"/>
              <a:pPr>
                <a:defRPr/>
              </a:pPr>
              <a:t>‹#›</a:t>
            </a:fld>
            <a:endParaRPr lang="de-DE" altLang="ja-JP"/>
          </a:p>
        </p:txBody>
      </p:sp>
    </p:spTree>
    <p:extLst>
      <p:ext uri="{BB962C8B-B14F-4D97-AF65-F5344CB8AC3E}">
        <p14:creationId xmlns:p14="http://schemas.microsoft.com/office/powerpoint/2010/main" val="359735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9"/>
          <p:cNvSpPr>
            <a:spLocks noGrp="1" noChangeArrowheads="1"/>
          </p:cNvSpPr>
          <p:nvPr>
            <p:ph type="sldNum" sz="quarter" idx="10"/>
          </p:nvPr>
        </p:nvSpPr>
        <p:spPr>
          <a:ln/>
        </p:spPr>
        <p:txBody>
          <a:bodyPr/>
          <a:lstStyle>
            <a:lvl1pPr>
              <a:defRPr/>
            </a:lvl1pPr>
          </a:lstStyle>
          <a:p>
            <a:pPr>
              <a:defRPr/>
            </a:pPr>
            <a:fld id="{F392C273-B836-446D-BC74-764330E5AE07}" type="slidenum">
              <a:rPr lang="de-DE" altLang="ja-JP"/>
              <a:pPr>
                <a:defRPr/>
              </a:pPr>
              <a:t>‹#›</a:t>
            </a:fld>
            <a:endParaRPr lang="de-DE" altLang="ja-JP"/>
          </a:p>
        </p:txBody>
      </p:sp>
    </p:spTree>
    <p:extLst>
      <p:ext uri="{BB962C8B-B14F-4D97-AF65-F5344CB8AC3E}">
        <p14:creationId xmlns:p14="http://schemas.microsoft.com/office/powerpoint/2010/main" val="154647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4"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59319CBE-9FEA-455A-962C-6BBDE18A21B6}" type="slidenum">
              <a:rPr lang="de-DE" altLang="ja-JP"/>
              <a:pPr>
                <a:defRPr/>
              </a:pPr>
              <a:t>‹#›</a:t>
            </a:fld>
            <a:endParaRPr lang="de-DE" altLang="ja-JP"/>
          </a:p>
        </p:txBody>
      </p:sp>
    </p:spTree>
  </p:cSld>
  <p:clrMap bg1="lt1" tx1="dk1" bg2="lt2" tx2="dk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323850" y="1738313"/>
            <a:ext cx="8280400" cy="2360612"/>
          </a:xfrm>
        </p:spPr>
        <p:txBody>
          <a:bodyPr/>
          <a:lstStyle/>
          <a:p>
            <a:pPr eaLnBrk="1" hangingPunct="1"/>
            <a:r>
              <a:rPr lang="en-US" altLang="ja-JP" smtClean="0">
                <a:latin typeface="Meiryo UI" pitchFamily="50" charset="-128"/>
                <a:ea typeface="Meiryo UI" pitchFamily="50" charset="-128"/>
                <a:cs typeface="Meiryo UI" pitchFamily="50" charset="-128"/>
              </a:rPr>
              <a:t>JAHIS</a:t>
            </a:r>
            <a:r>
              <a:rPr lang="ja-JP" altLang="en-US" smtClean="0">
                <a:latin typeface="Meiryo UI" pitchFamily="50" charset="-128"/>
                <a:ea typeface="Meiryo UI" pitchFamily="50" charset="-128"/>
                <a:cs typeface="Meiryo UI" pitchFamily="50" charset="-128"/>
              </a:rPr>
              <a:t>様</a:t>
            </a:r>
            <a:r>
              <a:rPr lang="en-US" altLang="ja-JP" smtClean="0">
                <a:latin typeface="Meiryo UI" pitchFamily="50" charset="-128"/>
                <a:ea typeface="Meiryo UI" pitchFamily="50" charset="-128"/>
                <a:cs typeface="Meiryo UI" pitchFamily="50" charset="-128"/>
              </a:rPr>
              <a:t/>
            </a:r>
            <a:br>
              <a:rPr lang="en-US" altLang="ja-JP" smtClean="0">
                <a:latin typeface="Meiryo UI" pitchFamily="50" charset="-128"/>
                <a:ea typeface="Meiryo UI" pitchFamily="50" charset="-128"/>
                <a:cs typeface="Meiryo UI" pitchFamily="50" charset="-128"/>
              </a:rPr>
            </a:br>
            <a:r>
              <a:rPr lang="en-US" altLang="ja-JP" smtClean="0">
                <a:latin typeface="Meiryo UI" pitchFamily="50" charset="-128"/>
                <a:ea typeface="Meiryo UI" pitchFamily="50" charset="-128"/>
                <a:cs typeface="Meiryo UI" pitchFamily="50" charset="-128"/>
              </a:rPr>
              <a:t/>
            </a:r>
            <a:br>
              <a:rPr lang="en-US" altLang="ja-JP" smtClean="0">
                <a:latin typeface="Meiryo UI" pitchFamily="50" charset="-128"/>
                <a:ea typeface="Meiryo UI" pitchFamily="50" charset="-128"/>
                <a:cs typeface="Meiryo UI" pitchFamily="50" charset="-128"/>
              </a:rPr>
            </a:br>
            <a:r>
              <a:rPr lang="ja-JP" altLang="en-US" smtClean="0">
                <a:latin typeface="Meiryo UI" pitchFamily="50" charset="-128"/>
                <a:ea typeface="Meiryo UI" pitchFamily="50" charset="-128"/>
                <a:cs typeface="Meiryo UI" pitchFamily="50" charset="-128"/>
              </a:rPr>
              <a:t>輸血業務フロー</a:t>
            </a:r>
            <a:endParaRPr lang="ja-JP" altLang="en-US" smtClean="0">
              <a:latin typeface="Meiryo UI" pitchFamily="50" charset="-128"/>
              <a:ea typeface="Meiryo UI" pitchFamily="50" charset="-128"/>
              <a:cs typeface="Meiryo UI" pitchFamily="50" charset="-128"/>
            </a:endParaRPr>
          </a:p>
        </p:txBody>
      </p:sp>
      <p:sp>
        <p:nvSpPr>
          <p:cNvPr id="3076" name="Rectangle 3"/>
          <p:cNvSpPr>
            <a:spLocks noGrp="1" noChangeArrowheads="1"/>
          </p:cNvSpPr>
          <p:nvPr>
            <p:ph type="subTitle" idx="1"/>
            <p:custDataLst>
              <p:tags r:id="rId1"/>
            </p:custDataLst>
          </p:nvPr>
        </p:nvSpPr>
        <p:spPr/>
        <p:txBody>
          <a:bodyPr/>
          <a:lstStyle/>
          <a:p>
            <a:pPr eaLnBrk="1" hangingPunct="1"/>
            <a:r>
              <a:rPr lang="en-US" altLang="ja-JP" smtClean="0">
                <a:latin typeface="Meiryo UI" pitchFamily="50" charset="-128"/>
                <a:ea typeface="Meiryo UI" pitchFamily="50" charset="-128"/>
                <a:cs typeface="Meiryo UI" pitchFamily="50" charset="-128"/>
              </a:rPr>
              <a:t>2015</a:t>
            </a:r>
            <a:r>
              <a:rPr lang="ja-JP" altLang="en-US" smtClean="0">
                <a:latin typeface="Meiryo UI" pitchFamily="50" charset="-128"/>
                <a:ea typeface="Meiryo UI" pitchFamily="50" charset="-128"/>
                <a:cs typeface="Meiryo UI" pitchFamily="50" charset="-128"/>
              </a:rPr>
              <a:t>年</a:t>
            </a:r>
            <a:r>
              <a:rPr lang="en-US" altLang="ja-JP" smtClean="0">
                <a:latin typeface="Meiryo UI" pitchFamily="50" charset="-128"/>
                <a:ea typeface="Meiryo UI" pitchFamily="50" charset="-128"/>
                <a:cs typeface="Meiryo UI" pitchFamily="50" charset="-128"/>
              </a:rPr>
              <a:t>2</a:t>
            </a:r>
            <a:r>
              <a:rPr lang="ja-JP" altLang="en-US" smtClean="0">
                <a:latin typeface="Meiryo UI" pitchFamily="50" charset="-128"/>
                <a:ea typeface="Meiryo UI" pitchFamily="50" charset="-128"/>
                <a:cs typeface="Meiryo UI" pitchFamily="50" charset="-128"/>
              </a:rPr>
              <a:t>月</a:t>
            </a:r>
            <a:r>
              <a:rPr lang="en-US" altLang="ja-JP" smtClean="0">
                <a:latin typeface="Meiryo UI" pitchFamily="50" charset="-128"/>
                <a:ea typeface="Meiryo UI" pitchFamily="50" charset="-128"/>
                <a:cs typeface="Meiryo UI" pitchFamily="50" charset="-128"/>
              </a:rPr>
              <a:t>25</a:t>
            </a:r>
            <a:r>
              <a:rPr lang="ja-JP" altLang="en-US" smtClean="0">
                <a:latin typeface="Meiryo UI" pitchFamily="50" charset="-128"/>
                <a:ea typeface="Meiryo UI" pitchFamily="50" charset="-128"/>
                <a:cs typeface="Meiryo UI" pitchFamily="50" charset="-128"/>
              </a:rPr>
              <a:t>日</a:t>
            </a:r>
            <a:endParaRPr lang="en-US" altLang="ja-JP" smtClean="0">
              <a:latin typeface="Meiryo UI" pitchFamily="50" charset="-128"/>
              <a:ea typeface="Meiryo UI" pitchFamily="50" charset="-128"/>
              <a:cs typeface="Meiryo UI" pitchFamily="50" charset="-128"/>
            </a:endParaRPr>
          </a:p>
          <a:p>
            <a:pPr eaLnBrk="1" hangingPunct="1"/>
            <a:endParaRPr lang="en-US" altLang="ja-JP" smtClean="0">
              <a:latin typeface="Meiryo UI" pitchFamily="50" charset="-128"/>
              <a:ea typeface="Meiryo UI" pitchFamily="50" charset="-128"/>
              <a:cs typeface="Meiryo UI" pitchFamily="50" charset="-128"/>
            </a:endParaRPr>
          </a:p>
          <a:p>
            <a:pPr eaLnBrk="1" hangingPunct="1"/>
            <a:r>
              <a:rPr lang="ja-JP" altLang="en-US" sz="1800" smtClean="0">
                <a:latin typeface="Meiryo UI" pitchFamily="50" charset="-128"/>
                <a:ea typeface="Meiryo UI" pitchFamily="50" charset="-128"/>
                <a:cs typeface="Meiryo UI" pitchFamily="50" charset="-128"/>
              </a:rPr>
              <a:t>富士通株式会社</a:t>
            </a:r>
            <a:endParaRPr lang="en-US" altLang="ja-JP" sz="1800" smtClean="0">
              <a:latin typeface="Meiryo UI" pitchFamily="50" charset="-128"/>
              <a:ea typeface="Meiryo UI" pitchFamily="50" charset="-128"/>
              <a:cs typeface="Meiryo UI" pitchFamily="50" charset="-128"/>
            </a:endParaRPr>
          </a:p>
          <a:p>
            <a:pPr eaLnBrk="1" hangingPunct="1"/>
            <a:r>
              <a:rPr lang="ja-JP" altLang="en-US" sz="1800" smtClean="0">
                <a:latin typeface="Meiryo UI" pitchFamily="50" charset="-128"/>
                <a:ea typeface="Meiryo UI" pitchFamily="50" charset="-128"/>
                <a:cs typeface="Meiryo UI" pitchFamily="50" charset="-128"/>
              </a:rPr>
              <a:t>高山、金川、本多</a:t>
            </a:r>
            <a:endParaRPr lang="en-US" altLang="ja-JP" sz="1800" smtClean="0">
              <a:latin typeface="Meiryo UI" pitchFamily="50" charset="-128"/>
              <a:ea typeface="Meiryo UI" pitchFamily="50" charset="-128"/>
              <a:cs typeface="Meiryo UI"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1"/>
          <p:cNvSpPr>
            <a:spLocks noGrp="1" noChangeArrowheads="1"/>
          </p:cNvSpPr>
          <p:nvPr>
            <p:ph type="title"/>
          </p:nvPr>
        </p:nvSpPr>
        <p:spPr/>
        <p:txBody>
          <a:bodyPr/>
          <a:lstStyle/>
          <a:p>
            <a:pPr eaLnBrk="1" hangingPunct="1"/>
            <a:r>
              <a:rPr lang="ja-JP" altLang="en-US" smtClean="0">
                <a:latin typeface="Meiryo UI" pitchFamily="50" charset="-128"/>
                <a:ea typeface="Meiryo UI" pitchFamily="50" charset="-128"/>
                <a:cs typeface="Meiryo UI" pitchFamily="50" charset="-128"/>
              </a:rPr>
              <a:t>外来</a:t>
            </a:r>
            <a:endParaRPr lang="en-US" altLang="ja-JP" smtClean="0">
              <a:latin typeface="Meiryo UI" pitchFamily="50" charset="-128"/>
              <a:ea typeface="Meiryo UI" pitchFamily="50" charset="-128"/>
              <a:cs typeface="Meiryo UI" pitchFamily="50" charset="-128"/>
            </a:endParaRPr>
          </a:p>
        </p:txBody>
      </p:sp>
      <p:sp>
        <p:nvSpPr>
          <p:cNvPr id="3" name="スライド番号プレースホルダー 2"/>
          <p:cNvSpPr>
            <a:spLocks noGrp="1"/>
          </p:cNvSpPr>
          <p:nvPr>
            <p:ph type="sldNum" sz="quarter" idx="10"/>
          </p:nvPr>
        </p:nvSpPr>
        <p:spPr/>
        <p:txBody>
          <a:bodyPr/>
          <a:lstStyle/>
          <a:p>
            <a:pPr>
              <a:defRPr/>
            </a:pPr>
            <a:fld id="{D87C8AC5-3C59-4C39-AE89-F1DE1FB17FFA}" type="slidenum">
              <a:rPr lang="de-DE" altLang="ja-JP"/>
              <a:pPr>
                <a:defRPr/>
              </a:pPr>
              <a:t>1</a:t>
            </a:fld>
            <a:endParaRPr lang="de-DE" altLang="ja-JP"/>
          </a:p>
        </p:txBody>
      </p:sp>
      <p:sp>
        <p:nvSpPr>
          <p:cNvPr id="2" name="正方形/長方形 1"/>
          <p:cNvSpPr/>
          <p:nvPr/>
        </p:nvSpPr>
        <p:spPr bwMode="auto">
          <a:xfrm>
            <a:off x="567499" y="1196613"/>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592493" y="213285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血液型検査依頼入力、</a:t>
            </a:r>
            <a:endParaRPr kumimoji="1" lang="en-US" altLang="ja-JP"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クロスマッチ検査依頼</a:t>
            </a:r>
            <a:r>
              <a:rPr lang="ja-JP" altLang="en-US" sz="800">
                <a:latin typeface="Meiryo UI" panose="020B0604030504040204" pitchFamily="50" charset="-128"/>
                <a:ea typeface="Meiryo UI" panose="020B0604030504040204" pitchFamily="50" charset="-128"/>
                <a:cs typeface="Meiryo UI" panose="020B0604030504040204" pitchFamily="50" charset="-128"/>
              </a:rPr>
              <a:t>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大かっこ 3"/>
          <p:cNvSpPr/>
          <p:nvPr/>
        </p:nvSpPr>
        <p:spPr bwMode="auto">
          <a:xfrm>
            <a:off x="603503" y="692696"/>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診察室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大かっこ 8"/>
          <p:cNvSpPr/>
          <p:nvPr/>
        </p:nvSpPr>
        <p:spPr bwMode="auto">
          <a:xfrm>
            <a:off x="47160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bwMode="auto">
          <a:xfrm>
            <a:off x="4716016" y="28007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auto">
          <a:xfrm>
            <a:off x="4737333" y="3529215"/>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bwMode="auto">
          <a:xfrm>
            <a:off x="603503" y="429309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輸血依頼入力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大かっこ 12"/>
          <p:cNvSpPr/>
          <p:nvPr/>
        </p:nvSpPr>
        <p:spPr bwMode="auto">
          <a:xfrm>
            <a:off x="65162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輸血部</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auto">
          <a:xfrm>
            <a:off x="6467872" y="47533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製剤割当</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bwMode="auto">
          <a:xfrm>
            <a:off x="2639604" y="5805264"/>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大かっこ 15"/>
          <p:cNvSpPr/>
          <p:nvPr/>
        </p:nvSpPr>
        <p:spPr bwMode="auto">
          <a:xfrm>
            <a:off x="2627784" y="702363"/>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処置室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6480212" y="547723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製剤読み合わせ・受取</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カギ線コネクタ 7"/>
          <p:cNvCxnSpPr>
            <a:stCxn id="2" idx="2"/>
            <a:endCxn id="7" idx="0"/>
          </p:cNvCxnSpPr>
          <p:nvPr/>
        </p:nvCxnSpPr>
        <p:spPr bwMode="auto">
          <a:xfrm rot="16200000" flipH="1">
            <a:off x="831955" y="1940269"/>
            <a:ext cx="360179" cy="24994"/>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カギ線コネクタ 20"/>
          <p:cNvCxnSpPr>
            <a:stCxn id="7" idx="3"/>
            <a:endCxn id="10" idx="0"/>
          </p:cNvCxnSpPr>
          <p:nvPr/>
        </p:nvCxnSpPr>
        <p:spPr bwMode="auto">
          <a:xfrm>
            <a:off x="1456589" y="2420888"/>
            <a:ext cx="3691475" cy="379863"/>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カギ線コネクタ 24"/>
          <p:cNvCxnSpPr>
            <a:stCxn id="10" idx="2"/>
            <a:endCxn id="11" idx="0"/>
          </p:cNvCxnSpPr>
          <p:nvPr/>
        </p:nvCxnSpPr>
        <p:spPr bwMode="auto">
          <a:xfrm rot="16200000" flipH="1">
            <a:off x="5082522" y="3442356"/>
            <a:ext cx="152400" cy="213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カギ線コネクタ 27"/>
          <p:cNvCxnSpPr>
            <a:stCxn id="11" idx="1"/>
            <a:endCxn id="12" idx="0"/>
          </p:cNvCxnSpPr>
          <p:nvPr/>
        </p:nvCxnSpPr>
        <p:spPr bwMode="auto">
          <a:xfrm rot="10800000" flipV="1">
            <a:off x="1035551" y="3817246"/>
            <a:ext cx="3701782" cy="475849"/>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カギ線コネクタ 30"/>
          <p:cNvCxnSpPr>
            <a:stCxn id="12" idx="3"/>
            <a:endCxn id="14" idx="1"/>
          </p:cNvCxnSpPr>
          <p:nvPr/>
        </p:nvCxnSpPr>
        <p:spPr bwMode="auto">
          <a:xfrm>
            <a:off x="1467599" y="4581128"/>
            <a:ext cx="5000273" cy="460255"/>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カギ線コネクタ 33"/>
          <p:cNvCxnSpPr>
            <a:stCxn id="14" idx="2"/>
            <a:endCxn id="17" idx="0"/>
          </p:cNvCxnSpPr>
          <p:nvPr/>
        </p:nvCxnSpPr>
        <p:spPr bwMode="auto">
          <a:xfrm rot="16200000" flipH="1">
            <a:off x="6832183" y="5397152"/>
            <a:ext cx="147815" cy="1234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カギ線コネクタ 36"/>
          <p:cNvCxnSpPr>
            <a:stCxn id="17" idx="1"/>
            <a:endCxn id="15" idx="3"/>
          </p:cNvCxnSpPr>
          <p:nvPr/>
        </p:nvCxnSpPr>
        <p:spPr bwMode="auto">
          <a:xfrm rot="10800000" flipV="1">
            <a:off x="3503700" y="5765262"/>
            <a:ext cx="2976512" cy="328034"/>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1008430" y="5805264"/>
            <a:ext cx="1619354" cy="707886"/>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　・医師が製剤の外観チェック</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800">
                <a:latin typeface="Meiryo UI" panose="020B0604030504040204" pitchFamily="50" charset="-128"/>
                <a:ea typeface="Meiryo UI" panose="020B0604030504040204" pitchFamily="50" charset="-128"/>
                <a:cs typeface="Meiryo UI" panose="020B0604030504040204" pitchFamily="50" charset="-128"/>
              </a:rPr>
              <a:t>医師が</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患者と血液製剤の確認</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■輸血後</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・看護師が副作用発現有無確認</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1482550" y="2564904"/>
            <a:ext cx="952505" cy="21544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血液型は</a:t>
            </a:r>
            <a:r>
              <a:rPr kumimoji="1" lang="en-US" altLang="ja-JP" sz="80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回検査</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5183197" y="2452496"/>
            <a:ext cx="1824538" cy="33855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患者診察券バーコードで検体ラベル出力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a:t>
            </a:r>
            <a:r>
              <a:rPr lang="en-US" altLang="ja-JP" sz="80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、氏名読み合わせ</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344308" y="5439389"/>
            <a:ext cx="1313180" cy="461665"/>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輸血部技師・看護師で</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製剤、報告書を読み合わせ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受取</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サイン</a:t>
            </a:r>
            <a:r>
              <a:rPr lang="ja-JP" altLang="en-US" sz="800">
                <a:latin typeface="Meiryo UI" panose="020B0604030504040204" pitchFamily="50" charset="-128"/>
                <a:ea typeface="Meiryo UI" panose="020B0604030504040204" pitchFamily="50" charset="-128"/>
                <a:cs typeface="Meiryo UI" panose="020B0604030504040204" pitchFamily="50" charset="-128"/>
              </a:rPr>
              <a:t>記入</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1"/>
          <p:cNvSpPr>
            <a:spLocks noGrp="1" noChangeArrowheads="1"/>
          </p:cNvSpPr>
          <p:nvPr>
            <p:ph type="title"/>
          </p:nvPr>
        </p:nvSpPr>
        <p:spPr/>
        <p:txBody>
          <a:bodyPr/>
          <a:lstStyle/>
          <a:p>
            <a:pPr eaLnBrk="1" hangingPunct="1"/>
            <a:r>
              <a:rPr lang="ja-JP" altLang="en-US" smtClean="0">
                <a:latin typeface="Meiryo UI" pitchFamily="50" charset="-128"/>
                <a:ea typeface="Meiryo UI" pitchFamily="50" charset="-128"/>
                <a:cs typeface="Meiryo UI" pitchFamily="50" charset="-128"/>
              </a:rPr>
              <a:t>入院</a:t>
            </a:r>
            <a:endParaRPr lang="en-US" altLang="ja-JP" smtClean="0">
              <a:latin typeface="Meiryo UI" pitchFamily="50" charset="-128"/>
              <a:ea typeface="Meiryo UI" pitchFamily="50" charset="-128"/>
              <a:cs typeface="Meiryo UI" pitchFamily="50" charset="-128"/>
            </a:endParaRPr>
          </a:p>
        </p:txBody>
      </p:sp>
      <p:sp>
        <p:nvSpPr>
          <p:cNvPr id="3" name="スライド番号プレースホルダー 2"/>
          <p:cNvSpPr>
            <a:spLocks noGrp="1"/>
          </p:cNvSpPr>
          <p:nvPr>
            <p:ph type="sldNum" sz="quarter" idx="10"/>
          </p:nvPr>
        </p:nvSpPr>
        <p:spPr/>
        <p:txBody>
          <a:bodyPr/>
          <a:lstStyle/>
          <a:p>
            <a:pPr>
              <a:defRPr/>
            </a:pPr>
            <a:fld id="{D87C8AC5-3C59-4C39-AE89-F1DE1FB17FFA}" type="slidenum">
              <a:rPr lang="de-DE" altLang="ja-JP"/>
              <a:pPr>
                <a:defRPr/>
              </a:pPr>
              <a:t>2</a:t>
            </a:fld>
            <a:endParaRPr lang="de-DE" altLang="ja-JP"/>
          </a:p>
        </p:txBody>
      </p:sp>
      <p:sp>
        <p:nvSpPr>
          <p:cNvPr id="2" name="正方形/長方形 1"/>
          <p:cNvSpPr/>
          <p:nvPr/>
        </p:nvSpPr>
        <p:spPr bwMode="auto">
          <a:xfrm>
            <a:off x="567499" y="1196613"/>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592493" y="213285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血液型検査依頼入力、</a:t>
            </a:r>
            <a:endParaRPr kumimoji="1" lang="en-US" altLang="ja-JP"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クロスマッチ検査依頼</a:t>
            </a:r>
            <a:r>
              <a:rPr lang="ja-JP" altLang="en-US" sz="800">
                <a:latin typeface="Meiryo UI" panose="020B0604030504040204" pitchFamily="50" charset="-128"/>
                <a:ea typeface="Meiryo UI" panose="020B0604030504040204" pitchFamily="50" charset="-128"/>
                <a:cs typeface="Meiryo UI" panose="020B0604030504040204" pitchFamily="50" charset="-128"/>
              </a:rPr>
              <a:t>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大かっこ 3"/>
          <p:cNvSpPr/>
          <p:nvPr/>
        </p:nvSpPr>
        <p:spPr bwMode="auto">
          <a:xfrm>
            <a:off x="603503" y="692696"/>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病棟</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大かっこ 8"/>
          <p:cNvSpPr/>
          <p:nvPr/>
        </p:nvSpPr>
        <p:spPr bwMode="auto">
          <a:xfrm>
            <a:off x="47160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bwMode="auto">
          <a:xfrm>
            <a:off x="4716016" y="28007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auto">
          <a:xfrm>
            <a:off x="4737333" y="3529215"/>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bwMode="auto">
          <a:xfrm>
            <a:off x="603503" y="429309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輸血依頼入力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大かっこ 12"/>
          <p:cNvSpPr/>
          <p:nvPr/>
        </p:nvSpPr>
        <p:spPr bwMode="auto">
          <a:xfrm>
            <a:off x="65162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輸血部</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auto">
          <a:xfrm>
            <a:off x="6467872" y="47533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製剤割当</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bwMode="auto">
          <a:xfrm>
            <a:off x="603502" y="5765262"/>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6480212" y="547723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製剤読み合わせ・受取</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カギ線コネクタ 7"/>
          <p:cNvCxnSpPr>
            <a:stCxn id="2" idx="2"/>
            <a:endCxn id="7" idx="0"/>
          </p:cNvCxnSpPr>
          <p:nvPr/>
        </p:nvCxnSpPr>
        <p:spPr bwMode="auto">
          <a:xfrm rot="16200000" flipH="1">
            <a:off x="831955" y="1940269"/>
            <a:ext cx="360179" cy="24994"/>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カギ線コネクタ 20"/>
          <p:cNvCxnSpPr>
            <a:stCxn id="7" idx="3"/>
            <a:endCxn id="10" idx="0"/>
          </p:cNvCxnSpPr>
          <p:nvPr/>
        </p:nvCxnSpPr>
        <p:spPr bwMode="auto">
          <a:xfrm>
            <a:off x="1456589" y="2420888"/>
            <a:ext cx="3691475" cy="379863"/>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カギ線コネクタ 24"/>
          <p:cNvCxnSpPr>
            <a:stCxn id="10" idx="2"/>
            <a:endCxn id="11" idx="0"/>
          </p:cNvCxnSpPr>
          <p:nvPr/>
        </p:nvCxnSpPr>
        <p:spPr bwMode="auto">
          <a:xfrm rot="16200000" flipH="1">
            <a:off x="5082522" y="3442356"/>
            <a:ext cx="152400" cy="213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カギ線コネクタ 27"/>
          <p:cNvCxnSpPr>
            <a:stCxn id="11" idx="1"/>
            <a:endCxn id="12" idx="0"/>
          </p:cNvCxnSpPr>
          <p:nvPr/>
        </p:nvCxnSpPr>
        <p:spPr bwMode="auto">
          <a:xfrm rot="10800000" flipV="1">
            <a:off x="1035551" y="3817246"/>
            <a:ext cx="3701782" cy="475849"/>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カギ線コネクタ 30"/>
          <p:cNvCxnSpPr>
            <a:stCxn id="12" idx="3"/>
            <a:endCxn id="14" idx="1"/>
          </p:cNvCxnSpPr>
          <p:nvPr/>
        </p:nvCxnSpPr>
        <p:spPr bwMode="auto">
          <a:xfrm>
            <a:off x="1467599" y="4581128"/>
            <a:ext cx="5000273" cy="460255"/>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カギ線コネクタ 33"/>
          <p:cNvCxnSpPr>
            <a:stCxn id="14" idx="2"/>
            <a:endCxn id="17" idx="0"/>
          </p:cNvCxnSpPr>
          <p:nvPr/>
        </p:nvCxnSpPr>
        <p:spPr bwMode="auto">
          <a:xfrm rot="16200000" flipH="1">
            <a:off x="6832183" y="5397152"/>
            <a:ext cx="147815" cy="1234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カギ線コネクタ 36"/>
          <p:cNvCxnSpPr>
            <a:stCxn id="17" idx="1"/>
            <a:endCxn id="15" idx="3"/>
          </p:cNvCxnSpPr>
          <p:nvPr/>
        </p:nvCxnSpPr>
        <p:spPr bwMode="auto">
          <a:xfrm rot="10800000" flipV="1">
            <a:off x="1467598" y="5765262"/>
            <a:ext cx="5012614" cy="288032"/>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1496124" y="5329414"/>
            <a:ext cx="1619354" cy="707886"/>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　・医師が製剤の外観チェック</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800">
                <a:latin typeface="Meiryo UI" panose="020B0604030504040204" pitchFamily="50" charset="-128"/>
                <a:ea typeface="Meiryo UI" panose="020B0604030504040204" pitchFamily="50" charset="-128"/>
                <a:cs typeface="Meiryo UI" panose="020B0604030504040204" pitchFamily="50" charset="-128"/>
              </a:rPr>
              <a:t>医師が</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患者と血液製剤の確認</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■輸血後</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・看護師が副作用発現有無確認</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1482550" y="2564904"/>
            <a:ext cx="952505" cy="21544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血液型は</a:t>
            </a:r>
            <a:r>
              <a:rPr kumimoji="1" lang="en-US" altLang="ja-JP" sz="80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回検査</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5183197" y="2452496"/>
            <a:ext cx="1824538" cy="33855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患者診察券バーコードで検体ラベル出力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a:t>
            </a:r>
            <a:r>
              <a:rPr lang="en-US" altLang="ja-JP" sz="80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、氏名読み合わせ</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344308" y="5439389"/>
            <a:ext cx="1313180" cy="461665"/>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輸血部技師・看護師で</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製剤、報告書を読み合わせ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受取</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サイン</a:t>
            </a:r>
            <a:r>
              <a:rPr lang="ja-JP" altLang="en-US" sz="800">
                <a:latin typeface="Meiryo UI" panose="020B0604030504040204" pitchFamily="50" charset="-128"/>
                <a:ea typeface="Meiryo UI" panose="020B0604030504040204" pitchFamily="50" charset="-128"/>
                <a:cs typeface="Meiryo UI" panose="020B0604030504040204" pitchFamily="50" charset="-128"/>
              </a:rPr>
              <a:t>記入</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83892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1"/>
          <p:cNvSpPr>
            <a:spLocks noGrp="1" noChangeArrowheads="1"/>
          </p:cNvSpPr>
          <p:nvPr>
            <p:ph type="title"/>
          </p:nvPr>
        </p:nvSpPr>
        <p:spPr/>
        <p:txBody>
          <a:bodyPr/>
          <a:lstStyle/>
          <a:p>
            <a:pPr eaLnBrk="1" hangingPunct="1"/>
            <a:r>
              <a:rPr lang="ja-JP" altLang="en-US" smtClean="0">
                <a:latin typeface="Meiryo UI" pitchFamily="50" charset="-128"/>
                <a:ea typeface="Meiryo UI" pitchFamily="50" charset="-128"/>
                <a:cs typeface="Meiryo UI" pitchFamily="50" charset="-128"/>
              </a:rPr>
              <a:t>手術</a:t>
            </a:r>
            <a:endParaRPr lang="en-US" altLang="ja-JP" smtClean="0">
              <a:latin typeface="Meiryo UI" pitchFamily="50" charset="-128"/>
              <a:ea typeface="Meiryo UI" pitchFamily="50" charset="-128"/>
              <a:cs typeface="Meiryo UI" pitchFamily="50" charset="-128"/>
            </a:endParaRPr>
          </a:p>
        </p:txBody>
      </p:sp>
      <p:sp>
        <p:nvSpPr>
          <p:cNvPr id="3" name="スライド番号プレースホルダー 2"/>
          <p:cNvSpPr>
            <a:spLocks noGrp="1"/>
          </p:cNvSpPr>
          <p:nvPr>
            <p:ph type="sldNum" sz="quarter" idx="10"/>
          </p:nvPr>
        </p:nvSpPr>
        <p:spPr/>
        <p:txBody>
          <a:bodyPr/>
          <a:lstStyle/>
          <a:p>
            <a:pPr>
              <a:defRPr/>
            </a:pPr>
            <a:fld id="{D87C8AC5-3C59-4C39-AE89-F1DE1FB17FFA}" type="slidenum">
              <a:rPr lang="de-DE" altLang="ja-JP"/>
              <a:pPr>
                <a:defRPr/>
              </a:pPr>
              <a:t>3</a:t>
            </a:fld>
            <a:endParaRPr lang="de-DE" altLang="ja-JP"/>
          </a:p>
        </p:txBody>
      </p:sp>
      <p:sp>
        <p:nvSpPr>
          <p:cNvPr id="2" name="正方形/長方形 1"/>
          <p:cNvSpPr/>
          <p:nvPr/>
        </p:nvSpPr>
        <p:spPr bwMode="auto">
          <a:xfrm>
            <a:off x="567499" y="1196613"/>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592493" y="213285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血液型検査依頼入力、</a:t>
            </a:r>
            <a:endParaRPr kumimoji="1" lang="en-US" altLang="ja-JP"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クロスマッチ検査依頼</a:t>
            </a:r>
            <a:r>
              <a:rPr lang="ja-JP" altLang="en-US" sz="800">
                <a:latin typeface="Meiryo UI" panose="020B0604030504040204" pitchFamily="50" charset="-128"/>
                <a:ea typeface="Meiryo UI" panose="020B0604030504040204" pitchFamily="50" charset="-128"/>
                <a:cs typeface="Meiryo UI" panose="020B0604030504040204" pitchFamily="50" charset="-128"/>
              </a:rPr>
              <a:t>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大かっこ 3"/>
          <p:cNvSpPr/>
          <p:nvPr/>
        </p:nvSpPr>
        <p:spPr bwMode="auto">
          <a:xfrm>
            <a:off x="603503" y="692696"/>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病棟</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大かっこ 8"/>
          <p:cNvSpPr/>
          <p:nvPr/>
        </p:nvSpPr>
        <p:spPr bwMode="auto">
          <a:xfrm>
            <a:off x="47160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bwMode="auto">
          <a:xfrm>
            <a:off x="4716016" y="28007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auto">
          <a:xfrm>
            <a:off x="4737333" y="3529215"/>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bwMode="auto">
          <a:xfrm>
            <a:off x="603503" y="429309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輸血依頼入力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大かっこ 12"/>
          <p:cNvSpPr/>
          <p:nvPr/>
        </p:nvSpPr>
        <p:spPr bwMode="auto">
          <a:xfrm>
            <a:off x="65162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輸血部</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auto">
          <a:xfrm>
            <a:off x="6467872" y="47533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製剤割当</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bwMode="auto">
          <a:xfrm>
            <a:off x="2639604" y="5805264"/>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大かっこ 15"/>
          <p:cNvSpPr/>
          <p:nvPr/>
        </p:nvSpPr>
        <p:spPr bwMode="auto">
          <a:xfrm>
            <a:off x="2627784" y="702363"/>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手術室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6480212" y="547723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製剤読み合わせ・受取</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カギ線コネクタ 7"/>
          <p:cNvCxnSpPr>
            <a:stCxn id="2" idx="2"/>
            <a:endCxn id="7" idx="0"/>
          </p:cNvCxnSpPr>
          <p:nvPr/>
        </p:nvCxnSpPr>
        <p:spPr bwMode="auto">
          <a:xfrm rot="16200000" flipH="1">
            <a:off x="831955" y="1940269"/>
            <a:ext cx="360179" cy="24994"/>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カギ線コネクタ 20"/>
          <p:cNvCxnSpPr>
            <a:stCxn id="7" idx="3"/>
            <a:endCxn id="10" idx="0"/>
          </p:cNvCxnSpPr>
          <p:nvPr/>
        </p:nvCxnSpPr>
        <p:spPr bwMode="auto">
          <a:xfrm>
            <a:off x="1456589" y="2420888"/>
            <a:ext cx="3691475" cy="379863"/>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カギ線コネクタ 24"/>
          <p:cNvCxnSpPr>
            <a:stCxn id="10" idx="2"/>
            <a:endCxn id="11" idx="0"/>
          </p:cNvCxnSpPr>
          <p:nvPr/>
        </p:nvCxnSpPr>
        <p:spPr bwMode="auto">
          <a:xfrm rot="16200000" flipH="1">
            <a:off x="5082522" y="3442356"/>
            <a:ext cx="152400" cy="213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カギ線コネクタ 27"/>
          <p:cNvCxnSpPr>
            <a:stCxn id="11" idx="1"/>
            <a:endCxn id="12" idx="0"/>
          </p:cNvCxnSpPr>
          <p:nvPr/>
        </p:nvCxnSpPr>
        <p:spPr bwMode="auto">
          <a:xfrm rot="10800000" flipV="1">
            <a:off x="1035551" y="3817246"/>
            <a:ext cx="3701782" cy="475849"/>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カギ線コネクタ 30"/>
          <p:cNvCxnSpPr>
            <a:stCxn id="12" idx="3"/>
            <a:endCxn id="14" idx="1"/>
          </p:cNvCxnSpPr>
          <p:nvPr/>
        </p:nvCxnSpPr>
        <p:spPr bwMode="auto">
          <a:xfrm>
            <a:off x="1467599" y="4581128"/>
            <a:ext cx="5000273" cy="460255"/>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カギ線コネクタ 33"/>
          <p:cNvCxnSpPr>
            <a:stCxn id="14" idx="2"/>
            <a:endCxn id="17" idx="0"/>
          </p:cNvCxnSpPr>
          <p:nvPr/>
        </p:nvCxnSpPr>
        <p:spPr bwMode="auto">
          <a:xfrm rot="16200000" flipH="1">
            <a:off x="6832183" y="5397152"/>
            <a:ext cx="147815" cy="1234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カギ線コネクタ 36"/>
          <p:cNvCxnSpPr>
            <a:stCxn id="17" idx="1"/>
            <a:endCxn id="15" idx="3"/>
          </p:cNvCxnSpPr>
          <p:nvPr/>
        </p:nvCxnSpPr>
        <p:spPr bwMode="auto">
          <a:xfrm rot="10800000" flipV="1">
            <a:off x="3503700" y="5765262"/>
            <a:ext cx="2976512" cy="328034"/>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1008430" y="5733256"/>
            <a:ext cx="1619354" cy="830997"/>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・入室時患者確認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　・医師が製剤の外観チェック</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800">
                <a:latin typeface="Meiryo UI" panose="020B0604030504040204" pitchFamily="50" charset="-128"/>
                <a:ea typeface="Meiryo UI" panose="020B0604030504040204" pitchFamily="50" charset="-128"/>
                <a:cs typeface="Meiryo UI" panose="020B0604030504040204" pitchFamily="50" charset="-128"/>
              </a:rPr>
              <a:t>医師が</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患者と血液製剤の確認</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■輸血後</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・看護師が副作用発現有無確認</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1482550" y="2564904"/>
            <a:ext cx="952505" cy="21544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血液型は</a:t>
            </a:r>
            <a:r>
              <a:rPr kumimoji="1" lang="en-US" altLang="ja-JP" sz="80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回検査</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5183197" y="2452496"/>
            <a:ext cx="1824538" cy="33855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患者診察券バーコードで検体ラベル出力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a:t>
            </a:r>
            <a:r>
              <a:rPr lang="en-US" altLang="ja-JP" sz="80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、氏名読み合わせ</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344308" y="5439389"/>
            <a:ext cx="1313180" cy="461665"/>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輸血部技師・看護師で</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製剤、報告書を読み合わせ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受取</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サイン</a:t>
            </a:r>
            <a:r>
              <a:rPr lang="ja-JP" altLang="en-US" sz="800">
                <a:latin typeface="Meiryo UI" panose="020B0604030504040204" pitchFamily="50" charset="-128"/>
                <a:ea typeface="Meiryo UI" panose="020B0604030504040204" pitchFamily="50" charset="-128"/>
                <a:cs typeface="Meiryo UI" panose="020B0604030504040204" pitchFamily="50" charset="-128"/>
              </a:rPr>
              <a:t>記入</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2255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1"/>
          <p:cNvSpPr>
            <a:spLocks noGrp="1" noChangeArrowheads="1"/>
          </p:cNvSpPr>
          <p:nvPr>
            <p:ph type="title"/>
          </p:nvPr>
        </p:nvSpPr>
        <p:spPr/>
        <p:txBody>
          <a:bodyPr/>
          <a:lstStyle/>
          <a:p>
            <a:pPr eaLnBrk="1" hangingPunct="1"/>
            <a:r>
              <a:rPr lang="ja-JP" altLang="en-US" smtClean="0">
                <a:latin typeface="Meiryo UI" pitchFamily="50" charset="-128"/>
                <a:ea typeface="Meiryo UI" pitchFamily="50" charset="-128"/>
                <a:cs typeface="Meiryo UI" pitchFamily="50" charset="-128"/>
              </a:rPr>
              <a:t>救急</a:t>
            </a:r>
            <a:endParaRPr lang="en-US" altLang="ja-JP" smtClean="0">
              <a:latin typeface="Meiryo UI" pitchFamily="50" charset="-128"/>
              <a:ea typeface="Meiryo UI" pitchFamily="50" charset="-128"/>
              <a:cs typeface="Meiryo UI" pitchFamily="50" charset="-128"/>
            </a:endParaRPr>
          </a:p>
        </p:txBody>
      </p:sp>
      <p:sp>
        <p:nvSpPr>
          <p:cNvPr id="3" name="スライド番号プレースホルダー 2"/>
          <p:cNvSpPr>
            <a:spLocks noGrp="1"/>
          </p:cNvSpPr>
          <p:nvPr>
            <p:ph type="sldNum" sz="quarter" idx="10"/>
          </p:nvPr>
        </p:nvSpPr>
        <p:spPr/>
        <p:txBody>
          <a:bodyPr/>
          <a:lstStyle/>
          <a:p>
            <a:pPr>
              <a:defRPr/>
            </a:pPr>
            <a:fld id="{D87C8AC5-3C59-4C39-AE89-F1DE1FB17FFA}" type="slidenum">
              <a:rPr lang="de-DE" altLang="ja-JP"/>
              <a:pPr>
                <a:defRPr/>
              </a:pPr>
              <a:t>4</a:t>
            </a:fld>
            <a:endParaRPr lang="de-DE" altLang="ja-JP"/>
          </a:p>
        </p:txBody>
      </p:sp>
      <p:sp>
        <p:nvSpPr>
          <p:cNvPr id="2" name="正方形/長方形 1"/>
          <p:cNvSpPr/>
          <p:nvPr/>
        </p:nvSpPr>
        <p:spPr bwMode="auto">
          <a:xfrm>
            <a:off x="567499" y="1196613"/>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592493" y="2132856"/>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血液型検査依頼入力、</a:t>
            </a:r>
            <a:endParaRPr kumimoji="1" lang="en-US" altLang="ja-JP"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クロスマッチ検査依頼入力</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輸血依頼</a:t>
            </a:r>
            <a:r>
              <a:rPr kumimoji="1" lang="ja-JP" altLang="en-US" sz="800" b="0" i="0" u="none" strike="noStrike" cap="none" normalizeH="0" baseline="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大かっこ 3"/>
          <p:cNvSpPr/>
          <p:nvPr/>
        </p:nvSpPr>
        <p:spPr bwMode="auto">
          <a:xfrm>
            <a:off x="603503" y="692696"/>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救急</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大かっこ 8"/>
          <p:cNvSpPr/>
          <p:nvPr/>
        </p:nvSpPr>
        <p:spPr bwMode="auto">
          <a:xfrm>
            <a:off x="47160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bwMode="auto">
          <a:xfrm>
            <a:off x="4716016" y="28007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auto">
          <a:xfrm>
            <a:off x="4737333" y="3529215"/>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検査実施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大かっこ 12"/>
          <p:cNvSpPr/>
          <p:nvPr/>
        </p:nvSpPr>
        <p:spPr bwMode="auto">
          <a:xfrm>
            <a:off x="65162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輸血部</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auto">
          <a:xfrm>
            <a:off x="6467872" y="4753351"/>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製剤割当</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bwMode="auto">
          <a:xfrm>
            <a:off x="603502" y="5765262"/>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6480212" y="547723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製剤読み合わせ・受取</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カギ線コネクタ 7"/>
          <p:cNvCxnSpPr>
            <a:stCxn id="2" idx="2"/>
            <a:endCxn id="7" idx="0"/>
          </p:cNvCxnSpPr>
          <p:nvPr/>
        </p:nvCxnSpPr>
        <p:spPr bwMode="auto">
          <a:xfrm rot="16200000" flipH="1">
            <a:off x="831955" y="1940269"/>
            <a:ext cx="360179" cy="24994"/>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カギ線コネクタ 20"/>
          <p:cNvCxnSpPr>
            <a:stCxn id="7" idx="3"/>
            <a:endCxn id="10" idx="0"/>
          </p:cNvCxnSpPr>
          <p:nvPr/>
        </p:nvCxnSpPr>
        <p:spPr bwMode="auto">
          <a:xfrm>
            <a:off x="1456589" y="2420888"/>
            <a:ext cx="3691475" cy="379863"/>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カギ線コネクタ 24"/>
          <p:cNvCxnSpPr>
            <a:stCxn id="10" idx="2"/>
            <a:endCxn id="11" idx="0"/>
          </p:cNvCxnSpPr>
          <p:nvPr/>
        </p:nvCxnSpPr>
        <p:spPr bwMode="auto">
          <a:xfrm rot="16200000" flipH="1">
            <a:off x="5082522" y="3442356"/>
            <a:ext cx="152400" cy="213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カギ線コネクタ 30"/>
          <p:cNvCxnSpPr>
            <a:stCxn id="7" idx="3"/>
            <a:endCxn id="14" idx="0"/>
          </p:cNvCxnSpPr>
          <p:nvPr/>
        </p:nvCxnSpPr>
        <p:spPr bwMode="auto">
          <a:xfrm>
            <a:off x="1456589" y="2420888"/>
            <a:ext cx="5443331" cy="2332463"/>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カギ線コネクタ 33"/>
          <p:cNvCxnSpPr>
            <a:stCxn id="14" idx="2"/>
            <a:endCxn id="17" idx="0"/>
          </p:cNvCxnSpPr>
          <p:nvPr/>
        </p:nvCxnSpPr>
        <p:spPr bwMode="auto">
          <a:xfrm rot="16200000" flipH="1">
            <a:off x="6832183" y="5397152"/>
            <a:ext cx="147815" cy="1234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カギ線コネクタ 36"/>
          <p:cNvCxnSpPr>
            <a:stCxn id="17" idx="1"/>
            <a:endCxn id="15" idx="3"/>
          </p:cNvCxnSpPr>
          <p:nvPr/>
        </p:nvCxnSpPr>
        <p:spPr bwMode="auto">
          <a:xfrm rot="10800000" flipV="1">
            <a:off x="1467598" y="5765262"/>
            <a:ext cx="5012614" cy="288032"/>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1496124" y="5329414"/>
            <a:ext cx="1619354" cy="707886"/>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　・医師が製剤の外観チェック</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800">
                <a:latin typeface="Meiryo UI" panose="020B0604030504040204" pitchFamily="50" charset="-128"/>
                <a:ea typeface="Meiryo UI" panose="020B0604030504040204" pitchFamily="50" charset="-128"/>
                <a:cs typeface="Meiryo UI" panose="020B0604030504040204" pitchFamily="50" charset="-128"/>
              </a:rPr>
              <a:t>医師が</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患者と血液製剤の確認</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■輸血後</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　</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・看護師が副作用発現有無確認</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1482550" y="2564904"/>
            <a:ext cx="952505" cy="21544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血液型は</a:t>
            </a:r>
            <a:r>
              <a:rPr kumimoji="1" lang="en-US" altLang="ja-JP" sz="80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回検査</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5183197" y="2452496"/>
            <a:ext cx="1824538" cy="33855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患者診察券バーコードで検体ラベル出力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a:t>
            </a:r>
            <a:r>
              <a:rPr lang="en-US" altLang="ja-JP" sz="80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、氏名読み合わせ</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344308" y="5439389"/>
            <a:ext cx="1313180" cy="461665"/>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輸血部技師・看護師で</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製剤、報告書を読み合わせ</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800">
                <a:latin typeface="Meiryo UI" panose="020B0604030504040204" pitchFamily="50" charset="-128"/>
                <a:ea typeface="Meiryo UI" panose="020B0604030504040204" pitchFamily="50" charset="-128"/>
                <a:cs typeface="Meiryo UI" panose="020B0604030504040204" pitchFamily="50" charset="-128"/>
              </a:rPr>
              <a:t>受取</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サイン</a:t>
            </a:r>
            <a:r>
              <a:rPr lang="ja-JP" altLang="en-US" sz="800">
                <a:latin typeface="Meiryo UI" panose="020B0604030504040204" pitchFamily="50" charset="-128"/>
                <a:ea typeface="Meiryo UI" panose="020B0604030504040204" pitchFamily="50" charset="-128"/>
                <a:cs typeface="Meiryo UI" panose="020B0604030504040204" pitchFamily="50" charset="-128"/>
              </a:rPr>
              <a:t>記入</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3458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1"/>
          <p:cNvSpPr>
            <a:spLocks noGrp="1" noChangeArrowheads="1"/>
          </p:cNvSpPr>
          <p:nvPr>
            <p:ph type="title"/>
          </p:nvPr>
        </p:nvSpPr>
        <p:spPr/>
        <p:txBody>
          <a:bodyPr/>
          <a:lstStyle/>
          <a:p>
            <a:pPr eaLnBrk="1" hangingPunct="1"/>
            <a:r>
              <a:rPr lang="ja-JP" altLang="en-US" smtClean="0">
                <a:latin typeface="Meiryo UI" pitchFamily="50" charset="-128"/>
                <a:ea typeface="Meiryo UI" pitchFamily="50" charset="-128"/>
                <a:cs typeface="Meiryo UI" pitchFamily="50" charset="-128"/>
              </a:rPr>
              <a:t>自己血採血</a:t>
            </a:r>
            <a:endParaRPr lang="en-US" altLang="ja-JP" smtClean="0">
              <a:latin typeface="Meiryo UI" pitchFamily="50" charset="-128"/>
              <a:ea typeface="Meiryo UI" pitchFamily="50" charset="-128"/>
              <a:cs typeface="Meiryo UI" pitchFamily="50" charset="-128"/>
            </a:endParaRPr>
          </a:p>
        </p:txBody>
      </p:sp>
      <p:sp>
        <p:nvSpPr>
          <p:cNvPr id="3" name="スライド番号プレースホルダー 2"/>
          <p:cNvSpPr>
            <a:spLocks noGrp="1"/>
          </p:cNvSpPr>
          <p:nvPr>
            <p:ph type="sldNum" sz="quarter" idx="10"/>
          </p:nvPr>
        </p:nvSpPr>
        <p:spPr/>
        <p:txBody>
          <a:bodyPr/>
          <a:lstStyle/>
          <a:p>
            <a:pPr>
              <a:defRPr/>
            </a:pPr>
            <a:fld id="{D87C8AC5-3C59-4C39-AE89-F1DE1FB17FFA}" type="slidenum">
              <a:rPr lang="de-DE" altLang="ja-JP"/>
              <a:pPr>
                <a:defRPr/>
              </a:pPr>
              <a:t>5</a:t>
            </a:fld>
            <a:endParaRPr lang="de-DE" altLang="ja-JP"/>
          </a:p>
        </p:txBody>
      </p:sp>
      <p:sp>
        <p:nvSpPr>
          <p:cNvPr id="2" name="正方形/長方形 1"/>
          <p:cNvSpPr/>
          <p:nvPr/>
        </p:nvSpPr>
        <p:spPr bwMode="auto">
          <a:xfrm>
            <a:off x="567499" y="126876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592493" y="2205003"/>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800" smtClean="0">
                <a:latin typeface="Meiryo UI" panose="020B0604030504040204" pitchFamily="50" charset="-128"/>
                <a:ea typeface="Meiryo UI" panose="020B0604030504040204" pitchFamily="50" charset="-128"/>
                <a:cs typeface="Meiryo UI" panose="020B0604030504040204" pitchFamily="50" charset="-128"/>
              </a:rPr>
              <a:t>自己血採血依頼</a:t>
            </a:r>
            <a:r>
              <a:rPr lang="ja-JP" altLang="en-US" sz="800">
                <a:latin typeface="Meiryo UI" panose="020B0604030504040204" pitchFamily="50" charset="-128"/>
                <a:ea typeface="Meiryo UI" panose="020B0604030504040204" pitchFamily="50" charset="-128"/>
                <a:cs typeface="Meiryo UI" panose="020B0604030504040204" pitchFamily="50" charset="-128"/>
              </a:rPr>
              <a:t>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大かっこ 3"/>
          <p:cNvSpPr/>
          <p:nvPr/>
        </p:nvSpPr>
        <p:spPr bwMode="auto">
          <a:xfrm>
            <a:off x="603503" y="692696"/>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診察室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大かっこ 8"/>
          <p:cNvSpPr/>
          <p:nvPr/>
        </p:nvSpPr>
        <p:spPr bwMode="auto">
          <a:xfrm>
            <a:off x="47160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bwMode="auto">
          <a:xfrm>
            <a:off x="4716016" y="3708648"/>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bwMode="auto">
          <a:xfrm>
            <a:off x="4737333" y="4437112"/>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採血実施</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大かっこ 12"/>
          <p:cNvSpPr/>
          <p:nvPr/>
        </p:nvSpPr>
        <p:spPr bwMode="auto">
          <a:xfrm>
            <a:off x="6516216" y="712519"/>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輸血部</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bwMode="auto">
          <a:xfrm>
            <a:off x="6467872" y="5661248"/>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採血情報入力</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大かっこ 15"/>
          <p:cNvSpPr/>
          <p:nvPr/>
        </p:nvSpPr>
        <p:spPr bwMode="auto">
          <a:xfrm>
            <a:off x="2627784" y="702363"/>
            <a:ext cx="792088" cy="360040"/>
          </a:xfrm>
          <a:prstGeom prst="bracketPair">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処置室</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カギ線コネクタ 7"/>
          <p:cNvCxnSpPr>
            <a:stCxn id="2" idx="2"/>
            <a:endCxn id="7" idx="0"/>
          </p:cNvCxnSpPr>
          <p:nvPr/>
        </p:nvCxnSpPr>
        <p:spPr bwMode="auto">
          <a:xfrm rot="16200000" flipH="1">
            <a:off x="831955" y="2012416"/>
            <a:ext cx="360179" cy="24994"/>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カギ線コネクタ 20"/>
          <p:cNvCxnSpPr>
            <a:stCxn id="7" idx="3"/>
            <a:endCxn id="30" idx="0"/>
          </p:cNvCxnSpPr>
          <p:nvPr/>
        </p:nvCxnSpPr>
        <p:spPr bwMode="auto">
          <a:xfrm>
            <a:off x="1456589" y="2493035"/>
            <a:ext cx="3691475" cy="215885"/>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カギ線コネクタ 24"/>
          <p:cNvCxnSpPr>
            <a:stCxn id="10" idx="2"/>
            <a:endCxn id="11" idx="0"/>
          </p:cNvCxnSpPr>
          <p:nvPr/>
        </p:nvCxnSpPr>
        <p:spPr bwMode="auto">
          <a:xfrm rot="16200000" flipH="1">
            <a:off x="5082522" y="4350253"/>
            <a:ext cx="152400" cy="213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カギ線コネクタ 27"/>
          <p:cNvCxnSpPr>
            <a:stCxn id="11" idx="3"/>
            <a:endCxn id="14" idx="0"/>
          </p:cNvCxnSpPr>
          <p:nvPr/>
        </p:nvCxnSpPr>
        <p:spPr bwMode="auto">
          <a:xfrm>
            <a:off x="5601429" y="4725144"/>
            <a:ext cx="1298491" cy="93610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3287300" y="4725144"/>
            <a:ext cx="1428596" cy="33855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採血時・採血後の患者の観察</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採血後問診</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a:xfrm>
            <a:off x="5654503" y="3724663"/>
            <a:ext cx="1338828" cy="338554"/>
          </a:xfrm>
          <a:prstGeom prst="rect">
            <a:avLst/>
          </a:prstGeom>
          <a:noFill/>
        </p:spPr>
        <p:txBody>
          <a:bodyPr wrap="none" rtlCol="0">
            <a:spAutoFit/>
          </a:bodyPr>
          <a:lstStyle/>
          <a:p>
            <a:pPr algn="l"/>
            <a:r>
              <a:rPr lang="ja-JP" altLang="en-US" sz="800" smtClean="0">
                <a:latin typeface="Meiryo UI" panose="020B0604030504040204" pitchFamily="50" charset="-128"/>
                <a:ea typeface="Meiryo UI" panose="020B0604030504040204" pitchFamily="50" charset="-128"/>
                <a:cs typeface="Meiryo UI" panose="020B0604030504040204" pitchFamily="50" charset="-128"/>
              </a:rPr>
              <a:t>患者</a:t>
            </a:r>
            <a:r>
              <a:rPr lang="en-US" altLang="ja-JP" sz="80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800" smtClean="0">
                <a:latin typeface="Meiryo UI" panose="020B0604030504040204" pitchFamily="50" charset="-128"/>
                <a:ea typeface="Meiryo UI" panose="020B0604030504040204" pitchFamily="50" charset="-128"/>
                <a:cs typeface="Meiryo UI" panose="020B0604030504040204" pitchFamily="50" charset="-128"/>
              </a:rPr>
              <a:t>、氏名読み合わせ</a:t>
            </a:r>
            <a:endParaRPr lang="en-US" altLang="ja-JP" sz="80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800">
                <a:latin typeface="Meiryo UI" panose="020B0604030504040204" pitchFamily="50" charset="-128"/>
                <a:ea typeface="Meiryo UI" panose="020B0604030504040204" pitchFamily="50" charset="-128"/>
                <a:cs typeface="Meiryo UI" panose="020B0604030504040204" pitchFamily="50" charset="-128"/>
              </a:rPr>
              <a:t>採血</a:t>
            </a:r>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バッグに患者サイン記入</a:t>
            </a:r>
            <a:endParaRPr kumimoji="1" lang="ja-JP" altLang="en-US" sz="80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bwMode="auto">
          <a:xfrm>
            <a:off x="4716016" y="2708920"/>
            <a:ext cx="864096" cy="576064"/>
          </a:xfrm>
          <a:prstGeom prst="rect">
            <a:avLst/>
          </a:prstGeom>
          <a:no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患者の状態の把握</a:t>
            </a:r>
            <a:endParaRPr kumimoji="1" lang="ja-JP" altLang="en-US" sz="800" b="0"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5654503" y="2687609"/>
            <a:ext cx="1274708" cy="215444"/>
          </a:xfrm>
          <a:prstGeom prst="rect">
            <a:avLst/>
          </a:prstGeom>
          <a:noFill/>
        </p:spPr>
        <p:txBody>
          <a:bodyPr wrap="none" rtlCol="0">
            <a:spAutoFit/>
          </a:bodyPr>
          <a:lstStyle/>
          <a:p>
            <a:pPr algn="l"/>
            <a:r>
              <a:rPr kumimoji="1" lang="ja-JP" altLang="en-US" sz="800" smtClean="0">
                <a:latin typeface="Meiryo UI" panose="020B0604030504040204" pitchFamily="50" charset="-128"/>
                <a:ea typeface="Meiryo UI" panose="020B0604030504040204" pitchFamily="50" charset="-128"/>
                <a:cs typeface="Meiryo UI" panose="020B0604030504040204" pitchFamily="50" charset="-128"/>
              </a:rPr>
              <a:t>採血前の検査結果の確認</a:t>
            </a:r>
            <a:endParaRPr kumimoji="1" lang="en-US" altLang="ja-JP" sz="800" smtClean="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カギ線コネクタ 32"/>
          <p:cNvCxnSpPr>
            <a:stCxn id="30" idx="2"/>
            <a:endCxn id="10" idx="0"/>
          </p:cNvCxnSpPr>
          <p:nvPr/>
        </p:nvCxnSpPr>
        <p:spPr bwMode="auto">
          <a:xfrm rot="5400000">
            <a:off x="4936232" y="3496816"/>
            <a:ext cx="423664" cy="1270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731946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スライド番号プレースホルダー 3"/>
          <p:cNvSpPr>
            <a:spLocks noGrp="1"/>
          </p:cNvSpPr>
          <p:nvPr>
            <p:ph type="sldNum" sz="quarter" idx="10"/>
          </p:nvPr>
        </p:nvSpPr>
        <p:spPr/>
        <p:txBody>
          <a:bodyPr/>
          <a:lstStyle/>
          <a:p>
            <a:pPr>
              <a:defRPr/>
            </a:pPr>
            <a:fld id="{A7822550-0056-4083-A956-B2245736D731}" type="slidenum">
              <a:rPr lang="de-DE" altLang="ja-JP"/>
              <a:pPr>
                <a:defRPr/>
              </a:pPr>
              <a:t>6</a:t>
            </a:fld>
            <a:endParaRPr lang="de-DE" altLang="ja-JP"/>
          </a:p>
        </p:txBody>
      </p:sp>
      <p:sp>
        <p:nvSpPr>
          <p:cNvPr id="37" name="フッター プレースホルダー 4"/>
          <p:cNvSpPr>
            <a:spLocks noGrp="1"/>
          </p:cNvSpPr>
          <p:nvPr>
            <p:ph type="ftr" sz="quarter" idx="4294967295"/>
          </p:nvPr>
        </p:nvSpPr>
        <p:spPr>
          <a:xfrm>
            <a:off x="4935538" y="6653213"/>
            <a:ext cx="4022725" cy="201612"/>
          </a:xfrm>
          <a:prstGeom prst="rect">
            <a:avLst/>
          </a:prstGeom>
        </p:spPr>
        <p:txBody>
          <a:bodyPr/>
          <a:lstStyle/>
          <a:p>
            <a:pPr>
              <a:defRPr/>
            </a:pPr>
            <a:r>
              <a:rPr lang="de-DE" altLang="ja-JP"/>
              <a:t>Copyright 2011 FUJITSU LIMITED</a:t>
            </a:r>
          </a:p>
        </p:txBody>
      </p:sp>
      <p:grpSp>
        <p:nvGrpSpPr>
          <p:cNvPr id="35844" name="Group 38" descr="Message Lockup"/>
          <p:cNvGrpSpPr>
            <a:grpSpLocks/>
          </p:cNvGrpSpPr>
          <p:nvPr/>
        </p:nvGrpSpPr>
        <p:grpSpPr bwMode="auto">
          <a:xfrm>
            <a:off x="0" y="0"/>
            <a:ext cx="9144000" cy="6858000"/>
            <a:chOff x="0" y="0"/>
            <a:chExt cx="5760" cy="4320"/>
          </a:xfrm>
        </p:grpSpPr>
        <p:sp>
          <p:nvSpPr>
            <p:cNvPr id="3584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2"/>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2"/>
                </a:buBlip>
                <a:defRPr kumimoji="1" sz="2000">
                  <a:solidFill>
                    <a:srgbClr val="000000"/>
                  </a:solidFill>
                  <a:latin typeface="Arial" charset="0"/>
                  <a:ea typeface="ＭＳ Ｐゴシック" charset="-128"/>
                  <a:cs typeface="Arial" charset="0"/>
                </a:defRPr>
              </a:lvl9pPr>
            </a:lstStyle>
            <a:p>
              <a:pPr algn="ctr" eaLnBrk="1" fontAlgn="ctr" hangingPunct="1">
                <a:lnSpc>
                  <a:spcPct val="100000"/>
                </a:lnSpc>
                <a:spcBef>
                  <a:spcPct val="0"/>
                </a:spcBef>
                <a:spcAft>
                  <a:spcPct val="0"/>
                </a:spcAft>
                <a:buClrTx/>
                <a:buFontTx/>
                <a:buNone/>
              </a:pPr>
              <a:endParaRPr lang="ja-JP" altLang="en-US" sz="1800">
                <a:latin typeface="ＭＳ Ｐゴシック" charset="-128"/>
              </a:endParaRPr>
            </a:p>
          </p:txBody>
        </p:sp>
        <p:grpSp>
          <p:nvGrpSpPr>
            <p:cNvPr id="35846" name="Group 7"/>
            <p:cNvGrpSpPr>
              <a:grpSpLocks noChangeAspect="1"/>
            </p:cNvGrpSpPr>
            <p:nvPr/>
          </p:nvGrpSpPr>
          <p:grpSpPr bwMode="auto">
            <a:xfrm>
              <a:off x="0" y="0"/>
              <a:ext cx="5760" cy="4320"/>
              <a:chOff x="0" y="0"/>
              <a:chExt cx="5760" cy="4320"/>
            </a:xfrm>
          </p:grpSpPr>
          <p:sp>
            <p:nvSpPr>
              <p:cNvPr id="3584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5848" name="Freeform 8"/>
              <p:cNvSpPr>
                <a:spLocks/>
              </p:cNvSpPr>
              <p:nvPr/>
            </p:nvSpPr>
            <p:spPr bwMode="gray">
              <a:xfrm>
                <a:off x="1217" y="2598"/>
                <a:ext cx="97" cy="159"/>
              </a:xfrm>
              <a:custGeom>
                <a:avLst/>
                <a:gdLst>
                  <a:gd name="T0" fmla="*/ 0 w 484"/>
                  <a:gd name="T1" fmla="*/ 0 h 795"/>
                  <a:gd name="T2" fmla="*/ 0 w 484"/>
                  <a:gd name="T3" fmla="*/ 0 h 795"/>
                  <a:gd name="T4" fmla="*/ 0 w 484"/>
                  <a:gd name="T5" fmla="*/ 0 h 795"/>
                  <a:gd name="T6" fmla="*/ 0 w 484"/>
                  <a:gd name="T7" fmla="*/ 0 h 795"/>
                  <a:gd name="T8" fmla="*/ 0 w 484"/>
                  <a:gd name="T9" fmla="*/ 0 h 795"/>
                  <a:gd name="T10" fmla="*/ 0 w 484"/>
                  <a:gd name="T11" fmla="*/ 0 h 795"/>
                  <a:gd name="T12" fmla="*/ 0 w 484"/>
                  <a:gd name="T13" fmla="*/ 0 h 795"/>
                  <a:gd name="T14" fmla="*/ 0 w 484"/>
                  <a:gd name="T15" fmla="*/ 0 h 795"/>
                  <a:gd name="T16" fmla="*/ 0 w 484"/>
                  <a:gd name="T17" fmla="*/ 0 h 795"/>
                  <a:gd name="T18" fmla="*/ 0 w 484"/>
                  <a:gd name="T19" fmla="*/ 0 h 795"/>
                  <a:gd name="T20" fmla="*/ 0 w 484"/>
                  <a:gd name="T21" fmla="*/ 0 h 795"/>
                  <a:gd name="T22" fmla="*/ 0 w 484"/>
                  <a:gd name="T23" fmla="*/ 0 h 795"/>
                  <a:gd name="T24" fmla="*/ 0 w 484"/>
                  <a:gd name="T25" fmla="*/ 0 h 795"/>
                  <a:gd name="T26" fmla="*/ 0 w 484"/>
                  <a:gd name="T27" fmla="*/ 0 h 795"/>
                  <a:gd name="T28" fmla="*/ 0 w 484"/>
                  <a:gd name="T29" fmla="*/ 0 h 795"/>
                  <a:gd name="T30" fmla="*/ 0 w 484"/>
                  <a:gd name="T31" fmla="*/ 0 h 795"/>
                  <a:gd name="T32" fmla="*/ 0 w 484"/>
                  <a:gd name="T33" fmla="*/ 0 h 795"/>
                  <a:gd name="T34" fmla="*/ 0 w 484"/>
                  <a:gd name="T35" fmla="*/ 0 h 795"/>
                  <a:gd name="T36" fmla="*/ 0 w 484"/>
                  <a:gd name="T37" fmla="*/ 0 h 795"/>
                  <a:gd name="T38" fmla="*/ 0 w 484"/>
                  <a:gd name="T39" fmla="*/ 0 h 795"/>
                  <a:gd name="T40" fmla="*/ 0 w 484"/>
                  <a:gd name="T41" fmla="*/ 0 h 795"/>
                  <a:gd name="T42" fmla="*/ 0 w 484"/>
                  <a:gd name="T43" fmla="*/ 0 h 795"/>
                  <a:gd name="T44" fmla="*/ 0 w 484"/>
                  <a:gd name="T45" fmla="*/ 0 h 7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49" name="Freeform 9"/>
              <p:cNvSpPr>
                <a:spLocks/>
              </p:cNvSpPr>
              <p:nvPr/>
            </p:nvSpPr>
            <p:spPr bwMode="gray">
              <a:xfrm>
                <a:off x="1349" y="2526"/>
                <a:ext cx="115"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0" name="Freeform 10"/>
              <p:cNvSpPr>
                <a:spLocks noEditPoints="1"/>
              </p:cNvSpPr>
              <p:nvPr/>
            </p:nvSpPr>
            <p:spPr bwMode="gray">
              <a:xfrm>
                <a:off x="1499" y="2598"/>
                <a:ext cx="117" cy="159"/>
              </a:xfrm>
              <a:custGeom>
                <a:avLst/>
                <a:gdLst>
                  <a:gd name="T0" fmla="*/ 0 w 585"/>
                  <a:gd name="T1" fmla="*/ 0 h 795"/>
                  <a:gd name="T2" fmla="*/ 0 w 585"/>
                  <a:gd name="T3" fmla="*/ 0 h 795"/>
                  <a:gd name="T4" fmla="*/ 0 w 585"/>
                  <a:gd name="T5" fmla="*/ 0 h 795"/>
                  <a:gd name="T6" fmla="*/ 0 w 585"/>
                  <a:gd name="T7" fmla="*/ 0 h 795"/>
                  <a:gd name="T8" fmla="*/ 0 w 585"/>
                  <a:gd name="T9" fmla="*/ 0 h 795"/>
                  <a:gd name="T10" fmla="*/ 0 w 585"/>
                  <a:gd name="T11" fmla="*/ 0 h 795"/>
                  <a:gd name="T12" fmla="*/ 0 w 585"/>
                  <a:gd name="T13" fmla="*/ 0 h 795"/>
                  <a:gd name="T14" fmla="*/ 0 w 585"/>
                  <a:gd name="T15" fmla="*/ 0 h 795"/>
                  <a:gd name="T16" fmla="*/ 0 w 585"/>
                  <a:gd name="T17" fmla="*/ 0 h 795"/>
                  <a:gd name="T18" fmla="*/ 0 w 585"/>
                  <a:gd name="T19" fmla="*/ 0 h 795"/>
                  <a:gd name="T20" fmla="*/ 0 w 585"/>
                  <a:gd name="T21" fmla="*/ 0 h 795"/>
                  <a:gd name="T22" fmla="*/ 0 w 585"/>
                  <a:gd name="T23" fmla="*/ 0 h 795"/>
                  <a:gd name="T24" fmla="*/ 0 w 585"/>
                  <a:gd name="T25" fmla="*/ 0 h 795"/>
                  <a:gd name="T26" fmla="*/ 0 w 585"/>
                  <a:gd name="T27" fmla="*/ 0 h 795"/>
                  <a:gd name="T28" fmla="*/ 0 w 585"/>
                  <a:gd name="T29" fmla="*/ 0 h 795"/>
                  <a:gd name="T30" fmla="*/ 0 w 585"/>
                  <a:gd name="T31" fmla="*/ 0 h 795"/>
                  <a:gd name="T32" fmla="*/ 0 w 585"/>
                  <a:gd name="T33" fmla="*/ 0 h 795"/>
                  <a:gd name="T34" fmla="*/ 0 w 585"/>
                  <a:gd name="T35" fmla="*/ 0 h 795"/>
                  <a:gd name="T36" fmla="*/ 0 w 585"/>
                  <a:gd name="T37" fmla="*/ 0 h 795"/>
                  <a:gd name="T38" fmla="*/ 0 w 585"/>
                  <a:gd name="T39" fmla="*/ 0 h 795"/>
                  <a:gd name="T40" fmla="*/ 0 w 585"/>
                  <a:gd name="T41" fmla="*/ 0 h 795"/>
                  <a:gd name="T42" fmla="*/ 0 w 585"/>
                  <a:gd name="T43" fmla="*/ 0 h 795"/>
                  <a:gd name="T44" fmla="*/ 0 w 585"/>
                  <a:gd name="T45" fmla="*/ 0 h 795"/>
                  <a:gd name="T46" fmla="*/ 0 w 585"/>
                  <a:gd name="T47" fmla="*/ 0 h 7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1" name="Freeform 11"/>
              <p:cNvSpPr>
                <a:spLocks noEditPoints="1"/>
              </p:cNvSpPr>
              <p:nvPr/>
            </p:nvSpPr>
            <p:spPr bwMode="gray">
              <a:xfrm>
                <a:off x="1662" y="2598"/>
                <a:ext cx="119" cy="227"/>
              </a:xfrm>
              <a:custGeom>
                <a:avLst/>
                <a:gdLst>
                  <a:gd name="T0" fmla="*/ 0 w 592"/>
                  <a:gd name="T1" fmla="*/ 0 h 1136"/>
                  <a:gd name="T2" fmla="*/ 0 w 592"/>
                  <a:gd name="T3" fmla="*/ 0 h 1136"/>
                  <a:gd name="T4" fmla="*/ 0 w 592"/>
                  <a:gd name="T5" fmla="*/ 0 h 1136"/>
                  <a:gd name="T6" fmla="*/ 0 w 592"/>
                  <a:gd name="T7" fmla="*/ 0 h 1136"/>
                  <a:gd name="T8" fmla="*/ 0 w 592"/>
                  <a:gd name="T9" fmla="*/ 0 h 1136"/>
                  <a:gd name="T10" fmla="*/ 0 w 592"/>
                  <a:gd name="T11" fmla="*/ 0 h 1136"/>
                  <a:gd name="T12" fmla="*/ 0 w 592"/>
                  <a:gd name="T13" fmla="*/ 0 h 1136"/>
                  <a:gd name="T14" fmla="*/ 0 w 592"/>
                  <a:gd name="T15" fmla="*/ 0 h 1136"/>
                  <a:gd name="T16" fmla="*/ 0 w 592"/>
                  <a:gd name="T17" fmla="*/ 0 h 1136"/>
                  <a:gd name="T18" fmla="*/ 0 w 592"/>
                  <a:gd name="T19" fmla="*/ 0 h 1136"/>
                  <a:gd name="T20" fmla="*/ 0 w 592"/>
                  <a:gd name="T21" fmla="*/ 0 h 1136"/>
                  <a:gd name="T22" fmla="*/ 0 w 592"/>
                  <a:gd name="T23" fmla="*/ 0 h 1136"/>
                  <a:gd name="T24" fmla="*/ 0 w 592"/>
                  <a:gd name="T25" fmla="*/ 0 h 1136"/>
                  <a:gd name="T26" fmla="*/ 0 w 592"/>
                  <a:gd name="T27" fmla="*/ 0 h 1136"/>
                  <a:gd name="T28" fmla="*/ 0 w 592"/>
                  <a:gd name="T29" fmla="*/ 0 h 1136"/>
                  <a:gd name="T30" fmla="*/ 0 w 592"/>
                  <a:gd name="T31" fmla="*/ 0 h 1136"/>
                  <a:gd name="T32" fmla="*/ 0 w 592"/>
                  <a:gd name="T33" fmla="*/ 0 h 1136"/>
                  <a:gd name="T34" fmla="*/ 0 w 592"/>
                  <a:gd name="T35" fmla="*/ 0 h 1136"/>
                  <a:gd name="T36" fmla="*/ 0 w 592"/>
                  <a:gd name="T37" fmla="*/ 0 h 1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2" name="Freeform 12"/>
              <p:cNvSpPr>
                <a:spLocks noEditPoints="1"/>
              </p:cNvSpPr>
              <p:nvPr/>
            </p:nvSpPr>
            <p:spPr bwMode="gray">
              <a:xfrm>
                <a:off x="1816" y="2547"/>
                <a:ext cx="32"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3" name="Freeform 13"/>
              <p:cNvSpPr>
                <a:spLocks/>
              </p:cNvSpPr>
              <p:nvPr/>
            </p:nvSpPr>
            <p:spPr bwMode="gray">
              <a:xfrm>
                <a:off x="1894" y="2598"/>
                <a:ext cx="114" cy="155"/>
              </a:xfrm>
              <a:custGeom>
                <a:avLst/>
                <a:gdLst>
                  <a:gd name="T0" fmla="*/ 0 w 573"/>
                  <a:gd name="T1" fmla="*/ 0 h 775"/>
                  <a:gd name="T2" fmla="*/ 0 w 573"/>
                  <a:gd name="T3" fmla="*/ 0 h 775"/>
                  <a:gd name="T4" fmla="*/ 0 w 573"/>
                  <a:gd name="T5" fmla="*/ 0 h 775"/>
                  <a:gd name="T6" fmla="*/ 0 w 573"/>
                  <a:gd name="T7" fmla="*/ 0 h 775"/>
                  <a:gd name="T8" fmla="*/ 0 w 573"/>
                  <a:gd name="T9" fmla="*/ 0 h 775"/>
                  <a:gd name="T10" fmla="*/ 0 w 573"/>
                  <a:gd name="T11" fmla="*/ 0 h 775"/>
                  <a:gd name="T12" fmla="*/ 0 w 573"/>
                  <a:gd name="T13" fmla="*/ 0 h 775"/>
                  <a:gd name="T14" fmla="*/ 0 w 573"/>
                  <a:gd name="T15" fmla="*/ 0 h 775"/>
                  <a:gd name="T16" fmla="*/ 0 w 573"/>
                  <a:gd name="T17" fmla="*/ 0 h 775"/>
                  <a:gd name="T18" fmla="*/ 0 w 573"/>
                  <a:gd name="T19" fmla="*/ 0 h 775"/>
                  <a:gd name="T20" fmla="*/ 0 w 573"/>
                  <a:gd name="T21" fmla="*/ 0 h 775"/>
                  <a:gd name="T22" fmla="*/ 0 w 573"/>
                  <a:gd name="T23" fmla="*/ 0 h 775"/>
                  <a:gd name="T24" fmla="*/ 0 w 573"/>
                  <a:gd name="T25" fmla="*/ 0 h 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4" name="Freeform 14"/>
              <p:cNvSpPr>
                <a:spLocks noEditPoints="1"/>
              </p:cNvSpPr>
              <p:nvPr/>
            </p:nvSpPr>
            <p:spPr bwMode="gray">
              <a:xfrm>
                <a:off x="2044" y="2598"/>
                <a:ext cx="119" cy="229"/>
              </a:xfrm>
              <a:custGeom>
                <a:avLst/>
                <a:gdLst>
                  <a:gd name="T0" fmla="*/ 0 w 595"/>
                  <a:gd name="T1" fmla="*/ 0 h 1147"/>
                  <a:gd name="T2" fmla="*/ 0 w 595"/>
                  <a:gd name="T3" fmla="*/ 0 h 1147"/>
                  <a:gd name="T4" fmla="*/ 0 w 595"/>
                  <a:gd name="T5" fmla="*/ 0 h 1147"/>
                  <a:gd name="T6" fmla="*/ 0 w 595"/>
                  <a:gd name="T7" fmla="*/ 0 h 1147"/>
                  <a:gd name="T8" fmla="*/ 0 w 595"/>
                  <a:gd name="T9" fmla="*/ 0 h 1147"/>
                  <a:gd name="T10" fmla="*/ 0 w 595"/>
                  <a:gd name="T11" fmla="*/ 0 h 1147"/>
                  <a:gd name="T12" fmla="*/ 0 w 595"/>
                  <a:gd name="T13" fmla="*/ 0 h 1147"/>
                  <a:gd name="T14" fmla="*/ 0 w 595"/>
                  <a:gd name="T15" fmla="*/ 0 h 1147"/>
                  <a:gd name="T16" fmla="*/ 0 w 595"/>
                  <a:gd name="T17" fmla="*/ 0 h 1147"/>
                  <a:gd name="T18" fmla="*/ 0 w 595"/>
                  <a:gd name="T19" fmla="*/ 0 h 1147"/>
                  <a:gd name="T20" fmla="*/ 0 w 595"/>
                  <a:gd name="T21" fmla="*/ 0 h 1147"/>
                  <a:gd name="T22" fmla="*/ 0 w 595"/>
                  <a:gd name="T23" fmla="*/ 0 h 1147"/>
                  <a:gd name="T24" fmla="*/ 0 w 595"/>
                  <a:gd name="T25" fmla="*/ 0 h 1147"/>
                  <a:gd name="T26" fmla="*/ 0 w 595"/>
                  <a:gd name="T27" fmla="*/ 0 h 1147"/>
                  <a:gd name="T28" fmla="*/ 0 w 595"/>
                  <a:gd name="T29" fmla="*/ 0 h 1147"/>
                  <a:gd name="T30" fmla="*/ 0 w 595"/>
                  <a:gd name="T31" fmla="*/ 0 h 1147"/>
                  <a:gd name="T32" fmla="*/ 0 w 595"/>
                  <a:gd name="T33" fmla="*/ 0 h 1147"/>
                  <a:gd name="T34" fmla="*/ 0 w 595"/>
                  <a:gd name="T35" fmla="*/ 0 h 1147"/>
                  <a:gd name="T36" fmla="*/ 0 w 595"/>
                  <a:gd name="T37" fmla="*/ 0 h 1147"/>
                  <a:gd name="T38" fmla="*/ 0 w 595"/>
                  <a:gd name="T39" fmla="*/ 0 h 1147"/>
                  <a:gd name="T40" fmla="*/ 0 w 595"/>
                  <a:gd name="T41" fmla="*/ 0 h 1147"/>
                  <a:gd name="T42" fmla="*/ 0 w 595"/>
                  <a:gd name="T43" fmla="*/ 0 h 1147"/>
                  <a:gd name="T44" fmla="*/ 0 w 595"/>
                  <a:gd name="T45" fmla="*/ 0 h 1147"/>
                  <a:gd name="T46" fmla="*/ 0 w 595"/>
                  <a:gd name="T47" fmla="*/ 0 h 1147"/>
                  <a:gd name="T48" fmla="*/ 0 w 595"/>
                  <a:gd name="T49" fmla="*/ 0 h 1147"/>
                  <a:gd name="T50" fmla="*/ 0 w 595"/>
                  <a:gd name="T51" fmla="*/ 0 h 1147"/>
                  <a:gd name="T52" fmla="*/ 0 w 595"/>
                  <a:gd name="T53" fmla="*/ 0 h 1147"/>
                  <a:gd name="T54" fmla="*/ 0 w 595"/>
                  <a:gd name="T55" fmla="*/ 0 h 1147"/>
                  <a:gd name="T56" fmla="*/ 0 w 595"/>
                  <a:gd name="T57" fmla="*/ 0 h 1147"/>
                  <a:gd name="T58" fmla="*/ 0 w 595"/>
                  <a:gd name="T59" fmla="*/ 0 h 11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5" name="Freeform 15"/>
              <p:cNvSpPr>
                <a:spLocks/>
              </p:cNvSpPr>
              <p:nvPr/>
            </p:nvSpPr>
            <p:spPr bwMode="gray">
              <a:xfrm>
                <a:off x="228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6" name="Freeform 16"/>
              <p:cNvSpPr>
                <a:spLocks noEditPoints="1"/>
              </p:cNvSpPr>
              <p:nvPr/>
            </p:nvSpPr>
            <p:spPr bwMode="gray">
              <a:xfrm>
                <a:off x="2374"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7" name="Freeform 17"/>
              <p:cNvSpPr>
                <a:spLocks/>
              </p:cNvSpPr>
              <p:nvPr/>
            </p:nvSpPr>
            <p:spPr bwMode="gray">
              <a:xfrm>
                <a:off x="2538" y="2598"/>
                <a:ext cx="195" cy="155"/>
              </a:xfrm>
              <a:custGeom>
                <a:avLst/>
                <a:gdLst>
                  <a:gd name="T0" fmla="*/ 0 w 974"/>
                  <a:gd name="T1" fmla="*/ 0 h 775"/>
                  <a:gd name="T2" fmla="*/ 0 w 974"/>
                  <a:gd name="T3" fmla="*/ 0 h 775"/>
                  <a:gd name="T4" fmla="*/ 0 w 974"/>
                  <a:gd name="T5" fmla="*/ 0 h 775"/>
                  <a:gd name="T6" fmla="*/ 0 w 974"/>
                  <a:gd name="T7" fmla="*/ 0 h 775"/>
                  <a:gd name="T8" fmla="*/ 0 w 974"/>
                  <a:gd name="T9" fmla="*/ 0 h 775"/>
                  <a:gd name="T10" fmla="*/ 0 w 974"/>
                  <a:gd name="T11" fmla="*/ 0 h 775"/>
                  <a:gd name="T12" fmla="*/ 0 w 974"/>
                  <a:gd name="T13" fmla="*/ 0 h 775"/>
                  <a:gd name="T14" fmla="*/ 0 w 974"/>
                  <a:gd name="T15" fmla="*/ 0 h 775"/>
                  <a:gd name="T16" fmla="*/ 0 w 974"/>
                  <a:gd name="T17" fmla="*/ 0 h 775"/>
                  <a:gd name="T18" fmla="*/ 0 w 974"/>
                  <a:gd name="T19" fmla="*/ 0 h 775"/>
                  <a:gd name="T20" fmla="*/ 0 w 974"/>
                  <a:gd name="T21" fmla="*/ 0 h 775"/>
                  <a:gd name="T22" fmla="*/ 0 w 974"/>
                  <a:gd name="T23" fmla="*/ 0 h 775"/>
                  <a:gd name="T24" fmla="*/ 0 w 974"/>
                  <a:gd name="T25" fmla="*/ 0 h 775"/>
                  <a:gd name="T26" fmla="*/ 0 w 974"/>
                  <a:gd name="T27" fmla="*/ 0 h 775"/>
                  <a:gd name="T28" fmla="*/ 0 w 974"/>
                  <a:gd name="T29" fmla="*/ 0 h 775"/>
                  <a:gd name="T30" fmla="*/ 0 w 974"/>
                  <a:gd name="T31" fmla="*/ 0 h 775"/>
                  <a:gd name="T32" fmla="*/ 0 w 974"/>
                  <a:gd name="T33" fmla="*/ 0 h 775"/>
                  <a:gd name="T34" fmla="*/ 0 w 974"/>
                  <a:gd name="T35" fmla="*/ 0 h 775"/>
                  <a:gd name="T36" fmla="*/ 0 w 974"/>
                  <a:gd name="T37" fmla="*/ 0 h 775"/>
                  <a:gd name="T38" fmla="*/ 0 w 974"/>
                  <a:gd name="T39" fmla="*/ 0 h 775"/>
                  <a:gd name="T40" fmla="*/ 0 w 974"/>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8" name="Freeform 18"/>
              <p:cNvSpPr>
                <a:spLocks noEditPoints="1"/>
              </p:cNvSpPr>
              <p:nvPr/>
            </p:nvSpPr>
            <p:spPr bwMode="gray">
              <a:xfrm>
                <a:off x="2768" y="2598"/>
                <a:ext cx="127" cy="159"/>
              </a:xfrm>
              <a:custGeom>
                <a:avLst/>
                <a:gdLst>
                  <a:gd name="T0" fmla="*/ 0 w 635"/>
                  <a:gd name="T1" fmla="*/ 0 h 795"/>
                  <a:gd name="T2" fmla="*/ 0 w 635"/>
                  <a:gd name="T3" fmla="*/ 0 h 795"/>
                  <a:gd name="T4" fmla="*/ 0 w 635"/>
                  <a:gd name="T5" fmla="*/ 0 h 795"/>
                  <a:gd name="T6" fmla="*/ 0 w 635"/>
                  <a:gd name="T7" fmla="*/ 0 h 795"/>
                  <a:gd name="T8" fmla="*/ 0 w 635"/>
                  <a:gd name="T9" fmla="*/ 0 h 795"/>
                  <a:gd name="T10" fmla="*/ 0 w 635"/>
                  <a:gd name="T11" fmla="*/ 0 h 795"/>
                  <a:gd name="T12" fmla="*/ 0 w 635"/>
                  <a:gd name="T13" fmla="*/ 0 h 795"/>
                  <a:gd name="T14" fmla="*/ 0 w 635"/>
                  <a:gd name="T15" fmla="*/ 0 h 795"/>
                  <a:gd name="T16" fmla="*/ 0 w 635"/>
                  <a:gd name="T17" fmla="*/ 0 h 795"/>
                  <a:gd name="T18" fmla="*/ 0 w 635"/>
                  <a:gd name="T19" fmla="*/ 0 h 795"/>
                  <a:gd name="T20" fmla="*/ 0 w 635"/>
                  <a:gd name="T21" fmla="*/ 0 h 795"/>
                  <a:gd name="T22" fmla="*/ 0 w 635"/>
                  <a:gd name="T23" fmla="*/ 0 h 795"/>
                  <a:gd name="T24" fmla="*/ 0 w 635"/>
                  <a:gd name="T25" fmla="*/ 0 h 795"/>
                  <a:gd name="T26" fmla="*/ 0 w 635"/>
                  <a:gd name="T27" fmla="*/ 0 h 795"/>
                  <a:gd name="T28" fmla="*/ 0 w 635"/>
                  <a:gd name="T29" fmla="*/ 0 h 795"/>
                  <a:gd name="T30" fmla="*/ 0 w 635"/>
                  <a:gd name="T31" fmla="*/ 0 h 795"/>
                  <a:gd name="T32" fmla="*/ 0 w 635"/>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59" name="Freeform 19"/>
              <p:cNvSpPr>
                <a:spLocks/>
              </p:cNvSpPr>
              <p:nvPr/>
            </p:nvSpPr>
            <p:spPr bwMode="gray">
              <a:xfrm>
                <a:off x="2934"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0" name="Freeform 20"/>
              <p:cNvSpPr>
                <a:spLocks/>
              </p:cNvSpPr>
              <p:nvPr/>
            </p:nvSpPr>
            <p:spPr bwMode="gray">
              <a:xfrm>
                <a:off x="3028"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1" name="Freeform 21"/>
              <p:cNvSpPr>
                <a:spLocks noEditPoints="1"/>
              </p:cNvSpPr>
              <p:nvPr/>
            </p:nvSpPr>
            <p:spPr bwMode="gray">
              <a:xfrm>
                <a:off x="311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2" name="Freeform 22"/>
              <p:cNvSpPr>
                <a:spLocks/>
              </p:cNvSpPr>
              <p:nvPr/>
            </p:nvSpPr>
            <p:spPr bwMode="gray">
              <a:xfrm>
                <a:off x="3253" y="2602"/>
                <a:ext cx="195"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3" name="Freeform 23"/>
              <p:cNvSpPr>
                <a:spLocks/>
              </p:cNvSpPr>
              <p:nvPr/>
            </p:nvSpPr>
            <p:spPr bwMode="gray">
              <a:xfrm>
                <a:off x="3525" y="2602"/>
                <a:ext cx="194"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4" name="Freeform 24"/>
              <p:cNvSpPr>
                <a:spLocks noEditPoints="1"/>
              </p:cNvSpPr>
              <p:nvPr/>
            </p:nvSpPr>
            <p:spPr bwMode="gray">
              <a:xfrm>
                <a:off x="3745" y="2547"/>
                <a:ext cx="31"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5" name="Freeform 25"/>
              <p:cNvSpPr>
                <a:spLocks/>
              </p:cNvSpPr>
              <p:nvPr/>
            </p:nvSpPr>
            <p:spPr bwMode="gray">
              <a:xfrm>
                <a:off x="382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6" name="Freeform 26"/>
              <p:cNvSpPr>
                <a:spLocks/>
              </p:cNvSpPr>
              <p:nvPr/>
            </p:nvSpPr>
            <p:spPr bwMode="gray">
              <a:xfrm>
                <a:off x="3918" y="2526"/>
                <a:ext cx="114"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8" name="Freeform 28"/>
              <p:cNvSpPr>
                <a:spLocks noEditPoints="1"/>
              </p:cNvSpPr>
              <p:nvPr/>
            </p:nvSpPr>
            <p:spPr bwMode="gray">
              <a:xfrm>
                <a:off x="427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69" name="Freeform 29"/>
              <p:cNvSpPr>
                <a:spLocks/>
              </p:cNvSpPr>
              <p:nvPr/>
            </p:nvSpPr>
            <p:spPr bwMode="gray">
              <a:xfrm>
                <a:off x="4433" y="2602"/>
                <a:ext cx="110" cy="155"/>
              </a:xfrm>
              <a:custGeom>
                <a:avLst/>
                <a:gdLst>
                  <a:gd name="T0" fmla="*/ 0 w 550"/>
                  <a:gd name="T1" fmla="*/ 0 h 774"/>
                  <a:gd name="T2" fmla="*/ 0 w 550"/>
                  <a:gd name="T3" fmla="*/ 0 h 774"/>
                  <a:gd name="T4" fmla="*/ 0 w 550"/>
                  <a:gd name="T5" fmla="*/ 0 h 774"/>
                  <a:gd name="T6" fmla="*/ 0 w 550"/>
                  <a:gd name="T7" fmla="*/ 0 h 774"/>
                  <a:gd name="T8" fmla="*/ 0 w 550"/>
                  <a:gd name="T9" fmla="*/ 0 h 774"/>
                  <a:gd name="T10" fmla="*/ 0 w 550"/>
                  <a:gd name="T11" fmla="*/ 0 h 774"/>
                  <a:gd name="T12" fmla="*/ 0 w 550"/>
                  <a:gd name="T13" fmla="*/ 0 h 774"/>
                  <a:gd name="T14" fmla="*/ 0 w 550"/>
                  <a:gd name="T15" fmla="*/ 0 h 774"/>
                  <a:gd name="T16" fmla="*/ 0 w 550"/>
                  <a:gd name="T17" fmla="*/ 0 h 774"/>
                  <a:gd name="T18" fmla="*/ 0 w 550"/>
                  <a:gd name="T19" fmla="*/ 0 h 774"/>
                  <a:gd name="T20" fmla="*/ 0 w 550"/>
                  <a:gd name="T21" fmla="*/ 0 h 774"/>
                  <a:gd name="T22" fmla="*/ 0 w 550"/>
                  <a:gd name="T23" fmla="*/ 0 h 774"/>
                  <a:gd name="T24" fmla="*/ 0 w 550"/>
                  <a:gd name="T25" fmla="*/ 0 h 774"/>
                  <a:gd name="T26" fmla="*/ 0 w 550"/>
                  <a:gd name="T27" fmla="*/ 0 h 774"/>
                  <a:gd name="T28" fmla="*/ 0 w 550"/>
                  <a:gd name="T29" fmla="*/ 0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0" name="Freeform 30"/>
              <p:cNvSpPr>
                <a:spLocks/>
              </p:cNvSpPr>
              <p:nvPr/>
            </p:nvSpPr>
            <p:spPr bwMode="gray">
              <a:xfrm>
                <a:off x="2479" y="1143"/>
                <a:ext cx="496" cy="383"/>
              </a:xfrm>
              <a:custGeom>
                <a:avLst/>
                <a:gdLst>
                  <a:gd name="T0" fmla="*/ 0 w 2477"/>
                  <a:gd name="T1" fmla="*/ 0 h 1913"/>
                  <a:gd name="T2" fmla="*/ 0 w 2477"/>
                  <a:gd name="T3" fmla="*/ 0 h 1913"/>
                  <a:gd name="T4" fmla="*/ 0 w 2477"/>
                  <a:gd name="T5" fmla="*/ 0 h 1913"/>
                  <a:gd name="T6" fmla="*/ 0 w 2477"/>
                  <a:gd name="T7" fmla="*/ 0 h 1913"/>
                  <a:gd name="T8" fmla="*/ 0 w 2477"/>
                  <a:gd name="T9" fmla="*/ 0 h 1913"/>
                  <a:gd name="T10" fmla="*/ 0 w 2477"/>
                  <a:gd name="T11" fmla="*/ 0 h 1913"/>
                  <a:gd name="T12" fmla="*/ 0 w 2477"/>
                  <a:gd name="T13" fmla="*/ 0 h 1913"/>
                  <a:gd name="T14" fmla="*/ 0 w 2477"/>
                  <a:gd name="T15" fmla="*/ 0 h 1913"/>
                  <a:gd name="T16" fmla="*/ 0 w 2477"/>
                  <a:gd name="T17" fmla="*/ 0 h 1913"/>
                  <a:gd name="T18" fmla="*/ 0 w 2477"/>
                  <a:gd name="T19" fmla="*/ 0 h 1913"/>
                  <a:gd name="T20" fmla="*/ 0 w 2477"/>
                  <a:gd name="T21" fmla="*/ 0 h 1913"/>
                  <a:gd name="T22" fmla="*/ 0 w 2477"/>
                  <a:gd name="T23" fmla="*/ 0 h 1913"/>
                  <a:gd name="T24" fmla="*/ 0 w 2477"/>
                  <a:gd name="T25" fmla="*/ 0 h 1913"/>
                  <a:gd name="T26" fmla="*/ 0 w 2477"/>
                  <a:gd name="T27" fmla="*/ 0 h 1913"/>
                  <a:gd name="T28" fmla="*/ 0 w 2477"/>
                  <a:gd name="T29" fmla="*/ 0 h 1913"/>
                  <a:gd name="T30" fmla="*/ 0 w 2477"/>
                  <a:gd name="T31" fmla="*/ 0 h 1913"/>
                  <a:gd name="T32" fmla="*/ 0 w 2477"/>
                  <a:gd name="T33" fmla="*/ 0 h 1913"/>
                  <a:gd name="T34" fmla="*/ 0 w 2477"/>
                  <a:gd name="T35" fmla="*/ 0 h 1913"/>
                  <a:gd name="T36" fmla="*/ 0 w 2477"/>
                  <a:gd name="T37" fmla="*/ 0 h 1913"/>
                  <a:gd name="T38" fmla="*/ 0 w 2477"/>
                  <a:gd name="T39" fmla="*/ 0 h 1913"/>
                  <a:gd name="T40" fmla="*/ 0 w 2477"/>
                  <a:gd name="T41" fmla="*/ 0 h 1913"/>
                  <a:gd name="T42" fmla="*/ 0 w 2477"/>
                  <a:gd name="T43" fmla="*/ 0 h 19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1" name="Freeform 31"/>
              <p:cNvSpPr>
                <a:spLocks/>
              </p:cNvSpPr>
              <p:nvPr/>
            </p:nvSpPr>
            <p:spPr bwMode="gray">
              <a:xfrm>
                <a:off x="1671" y="1560"/>
                <a:ext cx="340" cy="556"/>
              </a:xfrm>
              <a:custGeom>
                <a:avLst/>
                <a:gdLst>
                  <a:gd name="T0" fmla="*/ 0 w 1700"/>
                  <a:gd name="T1" fmla="*/ 0 h 2777"/>
                  <a:gd name="T2" fmla="*/ 0 w 1700"/>
                  <a:gd name="T3" fmla="*/ 0 h 2777"/>
                  <a:gd name="T4" fmla="*/ 0 w 1700"/>
                  <a:gd name="T5" fmla="*/ 0 h 2777"/>
                  <a:gd name="T6" fmla="*/ 0 w 1700"/>
                  <a:gd name="T7" fmla="*/ 0 h 2777"/>
                  <a:gd name="T8" fmla="*/ 0 w 1700"/>
                  <a:gd name="T9" fmla="*/ 0 h 2777"/>
                  <a:gd name="T10" fmla="*/ 0 w 1700"/>
                  <a:gd name="T11" fmla="*/ 0 h 2777"/>
                  <a:gd name="T12" fmla="*/ 0 w 1700"/>
                  <a:gd name="T13" fmla="*/ 0 h 2777"/>
                  <a:gd name="T14" fmla="*/ 0 w 1700"/>
                  <a:gd name="T15" fmla="*/ 0 h 2777"/>
                  <a:gd name="T16" fmla="*/ 0 w 1700"/>
                  <a:gd name="T17" fmla="*/ 0 h 2777"/>
                  <a:gd name="T18" fmla="*/ 0 w 1700"/>
                  <a:gd name="T19" fmla="*/ 0 h 2777"/>
                  <a:gd name="T20" fmla="*/ 0 w 1700"/>
                  <a:gd name="T21" fmla="*/ 0 h 2777"/>
                  <a:gd name="T22" fmla="*/ 0 w 1700"/>
                  <a:gd name="T23" fmla="*/ 0 h 2777"/>
                  <a:gd name="T24" fmla="*/ 0 w 1700"/>
                  <a:gd name="T25" fmla="*/ 0 h 2777"/>
                  <a:gd name="T26" fmla="*/ 0 w 1700"/>
                  <a:gd name="T27" fmla="*/ 0 h 2777"/>
                  <a:gd name="T28" fmla="*/ 0 w 1700"/>
                  <a:gd name="T29" fmla="*/ 0 h 2777"/>
                  <a:gd name="T30" fmla="*/ 0 w 1700"/>
                  <a:gd name="T31" fmla="*/ 0 h 2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2" name="Freeform 32"/>
              <p:cNvSpPr>
                <a:spLocks/>
              </p:cNvSpPr>
              <p:nvPr/>
            </p:nvSpPr>
            <p:spPr bwMode="gray">
              <a:xfrm>
                <a:off x="2475" y="1560"/>
                <a:ext cx="224" cy="775"/>
              </a:xfrm>
              <a:custGeom>
                <a:avLst/>
                <a:gdLst>
                  <a:gd name="T0" fmla="*/ 0 w 1123"/>
                  <a:gd name="T1" fmla="*/ 0 h 3872"/>
                  <a:gd name="T2" fmla="*/ 0 w 1123"/>
                  <a:gd name="T3" fmla="*/ 0 h 3872"/>
                  <a:gd name="T4" fmla="*/ 0 w 1123"/>
                  <a:gd name="T5" fmla="*/ 0 h 3872"/>
                  <a:gd name="T6" fmla="*/ 0 w 1123"/>
                  <a:gd name="T7" fmla="*/ 0 h 3872"/>
                  <a:gd name="T8" fmla="*/ 0 w 1123"/>
                  <a:gd name="T9" fmla="*/ 0 h 3872"/>
                  <a:gd name="T10" fmla="*/ 0 w 1123"/>
                  <a:gd name="T11" fmla="*/ 0 h 3872"/>
                  <a:gd name="T12" fmla="*/ 0 w 1123"/>
                  <a:gd name="T13" fmla="*/ 0 h 3872"/>
                  <a:gd name="T14" fmla="*/ 0 w 1123"/>
                  <a:gd name="T15" fmla="*/ 0 h 3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3" name="Freeform 33"/>
              <p:cNvSpPr>
                <a:spLocks/>
              </p:cNvSpPr>
              <p:nvPr/>
            </p:nvSpPr>
            <p:spPr bwMode="gray">
              <a:xfrm>
                <a:off x="2723" y="1560"/>
                <a:ext cx="174" cy="556"/>
              </a:xfrm>
              <a:custGeom>
                <a:avLst/>
                <a:gdLst>
                  <a:gd name="T0" fmla="*/ 0 w 868"/>
                  <a:gd name="T1" fmla="*/ 0 h 2778"/>
                  <a:gd name="T2" fmla="*/ 0 w 868"/>
                  <a:gd name="T3" fmla="*/ 0 h 2778"/>
                  <a:gd name="T4" fmla="*/ 0 w 868"/>
                  <a:gd name="T5" fmla="*/ 0 h 2778"/>
                  <a:gd name="T6" fmla="*/ 0 w 868"/>
                  <a:gd name="T7" fmla="*/ 0 h 2778"/>
                  <a:gd name="T8" fmla="*/ 0 w 868"/>
                  <a:gd name="T9" fmla="*/ 0 h 2778"/>
                  <a:gd name="T10" fmla="*/ 0 w 868"/>
                  <a:gd name="T11" fmla="*/ 0 h 2778"/>
                  <a:gd name="T12" fmla="*/ 0 w 868"/>
                  <a:gd name="T13" fmla="*/ 0 h 2778"/>
                  <a:gd name="T14" fmla="*/ 0 w 868"/>
                  <a:gd name="T15" fmla="*/ 0 h 2778"/>
                  <a:gd name="T16" fmla="*/ 0 w 868"/>
                  <a:gd name="T17" fmla="*/ 0 h 2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4" name="Freeform 34"/>
              <p:cNvSpPr>
                <a:spLocks/>
              </p:cNvSpPr>
              <p:nvPr/>
            </p:nvSpPr>
            <p:spPr bwMode="gray">
              <a:xfrm>
                <a:off x="2898" y="1560"/>
                <a:ext cx="416" cy="556"/>
              </a:xfrm>
              <a:custGeom>
                <a:avLst/>
                <a:gdLst>
                  <a:gd name="T0" fmla="*/ 0 w 2079"/>
                  <a:gd name="T1" fmla="*/ 0 h 2777"/>
                  <a:gd name="T2" fmla="*/ 0 w 2079"/>
                  <a:gd name="T3" fmla="*/ 0 h 2777"/>
                  <a:gd name="T4" fmla="*/ 0 w 2079"/>
                  <a:gd name="T5" fmla="*/ 0 h 2777"/>
                  <a:gd name="T6" fmla="*/ 0 w 2079"/>
                  <a:gd name="T7" fmla="*/ 0 h 2777"/>
                  <a:gd name="T8" fmla="*/ 0 w 2079"/>
                  <a:gd name="T9" fmla="*/ 0 h 2777"/>
                  <a:gd name="T10" fmla="*/ 0 w 2079"/>
                  <a:gd name="T11" fmla="*/ 0 h 2777"/>
                  <a:gd name="T12" fmla="*/ 0 w 2079"/>
                  <a:gd name="T13" fmla="*/ 0 h 2777"/>
                  <a:gd name="T14" fmla="*/ 0 w 2079"/>
                  <a:gd name="T15" fmla="*/ 0 h 2777"/>
                  <a:gd name="T16" fmla="*/ 0 w 2079"/>
                  <a:gd name="T17" fmla="*/ 0 h 2777"/>
                  <a:gd name="T18" fmla="*/ 0 w 2079"/>
                  <a:gd name="T19" fmla="*/ 0 h 2777"/>
                  <a:gd name="T20" fmla="*/ 0 w 2079"/>
                  <a:gd name="T21" fmla="*/ 0 h 2777"/>
                  <a:gd name="T22" fmla="*/ 0 w 2079"/>
                  <a:gd name="T23" fmla="*/ 0 h 2777"/>
                  <a:gd name="T24" fmla="*/ 0 w 2079"/>
                  <a:gd name="T25" fmla="*/ 0 h 2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5" name="Freeform 35"/>
              <p:cNvSpPr>
                <a:spLocks/>
              </p:cNvSpPr>
              <p:nvPr/>
            </p:nvSpPr>
            <p:spPr bwMode="gray">
              <a:xfrm>
                <a:off x="3654" y="1560"/>
                <a:ext cx="465" cy="564"/>
              </a:xfrm>
              <a:custGeom>
                <a:avLst/>
                <a:gdLst>
                  <a:gd name="T0" fmla="*/ 0 w 2324"/>
                  <a:gd name="T1" fmla="*/ 0 h 2820"/>
                  <a:gd name="T2" fmla="*/ 0 w 2324"/>
                  <a:gd name="T3" fmla="*/ 0 h 2820"/>
                  <a:gd name="T4" fmla="*/ 0 w 2324"/>
                  <a:gd name="T5" fmla="*/ 0 h 2820"/>
                  <a:gd name="T6" fmla="*/ 0 w 2324"/>
                  <a:gd name="T7" fmla="*/ 0 h 2820"/>
                  <a:gd name="T8" fmla="*/ 0 w 2324"/>
                  <a:gd name="T9" fmla="*/ 0 h 2820"/>
                  <a:gd name="T10" fmla="*/ 0 w 2324"/>
                  <a:gd name="T11" fmla="*/ 0 h 2820"/>
                  <a:gd name="T12" fmla="*/ 0 w 2324"/>
                  <a:gd name="T13" fmla="*/ 0 h 2820"/>
                  <a:gd name="T14" fmla="*/ 0 w 2324"/>
                  <a:gd name="T15" fmla="*/ 0 h 2820"/>
                  <a:gd name="T16" fmla="*/ 0 w 2324"/>
                  <a:gd name="T17" fmla="*/ 0 h 2820"/>
                  <a:gd name="T18" fmla="*/ 0 w 2324"/>
                  <a:gd name="T19" fmla="*/ 0 h 2820"/>
                  <a:gd name="T20" fmla="*/ 0 w 2324"/>
                  <a:gd name="T21" fmla="*/ 0 h 2820"/>
                  <a:gd name="T22" fmla="*/ 0 w 2324"/>
                  <a:gd name="T23" fmla="*/ 0 h 2820"/>
                  <a:gd name="T24" fmla="*/ 0 w 2324"/>
                  <a:gd name="T25" fmla="*/ 0 h 2820"/>
                  <a:gd name="T26" fmla="*/ 0 w 2324"/>
                  <a:gd name="T27" fmla="*/ 0 h 2820"/>
                  <a:gd name="T28" fmla="*/ 0 w 2324"/>
                  <a:gd name="T29" fmla="*/ 0 h 28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6" name="Freeform 36"/>
              <p:cNvSpPr>
                <a:spLocks/>
              </p:cNvSpPr>
              <p:nvPr/>
            </p:nvSpPr>
            <p:spPr bwMode="gray">
              <a:xfrm>
                <a:off x="2027" y="1560"/>
                <a:ext cx="469" cy="566"/>
              </a:xfrm>
              <a:custGeom>
                <a:avLst/>
                <a:gdLst>
                  <a:gd name="T0" fmla="*/ 0 w 2347"/>
                  <a:gd name="T1" fmla="*/ 0 h 2827"/>
                  <a:gd name="T2" fmla="*/ 0 w 2347"/>
                  <a:gd name="T3" fmla="*/ 0 h 2827"/>
                  <a:gd name="T4" fmla="*/ 0 w 2347"/>
                  <a:gd name="T5" fmla="*/ 0 h 2827"/>
                  <a:gd name="T6" fmla="*/ 0 w 2347"/>
                  <a:gd name="T7" fmla="*/ 0 h 2827"/>
                  <a:gd name="T8" fmla="*/ 0 w 2347"/>
                  <a:gd name="T9" fmla="*/ 0 h 2827"/>
                  <a:gd name="T10" fmla="*/ 0 w 2347"/>
                  <a:gd name="T11" fmla="*/ 0 h 2827"/>
                  <a:gd name="T12" fmla="*/ 0 w 2347"/>
                  <a:gd name="T13" fmla="*/ 0 h 2827"/>
                  <a:gd name="T14" fmla="*/ 0 w 2347"/>
                  <a:gd name="T15" fmla="*/ 0 h 2827"/>
                  <a:gd name="T16" fmla="*/ 0 w 2347"/>
                  <a:gd name="T17" fmla="*/ 0 h 2827"/>
                  <a:gd name="T18" fmla="*/ 0 w 2347"/>
                  <a:gd name="T19" fmla="*/ 0 h 2827"/>
                  <a:gd name="T20" fmla="*/ 0 w 2347"/>
                  <a:gd name="T21" fmla="*/ 0 h 2827"/>
                  <a:gd name="T22" fmla="*/ 0 w 2347"/>
                  <a:gd name="T23" fmla="*/ 0 h 2827"/>
                  <a:gd name="T24" fmla="*/ 0 w 2347"/>
                  <a:gd name="T25" fmla="*/ 0 h 2827"/>
                  <a:gd name="T26" fmla="*/ 0 w 2347"/>
                  <a:gd name="T27" fmla="*/ 0 h 2827"/>
                  <a:gd name="T28" fmla="*/ 0 w 2347"/>
                  <a:gd name="T29" fmla="*/ 0 h 28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877" name="Freeform 37"/>
              <p:cNvSpPr>
                <a:spLocks/>
              </p:cNvSpPr>
              <p:nvPr/>
            </p:nvSpPr>
            <p:spPr bwMode="gray">
              <a:xfrm>
                <a:off x="3295" y="1549"/>
                <a:ext cx="358" cy="577"/>
              </a:xfrm>
              <a:custGeom>
                <a:avLst/>
                <a:gdLst>
                  <a:gd name="T0" fmla="*/ 0 w 1788"/>
                  <a:gd name="T1" fmla="*/ 0 h 2885"/>
                  <a:gd name="T2" fmla="*/ 0 w 1788"/>
                  <a:gd name="T3" fmla="*/ 0 h 2885"/>
                  <a:gd name="T4" fmla="*/ 0 w 1788"/>
                  <a:gd name="T5" fmla="*/ 0 h 2885"/>
                  <a:gd name="T6" fmla="*/ 0 w 1788"/>
                  <a:gd name="T7" fmla="*/ 0 h 2885"/>
                  <a:gd name="T8" fmla="*/ 0 w 1788"/>
                  <a:gd name="T9" fmla="*/ 0 h 2885"/>
                  <a:gd name="T10" fmla="*/ 0 w 1788"/>
                  <a:gd name="T11" fmla="*/ 0 h 2885"/>
                  <a:gd name="T12" fmla="*/ 0 w 1788"/>
                  <a:gd name="T13" fmla="*/ 0 h 2885"/>
                  <a:gd name="T14" fmla="*/ 0 w 1788"/>
                  <a:gd name="T15" fmla="*/ 0 h 2885"/>
                  <a:gd name="T16" fmla="*/ 0 w 1788"/>
                  <a:gd name="T17" fmla="*/ 0 h 2885"/>
                  <a:gd name="T18" fmla="*/ 0 w 1788"/>
                  <a:gd name="T19" fmla="*/ 0 h 2885"/>
                  <a:gd name="T20" fmla="*/ 0 w 1788"/>
                  <a:gd name="T21" fmla="*/ 0 h 2885"/>
                  <a:gd name="T22" fmla="*/ 0 w 1788"/>
                  <a:gd name="T23" fmla="*/ 0 h 2885"/>
                  <a:gd name="T24" fmla="*/ 0 w 1788"/>
                  <a:gd name="T25" fmla="*/ 0 h 2885"/>
                  <a:gd name="T26" fmla="*/ 0 w 1788"/>
                  <a:gd name="T27" fmla="*/ 0 h 2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369</Words>
  <Application>Microsoft Office PowerPoint</Application>
  <PresentationFormat>画面に合わせる (4:3)</PresentationFormat>
  <Paragraphs>139</Paragraphs>
  <Slides>7</Slides>
  <Notes>6</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F_Tool_2_JA_G</vt:lpstr>
      <vt:lpstr>JAHIS様  輸血業務フロー</vt:lpstr>
      <vt:lpstr>外来</vt:lpstr>
      <vt:lpstr>入院</vt:lpstr>
      <vt:lpstr>手術</vt:lpstr>
      <vt:lpstr>救急</vt:lpstr>
      <vt:lpstr>自己血採血</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5</cp:revision>
  <dcterms:created xsi:type="dcterms:W3CDTF">2005-05-17T00:06:03Z</dcterms:created>
  <dcterms:modified xsi:type="dcterms:W3CDTF">2015-02-17T02:55:13Z</dcterms:modified>
</cp:coreProperties>
</file>