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2021/11/9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8564586"/>
              </p:ext>
            </p:extLst>
          </p:nvPr>
        </p:nvGraphicFramePr>
        <p:xfrm>
          <a:off x="665163" y="1738798"/>
          <a:ext cx="10988676" cy="5031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設計は</a:t>
                      </a:r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打ち合わせた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上で決定しました設計書を書き終わりました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実現したい機能によって、各画面の設計をさらに充実させます。画面設計書と画面遷移図を完成させる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ありません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タスクを完成できるように頑張ります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44532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ヨウグン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1007</TotalTime>
  <Words>70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YANG QUN</cp:lastModifiedBy>
  <cp:revision>9</cp:revision>
  <cp:lastPrinted>2019-11-28T04:11:41Z</cp:lastPrinted>
  <dcterms:created xsi:type="dcterms:W3CDTF">2019-03-19T02:12:29Z</dcterms:created>
  <dcterms:modified xsi:type="dcterms:W3CDTF">2021-11-09T01:12:10Z</dcterms:modified>
</cp:coreProperties>
</file>