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562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2021/11/10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3572852"/>
              </p:ext>
            </p:extLst>
          </p:nvPr>
        </p:nvGraphicFramePr>
        <p:xfrm>
          <a:off x="665163" y="1738798"/>
          <a:ext cx="10988676" cy="5457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各画面レイアウト、画面出入力表を完成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内部設計書を書く、プログラムの詳細設計、プログラムを全体上、リクエストするからデータを取って画面に表示にかけて順調に動けるように設計する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設計を完成できるように頑張りましょう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9429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よう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1033</TotalTime>
  <Words>76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YANG QUN</cp:lastModifiedBy>
  <cp:revision>14</cp:revision>
  <cp:lastPrinted>2019-11-28T04:11:41Z</cp:lastPrinted>
  <dcterms:created xsi:type="dcterms:W3CDTF">2019-03-19T02:12:29Z</dcterms:created>
  <dcterms:modified xsi:type="dcterms:W3CDTF">2021-11-10T09:46:23Z</dcterms:modified>
</cp:coreProperties>
</file>