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2021/11/16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2021/11/16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36960136"/>
              </p:ext>
            </p:extLst>
          </p:nvPr>
        </p:nvGraphicFramePr>
        <p:xfrm>
          <a:off x="665163" y="1738798"/>
          <a:ext cx="10988676" cy="5031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問題画面表示までの処理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3600" dirty="0">
                          <a:latin typeface="+mn-ea"/>
                          <a:ea typeface="+mn-ea"/>
                        </a:rPr>
                        <a:t>70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％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・問題画面までの処理完成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・結果画面表示までの処理</a:t>
                      </a:r>
                      <a:r>
                        <a:rPr kumimoji="1" lang="en-US" altLang="ja-JP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％まで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折り返し。進捗はまずまずなのでこの調子で走り切ろう！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08455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苑　拓野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1013</TotalTime>
  <Words>68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Gips 苑</cp:lastModifiedBy>
  <cp:revision>13</cp:revision>
  <cp:lastPrinted>2019-11-28T04:11:41Z</cp:lastPrinted>
  <dcterms:created xsi:type="dcterms:W3CDTF">2019-03-19T02:12:29Z</dcterms:created>
  <dcterms:modified xsi:type="dcterms:W3CDTF">2021-11-16T08:56:19Z</dcterms:modified>
</cp:coreProperties>
</file>