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2021/11/9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4823142"/>
              </p:ext>
            </p:extLst>
          </p:nvPr>
        </p:nvGraphicFramePr>
        <p:xfrm>
          <a:off x="665163" y="1738798"/>
          <a:ext cx="10988676" cy="4932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画面一覧、</a:t>
                      </a:r>
                      <a:r>
                        <a:rPr kumimoji="1" lang="en-US" altLang="ja-JP" sz="360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設計、画面遷移図完成</a:t>
                      </a:r>
                      <a:endParaRPr kumimoji="1" lang="en-US" altLang="ja-JP" sz="3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全画面の画面設計書完成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要件定義の漏れがない状態で詳細設計に入る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なし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欲しい機能あれば</a:t>
                      </a:r>
                      <a:r>
                        <a:rPr kumimoji="1" lang="ja-JP" altLang="en-US" sz="36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積極的に伝えましょう</a:t>
                      </a:r>
                      <a:endParaRPr kumimoji="1" lang="ja-JP" altLang="en-US" sz="3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02331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苑　拓野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1009</TotalTime>
  <Words>64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Gips 苑</cp:lastModifiedBy>
  <cp:revision>11</cp:revision>
  <cp:lastPrinted>2019-11-28T04:11:41Z</cp:lastPrinted>
  <dcterms:created xsi:type="dcterms:W3CDTF">2019-03-19T02:12:29Z</dcterms:created>
  <dcterms:modified xsi:type="dcterms:W3CDTF">2021-11-09T09:08:10Z</dcterms:modified>
</cp:coreProperties>
</file>