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2021/11/15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2021/11/15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2021/11/15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14256044"/>
              </p:ext>
            </p:extLst>
          </p:nvPr>
        </p:nvGraphicFramePr>
        <p:xfrm>
          <a:off x="665163" y="1738798"/>
          <a:ext cx="10988676" cy="4970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製造のスケジュール</a:t>
                      </a:r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、データベースを作りました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html</a:t>
                      </a:r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ファイルを作ります、余裕があれば、早めに画面でデータを表示する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ありません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タスクを完成できるように頑張ります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43040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YS</a:t>
                      </a:r>
                      <a:r>
                        <a:rPr kumimoji="1" lang="ja-JP" altLang="en-US" sz="2800" dirty="0"/>
                        <a:t> </a:t>
                      </a:r>
                      <a:r>
                        <a:rPr kumimoji="1" lang="en-US" altLang="ja-JP" sz="2800" dirty="0"/>
                        <a:t>Team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ヨウグン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11/16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1064</TotalTime>
  <Words>61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YANG QUN</cp:lastModifiedBy>
  <cp:revision>14</cp:revision>
  <cp:lastPrinted>2019-11-28T04:11:41Z</cp:lastPrinted>
  <dcterms:created xsi:type="dcterms:W3CDTF">2019-03-19T02:12:29Z</dcterms:created>
  <dcterms:modified xsi:type="dcterms:W3CDTF">2021-11-15T09:19:48Z</dcterms:modified>
</cp:coreProperties>
</file>