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2021/11/9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19305009"/>
              </p:ext>
            </p:extLst>
          </p:nvPr>
        </p:nvGraphicFramePr>
        <p:xfrm>
          <a:off x="665163" y="1738798"/>
          <a:ext cx="10988676" cy="493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3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3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02331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苑　拓野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1007</TotalTime>
  <Words>31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苑</cp:lastModifiedBy>
  <cp:revision>10</cp:revision>
  <cp:lastPrinted>2019-11-28T04:11:41Z</cp:lastPrinted>
  <dcterms:created xsi:type="dcterms:W3CDTF">2019-03-19T02:12:29Z</dcterms:created>
  <dcterms:modified xsi:type="dcterms:W3CDTF">2021-11-09T04:09:29Z</dcterms:modified>
</cp:coreProperties>
</file>