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B985-2C6F-4721-B9F2-B23A4AF412BC}" v="3" dt="2020-10-28T07:50:08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2021/11/5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2021/11/5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2021/11/5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82146843"/>
              </p:ext>
            </p:extLst>
          </p:nvPr>
        </p:nvGraphicFramePr>
        <p:xfrm>
          <a:off x="665163" y="1738798"/>
          <a:ext cx="10988676" cy="4798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>
                          <a:latin typeface="+mn-ea"/>
                          <a:ea typeface="+mn-ea"/>
                        </a:rPr>
                        <a:t>-</a:t>
                      </a:r>
                      <a:endParaRPr kumimoji="1" lang="ja-JP" altLang="en-US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作る物を決める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設計書に着手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なし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初日なので頑張りましょう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79358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YS</a:t>
                      </a:r>
                      <a:r>
                        <a:rPr kumimoji="1" lang="ja-JP" altLang="en-US" sz="2800" dirty="0"/>
                        <a:t> </a:t>
                      </a:r>
                      <a:r>
                        <a:rPr kumimoji="1" lang="en-US" altLang="ja-JP" sz="2800" dirty="0"/>
                        <a:t>Team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11/5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1005</TotalTime>
  <Words>41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Gips 苑</cp:lastModifiedBy>
  <cp:revision>8</cp:revision>
  <cp:lastPrinted>2019-11-28T04:11:41Z</cp:lastPrinted>
  <dcterms:created xsi:type="dcterms:W3CDTF">2019-03-19T02:12:29Z</dcterms:created>
  <dcterms:modified xsi:type="dcterms:W3CDTF">2021-11-05T06:16:02Z</dcterms:modified>
</cp:coreProperties>
</file>