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B5237-7B05-325D-C341-9469C3403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8E7AFB-8ACC-5748-2DE6-780AC608A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7A385-0E40-9F6A-F272-88FCB7CC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12EBC-C189-D951-2FA5-0728E5F0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9EEC0-D46E-AF18-AC3F-40AA9710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0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831A3-0032-EC05-A907-ABC8071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466758-A6E2-0A23-5118-CAA8AF593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2A65C-3943-823F-DA36-DA259B5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BEAA7A-0018-7AEA-6019-EC1C6BD8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1C69C-A229-A109-6779-8D4C1ADE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47D414-2227-F5CE-6D3B-64B6833A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DB7B15-19C6-2D70-DD82-DD8CE4B71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649E7-8302-CFCC-D205-B77C83645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706A2-1F20-E822-7DCD-CDE74D8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A3A03-F8DB-E035-CA06-A5CA4959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E2220-6C02-431A-F4E7-223A4A1E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0FFD30-7859-82CE-4662-1C8D13A6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01E60-63DA-3C45-2B84-44308A13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A99C8-30F4-EC1A-05B9-B9530387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8C60E-7164-D5E6-65E7-844D227B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0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843A0-34CD-6FE5-16F9-925A7135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E8974-C1C6-7A31-D801-D3EF15FC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52B240-1705-C2A1-5227-00576790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2EEBF-3B89-0063-B984-2D1F7764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E16AB-389A-1946-7A47-21EDFBA2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55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07E52-79C4-CA31-F4F9-EA46152A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98404-CCA0-DF08-9BD2-5A27B3BE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77B339-CD2E-A1C5-44A5-A07CD4842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FE1B9-365D-B5AC-6897-0AB77CBB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A5F34A-311A-1452-74A9-C7B2D683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CC5CC2-EB7D-4161-12D4-09452D77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6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A0083-6688-D611-00AF-00A3F175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EF6FF-ACED-487A-111E-31C999B6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0C752D-42E9-4DE6-17EA-9D3F79BE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068837-CE5F-7B95-7E12-1F1235352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8BF1C1-F7FD-0228-A77D-63715A3F5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82336A-466C-F9C7-1E3A-5B3D9502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84073-184D-DB15-5D61-0B2D8C41D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0AF158-1329-489F-BB6D-094DF7DC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46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83568-A530-15EA-415F-4C31D0E9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A7B5E6-F500-76C7-FD18-5756A058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26D9EA-9B97-D809-3E41-A6DDCDF41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6FD2B2-DCA3-1195-767F-DF98D66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60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C1C4AE-DC52-833E-36AA-14530988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C59703-6E47-1293-C3EE-90E351C6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44FA3-35AD-792B-1A37-17B6ABBB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3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12737-FB59-1355-F974-BF1A0BE16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D94B37-FB8B-9189-42F1-EEC1314A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2FD70-467E-117E-1E5F-2B48D7FA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F820D-BA04-BF73-0E7A-017F71D1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19150-9A32-65D5-9A9A-1CAE2B88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718B96-A3DA-7C8F-E270-1178D532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04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B80473-907A-75F8-5CF9-4A4498D7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E045AA-EF59-520D-6783-FB3AD7DB6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9A80D-1E6F-F4B0-4C41-49C79DA1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4DAB0-2662-3221-A004-744162FB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31D093-4912-206B-CF81-5B496F8D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FCDA2A-FB19-C1FE-83C1-FCEEBF0D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19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EB2D9B-E7CC-FB84-6D03-54FCD2BF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00100-5151-A0F3-CCF7-BF465F9E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43A08-FF1D-AD87-5B0C-C0FE9D896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D8E29-A261-44CE-960E-852895C9AFC6}" type="datetimeFigureOut">
              <a:rPr lang="zh-CN" altLang="en-US" smtClean="0"/>
              <a:t>2025/5/23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9AEFD-FFB9-74DC-0458-67DD119B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7A322-40F6-95A9-F83D-E6C605C93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39519-E3CF-491F-96A8-50F6E9EB2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D9838B52-1131-C483-456C-7D2E7504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236CC8E-63C8-B02F-43C0-5201A4E9A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83" y="0"/>
            <a:ext cx="8587601" cy="6858000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D46AFC31-2DA1-7222-F594-49E63EFBFFA2}"/>
              </a:ext>
            </a:extLst>
          </p:cNvPr>
          <p:cNvGrpSpPr/>
          <p:nvPr/>
        </p:nvGrpSpPr>
        <p:grpSpPr>
          <a:xfrm>
            <a:off x="7287943" y="26124"/>
            <a:ext cx="891157" cy="871442"/>
            <a:chOff x="7170713" y="2151769"/>
            <a:chExt cx="891157" cy="87144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DB7793A-3D6B-FF8E-7662-A13D73F34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170713" y="2151769"/>
              <a:ext cx="891157" cy="53469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E4D9991-AE8C-1A9D-E0B7-9369426D7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14039" y="2710229"/>
              <a:ext cx="290081" cy="312982"/>
            </a:xfrm>
            <a:prstGeom prst="rect">
              <a:avLst/>
            </a:prstGeom>
          </p:spPr>
        </p:pic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6628717-F694-FFAE-1379-3C1189F51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5384" y="75411"/>
            <a:ext cx="3227753" cy="436119"/>
          </a:xfrm>
        </p:spPr>
        <p:txBody>
          <a:bodyPr>
            <a:normAutofit fontScale="90000"/>
          </a:bodyPr>
          <a:lstStyle/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2015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江苏省光伏发电站分布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49244614-2181-F59B-8854-F9D9DE03A47D}"/>
              </a:ext>
            </a:extLst>
          </p:cNvPr>
          <p:cNvSpPr txBox="1">
            <a:spLocks/>
          </p:cNvSpPr>
          <p:nvPr/>
        </p:nvSpPr>
        <p:spPr>
          <a:xfrm>
            <a:off x="7823199" y="480270"/>
            <a:ext cx="3212122" cy="412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2020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年江苏省光伏发电站分布</a:t>
            </a:r>
          </a:p>
        </p:txBody>
      </p:sp>
    </p:spTree>
    <p:extLst>
      <p:ext uri="{BB962C8B-B14F-4D97-AF65-F5344CB8AC3E}">
        <p14:creationId xmlns:p14="http://schemas.microsoft.com/office/powerpoint/2010/main" val="133608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550FA-B079-280C-5AD3-CF97C5BA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E76598-C769-889F-DAFC-D81E6531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5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黑体</vt:lpstr>
      <vt:lpstr>Arial</vt:lpstr>
      <vt:lpstr>Office 主题​​</vt:lpstr>
      <vt:lpstr>2015年江苏省光伏发电站分布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棵 谭</dc:creator>
  <cp:lastModifiedBy>棵 谭</cp:lastModifiedBy>
  <cp:revision>2</cp:revision>
  <dcterms:created xsi:type="dcterms:W3CDTF">2025-05-23T13:37:19Z</dcterms:created>
  <dcterms:modified xsi:type="dcterms:W3CDTF">2025-05-23T13:53:14Z</dcterms:modified>
</cp:coreProperties>
</file>