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-92" y="-5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08EF87-E3B2-4AA8-B024-9E67867C2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ACEA88C-271B-406B-9308-35B2B497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0A72FA-C9F6-4EBD-980B-1F6563D7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010E3A-96BB-47F8-9062-94D7A706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49CCEBC-C093-4259-A3FB-1D5522E0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808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F12D55-2CBB-4AB3-8EBF-8FD536D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5EC948-BCA8-4CF4-8B25-7C87F0C5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005F0F-84D0-478A-8B10-B2D5966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2595AC-A274-40A5-9924-5245C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ACBEB21-2209-48CA-837B-EBF09F17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274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FC4D4F5-D174-41C2-8345-5903412FA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2E52962-DA50-489F-A48F-73FF96604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8873EF-E159-430C-A862-84A3118E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2F765F8-D595-4445-BC77-AC2F8E3E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C4D0BBB-E88A-40AD-9860-6387C26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59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8326D5-8CF8-4B87-A14B-E630F073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ACCE28-1F54-4F38-B1C0-12C92180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6BDA58-D445-41EF-8534-626448DB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1A6204-1CA9-4742-93CA-0F86B988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515B6B-0D20-4490-8DD3-4A820730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555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85B051-126B-4F19-B01A-22985B33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BED769C-A674-4B8B-9843-8B258BA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065FE2-5FE1-4FD5-ACB6-C1725E0A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36B6D21-E9DC-4D2D-B9C1-9EBEE201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4900ABF-E26A-4927-A5BC-A4E9A340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13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679440-A6EF-4905-BD5A-6F6E18D3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7BFAD1-2461-4435-8048-A67290AF3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39798F3-87F3-4983-BACF-6F16D81C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01E28A-09B5-4046-B2E6-694338A3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F442BE2-EB47-46B0-AF74-68F0B23B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32C1CFE-52DC-42A0-A44F-5F22499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193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644019-3631-4A78-A601-477C3815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A25F03B-EB7B-47F6-B7D7-B89B8D7D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02F776-56ED-4AC4-874D-7FC55E97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F59086E-197D-499E-BC08-D1FA360D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CBCBB14-4D79-4E9F-B371-5AE63DA1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8756612-C7F8-456F-9BA0-28A5AF80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BD1CF35-6021-47A8-B382-474EE3D6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5F68E10-25F8-4A1B-83D3-2DCC939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4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96D97A-2CE6-4D97-BDF3-0C55713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2CA6EA7-8120-49FB-8792-3377FB59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1791CFF-28DA-48B0-B7B1-E9AB532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BBFA955-8831-40A4-8C8D-7564FA28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746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3DF6669-CC8C-4CF0-AC4C-8BBA911E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E6F00A4-98FD-43E8-9408-4561DE64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FA2CB43-AE3D-4B3D-BCF6-AB4DC51A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950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8E605F-5693-40B9-9D0A-688D392B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EA774F-621C-462C-B05B-8E54A4F6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52E6FA8-2A2F-45B2-8A17-D271D1EA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A763B0-D7C1-49FA-9460-5FD531D8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F2065D-021A-4B03-9B34-EE6FBBAC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E49356C-E26F-4B18-9263-4E6F169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08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5B3CE0-BDBD-4A1F-A196-7AD51292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5642F9-DF98-4447-AD6E-E33E63D88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5187602-7BEC-4448-A242-E9EC14937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1B7FA9A-AD49-4AD2-98C3-D8CDA211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E6D7D8-B325-4628-97C5-344EC172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A96D2F1-FB66-410F-B1F0-731443FE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37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69D0FE0-2808-472E-B67B-20B3903F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43E1C88-4362-4AB7-B72D-9093BF69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A18085-313D-4759-B7D0-39135879F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9C24-5239-4C31-9BCF-714151BBDCE4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609D8E-2D93-47F1-9946-ADC44202E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39E66A-CAE2-4F33-AD42-CECB3DDA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2789-36D9-43B7-9CFF-D509AD7E6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80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72F689-7F24-450E-A0C6-922375687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3693E8D-2E5A-45CD-A7DC-263363088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Projection and hidden surface removal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257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BBF4A0-4A2E-4FF5-868B-7C1A6133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en-US" altLang="zh-CN" dirty="0"/>
              <a:t>. Projection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00FAFF-8F64-4076-BBEE-C1A659C4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gluPerspective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en-US" altLang="zh-TW" dirty="0" err="1">
                <a:cs typeface="Arial" panose="020B0604020202020204" pitchFamily="34" charset="0"/>
              </a:rPr>
              <a:t>fovy</a:t>
            </a:r>
            <a:r>
              <a:rPr lang="en-US" altLang="zh-TW" dirty="0">
                <a:cs typeface="Arial" panose="020B0604020202020204" pitchFamily="34" charset="0"/>
              </a:rPr>
              <a:t>, aspect, </a:t>
            </a:r>
            <a:r>
              <a:rPr lang="en-US" altLang="zh-TW" dirty="0" err="1">
                <a:cs typeface="Arial" panose="020B0604020202020204" pitchFamily="34" charset="0"/>
              </a:rPr>
              <a:t>zNear</a:t>
            </a:r>
            <a:r>
              <a:rPr lang="en-US" altLang="zh-TW" dirty="0">
                <a:cs typeface="Arial" panose="020B0604020202020204" pitchFamily="34" charset="0"/>
              </a:rPr>
              <a:t>, </a:t>
            </a:r>
            <a:r>
              <a:rPr lang="en-US" altLang="zh-TW" dirty="0" err="1">
                <a:cs typeface="Arial" panose="020B0604020202020204" pitchFamily="34" charset="0"/>
              </a:rPr>
              <a:t>zFar</a:t>
            </a:r>
            <a:r>
              <a:rPr lang="en-US" altLang="zh-TW" dirty="0"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glOrtho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TW" dirty="0">
                <a:cs typeface="Arial" panose="020B0604020202020204" pitchFamily="34" charset="0"/>
              </a:rPr>
              <a:t>(left, right, bottom, top, near, far);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glFrustum</a:t>
            </a:r>
            <a:r>
              <a:rPr lang="en-US" altLang="zh-TW" dirty="0">
                <a:cs typeface="Arial" panose="020B0604020202020204" pitchFamily="34" charset="0"/>
              </a:rPr>
              <a:t>(left, right, bottom, top, near, far) </a:t>
            </a:r>
          </a:p>
          <a:p>
            <a:pPr marL="0" indent="0">
              <a:buNone/>
            </a:pPr>
            <a:endParaRPr lang="en-US" altLang="zh-TW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040CB9-784E-4C75-855D-38AA20FE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en-US" altLang="zh-CN" dirty="0"/>
              <a:t>. Projection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FEB254-F142-4AFF-AD17-F7FE6ADB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gluPerspective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en-US" altLang="zh-TW" dirty="0" err="1">
                <a:cs typeface="Arial" panose="020B0604020202020204" pitchFamily="34" charset="0"/>
              </a:rPr>
              <a:t>fovy</a:t>
            </a:r>
            <a:r>
              <a:rPr lang="en-US" altLang="zh-TW" dirty="0">
                <a:cs typeface="Arial" panose="020B0604020202020204" pitchFamily="34" charset="0"/>
              </a:rPr>
              <a:t>, aspect, </a:t>
            </a:r>
            <a:r>
              <a:rPr lang="en-US" altLang="zh-TW" dirty="0" err="1">
                <a:cs typeface="Arial" panose="020B0604020202020204" pitchFamily="34" charset="0"/>
              </a:rPr>
              <a:t>zNear</a:t>
            </a:r>
            <a:r>
              <a:rPr lang="en-US" altLang="zh-TW" dirty="0">
                <a:cs typeface="Arial" panose="020B0604020202020204" pitchFamily="34" charset="0"/>
              </a:rPr>
              <a:t>, </a:t>
            </a:r>
            <a:r>
              <a:rPr lang="en-US" altLang="zh-TW" dirty="0" err="1">
                <a:cs typeface="Arial" panose="020B0604020202020204" pitchFamily="34" charset="0"/>
              </a:rPr>
              <a:t>zFar</a:t>
            </a:r>
            <a:r>
              <a:rPr lang="en-US" altLang="zh-TW" dirty="0">
                <a:cs typeface="Arial" panose="020B0604020202020204" pitchFamily="34" charset="0"/>
              </a:rPr>
              <a:t>);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Try other values</a:t>
            </a:r>
          </a:p>
          <a:p>
            <a:endParaRPr lang="en-US" altLang="zh-TW" dirty="0"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CA9B96E-5211-4A0D-8B98-8E07F5BA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62" y="2810779"/>
            <a:ext cx="3111693" cy="2211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1DAAD2C-E620-4B42-ACF1-BBAE87F7153C}"/>
              </a:ext>
            </a:extLst>
          </p:cNvPr>
          <p:cNvSpPr/>
          <p:nvPr/>
        </p:nvSpPr>
        <p:spPr>
          <a:xfrm>
            <a:off x="366944" y="50946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gluPerspective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(60.0, (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GLdouble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)width/(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GLdouble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)height, 1.0, 4000.0);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8D8610-9DDF-4E08-B52B-B354FF47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59" y="3532755"/>
            <a:ext cx="3098008" cy="2211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2F76EC3-71DB-4B09-AFBA-0107F4159A87}"/>
              </a:ext>
            </a:extLst>
          </p:cNvPr>
          <p:cNvSpPr/>
          <p:nvPr/>
        </p:nvSpPr>
        <p:spPr>
          <a:xfrm>
            <a:off x="6316463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gluPerspective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45.0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GLdouble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)width/(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</a:rPr>
              <a:t>GLdouble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)height, 1.0, 4000.0);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8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8AE87E-B9B6-4D9F-B51C-A6925052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en-US" altLang="zh-CN" dirty="0"/>
              <a:t>. Projection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4A38F9-419F-4981-9B68-6F295B08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2"/>
            <a:ext cx="10515600" cy="4351338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glOrtho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TW" dirty="0">
                <a:cs typeface="Arial" panose="020B0604020202020204" pitchFamily="34" charset="0"/>
              </a:rPr>
              <a:t>(left, right, bottom, top, near, far);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Try other values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A1CA9AC-F487-4B38-8B39-66008A4F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572"/>
            <a:ext cx="3372239" cy="2355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05EC228-4524-4590-8062-A4AD0328F34B}"/>
              </a:ext>
            </a:extLst>
          </p:cNvPr>
          <p:cNvSpPr/>
          <p:nvPr/>
        </p:nvSpPr>
        <p:spPr>
          <a:xfrm>
            <a:off x="65103" y="52084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glOrtho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(-100.f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100.f, -100.f, 100.f, 100.f, 1000.f);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90DDA01-6FFF-4724-8C93-954F79EED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808" y="2717571"/>
            <a:ext cx="3262510" cy="2355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E685909-2B0A-4F97-87C6-78258E9A7816}"/>
              </a:ext>
            </a:extLst>
          </p:cNvPr>
          <p:cNvSpPr/>
          <p:nvPr/>
        </p:nvSpPr>
        <p:spPr>
          <a:xfrm>
            <a:off x="6417135" y="5208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glOrtho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100.f, -100.f, 100.f, 100.f, 1000.f);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49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AC12A8-0A4F-40AD-A417-19C57198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</a:t>
            </a:r>
            <a:r>
              <a:rPr lang="en-US" altLang="zh-CN" dirty="0"/>
              <a:t>. Projection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E378F5-34D1-47CE-A42D-0C449F92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15"/>
            <a:ext cx="10515600" cy="4351338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cs typeface="Arial" panose="020B0604020202020204" pitchFamily="34" charset="0"/>
              </a:rPr>
              <a:t>glFrustum</a:t>
            </a:r>
            <a:r>
              <a:rPr lang="en-US" altLang="zh-TW" dirty="0">
                <a:cs typeface="Arial" panose="020B0604020202020204" pitchFamily="34" charset="0"/>
              </a:rPr>
              <a:t>(left, right, bottom, top, near, far) </a:t>
            </a:r>
          </a:p>
          <a:p>
            <a:r>
              <a:rPr lang="en-US" altLang="zh-TW" dirty="0">
                <a:cs typeface="Arial" panose="020B0604020202020204" pitchFamily="34" charset="0"/>
              </a:rPr>
              <a:t>Try other values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F01876F-8B24-469D-8A06-B4BA911B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3" y="2668555"/>
            <a:ext cx="3238768" cy="2248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56575D9-B24D-4C57-81A0-9AD68F74289E}"/>
              </a:ext>
            </a:extLst>
          </p:cNvPr>
          <p:cNvSpPr/>
          <p:nvPr/>
        </p:nvSpPr>
        <p:spPr>
          <a:xfrm>
            <a:off x="189390" y="51138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glFrustum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-100.f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100.f, -100.f, 100.f, 100.f, 1000.f);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6273512-4CC7-4DDA-AC12-48AF9AEE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098" y="2668555"/>
            <a:ext cx="3130934" cy="2248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BD90869-8BE3-44A9-BC86-C88EFC673F36}"/>
              </a:ext>
            </a:extLst>
          </p:cNvPr>
          <p:cNvSpPr/>
          <p:nvPr/>
        </p:nvSpPr>
        <p:spPr>
          <a:xfrm>
            <a:off x="6096000" y="5000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glFrustum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100.f, -100.f, 100.f, 100.f, 1000.f);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32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890EEC-3380-4016-B66D-6AD0473D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en-US" altLang="zh-CN" dirty="0"/>
              <a:t>. Load .obj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EA6C43-690C-4E8F-8D9F-1A585904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en-US" altLang="zh-CN" b="1" dirty="0" err="1"/>
              <a:t>ObjLoader.h</a:t>
            </a:r>
            <a:endParaRPr lang="en-US" altLang="zh-CN" b="1" dirty="0"/>
          </a:p>
          <a:p>
            <a:r>
              <a:rPr lang="en-US" altLang="zh-CN" b="1" dirty="0"/>
              <a:t>ObjLoader.cpp</a:t>
            </a:r>
          </a:p>
          <a:p>
            <a:r>
              <a:rPr lang="en-US" altLang="zh-CN" b="1" dirty="0"/>
              <a:t>main.cpp</a:t>
            </a:r>
          </a:p>
          <a:p>
            <a:r>
              <a:rPr lang="en-US" altLang="zh-CN" b="1" dirty="0"/>
              <a:t>Monkey.obj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2CB789F-C5E6-48A9-AD98-563BE405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20" y="3410474"/>
            <a:ext cx="2880859" cy="308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26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36D1DB-2AA7-4404-9F09-C5F2AF5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</a:t>
            </a:r>
            <a:r>
              <a:rPr lang="en-US" altLang="zh-CN" dirty="0"/>
              <a:t>. Load .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files to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06B99F-D329-47E0-962B-2A4A83A6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Try:</a:t>
            </a:r>
          </a:p>
          <a:p>
            <a:pPr lvl="1"/>
            <a:r>
              <a:rPr lang="en-US" altLang="zh-CN" b="1" dirty="0" smtClean="0"/>
              <a:t>cow.obj, </a:t>
            </a:r>
            <a:r>
              <a:rPr lang="en-US" altLang="zh-CN" b="1" dirty="0" smtClean="0"/>
              <a:t>porsche.obj, and dinosaur.obj  in “data” sub-directory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smtClean="0"/>
              <a:t>The above 3 models are large </a:t>
            </a:r>
            <a:r>
              <a:rPr lang="en-US" altLang="zh-CN" b="1" dirty="0" err="1" smtClean="0"/>
              <a:t>large</a:t>
            </a:r>
            <a:r>
              <a:rPr lang="en-US" altLang="zh-CN" b="1" dirty="0" smtClean="0"/>
              <a:t> when it is loaded into the program. Please to rescale it to become smaller. And use </a:t>
            </a:r>
            <a:r>
              <a:rPr lang="en-US" altLang="zh-CN" b="1" dirty="0" err="1" smtClean="0"/>
              <a:t>glFrustum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gluPerspective</a:t>
            </a:r>
            <a:r>
              <a:rPr lang="en-US" altLang="zh-CN" b="1" dirty="0" smtClean="0"/>
              <a:t>, and </a:t>
            </a:r>
            <a:r>
              <a:rPr lang="en-US" altLang="zh-CN" b="1" dirty="0" err="1" smtClean="0"/>
              <a:t>glOrtho</a:t>
            </a:r>
            <a:r>
              <a:rPr lang="en-US" altLang="zh-CN" b="1" dirty="0" smtClean="0"/>
              <a:t> by setting different parameters in order to view them … 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6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36D1DB-2AA7-4404-9F09-C5F2AF5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en-US" altLang="zh-CN" dirty="0" smtClean="0"/>
              <a:t>. Solar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06B99F-D329-47E0-962B-2A4A83A6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altLang="zh-CN" b="1" dirty="0" smtClean="0"/>
              <a:t>Try:</a:t>
            </a:r>
            <a:endParaRPr lang="en-US" altLang="zh-CN" b="1" dirty="0"/>
          </a:p>
          <a:p>
            <a:pPr lvl="1"/>
            <a:r>
              <a:rPr lang="en-US" altLang="zh-CN" b="1" dirty="0" smtClean="0"/>
              <a:t>Change parameters of Mars and Earth to see some changes in display.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smtClean="0"/>
              <a:t>Try to add other planets … Have fun !! </a:t>
            </a:r>
            <a:r>
              <a:rPr lang="en-US" altLang="zh-CN" b="1" dirty="0" smtClean="0">
                <a:sym typeface="Wingdings" pitchFamily="2" charset="2"/>
              </a:rPr>
              <a:t></a:t>
            </a:r>
          </a:p>
          <a:p>
            <a:pPr lvl="1"/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en-US" altLang="zh-CN" b="1" dirty="0" smtClean="0">
                <a:sym typeface="Wingdings" pitchFamily="2" charset="2"/>
              </a:rPr>
              <a:t>Try to learn the object oriented style of the class structures of Planet and Planet2 </a:t>
            </a:r>
          </a:p>
          <a:p>
            <a:pPr lvl="1"/>
            <a:endParaRPr lang="en-US" altLang="zh-CN" b="1" dirty="0" smtClean="0">
              <a:sym typeface="Wingdings" pitchFamily="2" charset="2"/>
            </a:endParaRPr>
          </a:p>
          <a:p>
            <a:pPr lvl="1"/>
            <a:endParaRPr lang="en-US" altLang="zh-CN" b="1" dirty="0" smtClean="0">
              <a:sym typeface="Wingdings" pitchFamily="2" charset="2"/>
            </a:endParaRPr>
          </a:p>
          <a:p>
            <a:pPr lvl="1"/>
            <a:r>
              <a:rPr lang="en-US" altLang="zh-CN" b="1" dirty="0" smtClean="0">
                <a:solidFill>
                  <a:srgbClr val="990000"/>
                </a:solidFill>
                <a:sym typeface="Wingdings" pitchFamily="2" charset="2"/>
              </a:rPr>
              <a:t>In your project, we expect you would have object-oriented style like the classes Planet and Planet 2.</a:t>
            </a:r>
            <a:endParaRPr lang="en-US" altLang="zh-CN" b="1" dirty="0" smtClean="0">
              <a:solidFill>
                <a:srgbClr val="990000"/>
              </a:solidFill>
            </a:endParaRPr>
          </a:p>
          <a:p>
            <a:pPr marL="457200" lvl="1" indent="0">
              <a:buNone/>
            </a:pP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46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307</Words>
  <Application>Microsoft Office PowerPoint</Application>
  <PresentationFormat>自訂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主题​​</vt:lpstr>
      <vt:lpstr>Lab5</vt:lpstr>
      <vt:lpstr>5.1. Projection</vt:lpstr>
      <vt:lpstr>5.1. Projection</vt:lpstr>
      <vt:lpstr>5.1. Projection</vt:lpstr>
      <vt:lpstr>5.1. Projection</vt:lpstr>
      <vt:lpstr>5.2. Load .obj</vt:lpstr>
      <vt:lpstr>5.2. Load .obj files to view</vt:lpstr>
      <vt:lpstr>5.3. Solar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</dc:title>
  <dc:creator>Shuojiang XU (16520355)</dc:creator>
  <cp:lastModifiedBy>Ben-PC</cp:lastModifiedBy>
  <cp:revision>20</cp:revision>
  <dcterms:created xsi:type="dcterms:W3CDTF">2018-11-02T06:54:21Z</dcterms:created>
  <dcterms:modified xsi:type="dcterms:W3CDTF">2018-11-06T03:39:32Z</dcterms:modified>
</cp:coreProperties>
</file>