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3EC41-2AB7-49C8-92A8-3AC6CED6D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2FF10C-67E0-4F24-A79F-64D23C8C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62170-480D-4F91-A93C-CCF17DCC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7A1A-DC76-4ADD-B5ED-A742B9508469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8355F-EA09-494B-91F7-28D17A63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BD141-8D31-4EE3-BA20-B5C83B79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3631-4C74-48B7-AAAE-AAFC43D3B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1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22A67-A1CA-4473-8D18-6C3DA245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9AB37-8970-418E-9E88-1AED37A47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F03D6-947B-42BC-BE73-EF219E29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7A1A-DC76-4ADD-B5ED-A742B9508469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F401A-FAD0-4D26-B0D0-AECA883C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AEAC5-B082-4AAF-BAB2-BFA7F9F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3631-4C74-48B7-AAAE-AAFC43D3B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1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D8F9C1-CC70-4E31-A1A7-2116F25F4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EF7E84-C0DE-4F49-BAC4-3251643A6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6E6A4-B13B-4339-9AF4-7092C991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7A1A-DC76-4ADD-B5ED-A742B9508469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9BC00-C6A7-4FCB-973C-F9ABCCC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0CE72-386E-4CDB-9E43-3789579A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3631-4C74-48B7-AAAE-AAFC43D3B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8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D953F-3BBF-46BF-A076-6A71D8A8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C6B04-6A04-4E04-8D85-C50CBE13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60C5A-77ED-466C-9029-28E4703C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7A1A-DC76-4ADD-B5ED-A742B9508469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CFC5D-9F7D-481C-B851-E9198C2F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565C5-6BDC-43C0-9ED4-C6F02B88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3631-4C74-48B7-AAAE-AAFC43D3B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6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B7CEE-E68A-417B-94A3-912EC794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E6514-29A9-4D96-97E9-0DBF6478F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9F90C-0C86-4E61-8D00-684FD747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7A1A-DC76-4ADD-B5ED-A742B9508469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51834-01C8-43EC-901A-326E25B9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39BDA-E819-4FAE-946D-4D3FD8E4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3631-4C74-48B7-AAAE-AAFC43D3B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8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5F892-1AE6-47BD-93BF-69B280E1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0DCF6-0DE0-46DD-860A-7A718FCA9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37CFF8-22C9-42AC-8564-0603D0F3B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8EB097-027A-4B50-8DC9-A8473695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7A1A-DC76-4ADD-B5ED-A742B9508469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F5CB73-B669-4A9B-AB49-1469209D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985F7-47A5-48FB-8AC3-039C130F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3631-4C74-48B7-AAAE-AAFC43D3B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8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391BF-A2B8-457D-B050-0481CC84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0F3DC-347F-48E3-BECD-B2AD48D1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2E068-C162-481D-8931-8DC20A736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119C39-B729-486B-8A78-825D5B08E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979729-CF5F-4F6F-8DEF-B460BB8CA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AA5BF8-EBF8-4177-AA5F-50D6598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7A1A-DC76-4ADD-B5ED-A742B9508469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94E843-C91F-422B-AE45-CE0C1513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6A8EA3-D3F0-4E88-B503-A3CCB6B1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3631-4C74-48B7-AAAE-AAFC43D3B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88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14140-730C-4822-88FD-9EF33303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AF07B-9626-4110-AF69-44D5885C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7A1A-DC76-4ADD-B5ED-A742B9508469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4B5F97-DCFC-4BE9-ABBD-847EE611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29A428-6C5D-49A7-9A99-0CDE1C5A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3631-4C74-48B7-AAAE-AAFC43D3B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74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3F367-AFD2-4211-92B5-17B78D44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7A1A-DC76-4ADD-B5ED-A742B9508469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21EE0-5B5A-421A-8F5E-DB760032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E03D4D-E967-4DB4-BA08-F850206B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3631-4C74-48B7-AAAE-AAFC43D3B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B70EA-F39F-44CF-8E33-E1B1DB19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3A445-262A-463F-BD06-2641D70F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B42E85-856F-4400-8D4A-68E0DCA8B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709C0-7CEF-4381-9DD5-F6F33D76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7A1A-DC76-4ADD-B5ED-A742B9508469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04B2EE-2A18-47A3-9963-F072AEB8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66180-AC81-4779-B0AC-7509ABF7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3631-4C74-48B7-AAAE-AAFC43D3B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7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5F07F-DBC4-4939-95C4-6E669857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3EACDE-3B39-4548-9168-78C4A4493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FB32E3-772E-413E-84F2-F1DE36394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F9D636-D01A-4E41-99DD-876D4857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7A1A-DC76-4ADD-B5ED-A742B9508469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56D8E8-4F5E-4C38-99A5-647536EC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35E0D6-725C-4525-AD57-6C7F1C3C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3631-4C74-48B7-AAAE-AAFC43D3B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1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38497D-A421-4C2F-9FFC-89FB8241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B131E1-2C7E-407C-9238-170A84C29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F67C9-9B3E-4702-9271-C6D49E8D2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97A1A-DC76-4ADD-B5ED-A742B9508469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F267F-C7A4-4907-89F9-4290E314C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3C7A3-F1C4-46C5-BDE8-0172C3D80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3631-4C74-48B7-AAAE-AAFC43D3B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73E1F-2517-4A40-BFE0-A3CC3C087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Summer Research Plan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CC298C-C1EC-4437-9ED7-A3E8C78F9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Mingyu 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30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124ACD-3D78-4BFA-B141-602A89C4D16E}"/>
              </a:ext>
            </a:extLst>
          </p:cNvPr>
          <p:cNvSpPr txBox="1"/>
          <p:nvPr/>
        </p:nvSpPr>
        <p:spPr>
          <a:xfrm>
            <a:off x="1798937" y="795768"/>
            <a:ext cx="690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Our Project: 3D Geometric Graph Visualization 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848D53-05C5-4E19-A655-507AD02BFF4F}"/>
              </a:ext>
            </a:extLst>
          </p:cNvPr>
          <p:cNvSpPr/>
          <p:nvPr/>
        </p:nvSpPr>
        <p:spPr>
          <a:xfrm>
            <a:off x="1798937" y="1534432"/>
            <a:ext cx="7843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This research concerns about setting up the representation and providing visualization of geometric graph. </a:t>
            </a:r>
          </a:p>
          <a:p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5E20F-A321-4713-9430-4A044185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606" y="2492727"/>
            <a:ext cx="524882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lvl="0" indent="-514350" algn="just">
              <a:buFont typeface="+mj-lt"/>
              <a:buAutoNum type="arabicPeriod"/>
            </a:pPr>
            <a:r>
              <a:rPr lang="en-US" altLang="zh-CN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esign a new algorithm which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is used to calculate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coordinates  of   all nodes that derive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best solution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+mn-lt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altLang="zh-CN" dirty="0">
                <a:latin typeface="+mn-lt"/>
                <a:ea typeface="等线" panose="02010600030101010101" pitchFamily="2" charset="-122"/>
              </a:rPr>
              <a:t>Design a new visual representation scheme that can visualize the output graph clearly. Visualization results must be readable and comprehensible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40EE84-3E95-483D-BDD4-E47DD3C0A4D9}"/>
              </a:ext>
            </a:extLst>
          </p:cNvPr>
          <p:cNvSpPr/>
          <p:nvPr/>
        </p:nvSpPr>
        <p:spPr>
          <a:xfrm>
            <a:off x="5867399" y="3429000"/>
            <a:ext cx="5319378" cy="1125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97FA0C2-91A2-4146-8C2E-7265C7DCD2DB}"/>
              </a:ext>
            </a:extLst>
          </p:cNvPr>
          <p:cNvGrpSpPr/>
          <p:nvPr/>
        </p:nvGrpSpPr>
        <p:grpSpPr>
          <a:xfrm>
            <a:off x="831176" y="2446051"/>
            <a:ext cx="4544389" cy="3908375"/>
            <a:chOff x="-1762129" y="1183502"/>
            <a:chExt cx="8733519" cy="935097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88D8770-400B-48AC-B563-48EB51D79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62129" y="1183502"/>
              <a:ext cx="8733519" cy="8255592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629A296-C44D-4810-9A96-D739D05B472E}"/>
                </a:ext>
              </a:extLst>
            </p:cNvPr>
            <p:cNvSpPr txBox="1"/>
            <p:nvPr/>
          </p:nvSpPr>
          <p:spPr>
            <a:xfrm>
              <a:off x="-582349" y="9567414"/>
              <a:ext cx="7553739" cy="9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/>
                <a:t>Figure .4 </a:t>
              </a:r>
              <a:r>
                <a:rPr lang="en-US" altLang="zh-CN" sz="1400" dirty="0">
                  <a:solidFill>
                    <a:srgbClr val="222222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sz="1400" b="1" dirty="0">
                  <a:solidFill>
                    <a:srgbClr val="222222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1400" dirty="0">
                  <a:solidFill>
                    <a:srgbClr val="222222"/>
                  </a:solidFill>
                  <a:latin typeface="Arial" panose="020B0604020202020204" pitchFamily="34" charset="0"/>
                </a:rPr>
                <a:t>) Transport network of case and (</a:t>
              </a:r>
              <a:r>
                <a:rPr lang="en-US" altLang="zh-CN" sz="1400" b="1" dirty="0">
                  <a:solidFill>
                    <a:srgbClr val="222222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CN" sz="1400" dirty="0">
                  <a:solidFill>
                    <a:srgbClr val="222222"/>
                  </a:solidFill>
                  <a:latin typeface="Arial" panose="020B0604020202020204" pitchFamily="34" charset="0"/>
                </a:rPr>
                <a:t>) transportation network topology.</a:t>
              </a:r>
              <a:r>
                <a:rPr lang="en-US" altLang="zh-CN" sz="1400" i="1" dirty="0"/>
                <a:t>  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686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AED31-909A-4113-A0EB-FC5D09F0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Summer Period Goal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8CEAAB-6B10-49E6-84F3-55F3D631DE2C}"/>
              </a:ext>
            </a:extLst>
          </p:cNvPr>
          <p:cNvSpPr txBox="1"/>
          <p:nvPr/>
        </p:nvSpPr>
        <p:spPr>
          <a:xfrm>
            <a:off x="1274618" y="1690688"/>
            <a:ext cx="8626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Improving the current visualizing solution in 2D space(half a month).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Developing 3D visual solution for this project.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333333"/>
                </a:solidFill>
              </a:rPr>
              <a:t>Cooperating with another group to execute programming work according to the common research progress.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D73AB4-2F06-477B-8333-372DEB31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55" y="3531320"/>
            <a:ext cx="3345873" cy="33458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BAA5F3-5082-43B9-A1B4-0EC5C1FE928D}"/>
              </a:ext>
            </a:extLst>
          </p:cNvPr>
          <p:cNvSpPr txBox="1"/>
          <p:nvPr/>
        </p:nvSpPr>
        <p:spPr>
          <a:xfrm>
            <a:off x="7864765" y="4599709"/>
            <a:ext cx="218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Sample 3D geometric graph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1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97E67-6572-4547-AD7E-9825C8A9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Assignments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8965CC-25DB-40C5-9657-A2DD0619A3B8}"/>
              </a:ext>
            </a:extLst>
          </p:cNvPr>
          <p:cNvSpPr txBox="1"/>
          <p:nvPr/>
        </p:nvSpPr>
        <p:spPr>
          <a:xfrm>
            <a:off x="838199" y="1588654"/>
            <a:ext cx="90539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Every Thursday we will have a regular meeting, current research progress and problems will be raised during the meeting.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I will release daily tasks in our </a:t>
            </a:r>
            <a:r>
              <a:rPr lang="en-US" altLang="zh-CN" dirty="0" err="1"/>
              <a:t>wechat</a:t>
            </a:r>
            <a:r>
              <a:rPr lang="en-US" altLang="zh-CN" dirty="0"/>
              <a:t> group, and the progress of these tasks will be checked at around 9:00 PM everyday. </a:t>
            </a:r>
          </a:p>
          <a:p>
            <a:endParaRPr lang="en-US" altLang="zh-CN" dirty="0"/>
          </a:p>
          <a:p>
            <a:r>
              <a:rPr lang="en-US" altLang="zh-CN" dirty="0"/>
              <a:t>3.  I will also distribute different tasks to different members according their personal ability.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EA041-B506-4981-80CE-42C28FDA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42" y="3652693"/>
            <a:ext cx="2086664" cy="28401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918F28-E45C-4A8E-87E4-B27842D147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71"/>
          <a:stretch/>
        </p:blipFill>
        <p:spPr>
          <a:xfrm>
            <a:off x="2192210" y="3746616"/>
            <a:ext cx="2453018" cy="2031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0A9A4F-26DF-4337-8D4F-707AC129CE41}"/>
              </a:ext>
            </a:extLst>
          </p:cNvPr>
          <p:cNvSpPr txBox="1"/>
          <p:nvPr/>
        </p:nvSpPr>
        <p:spPr>
          <a:xfrm>
            <a:off x="2272145" y="6123543"/>
            <a:ext cx="2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 daily task notes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66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Summer Research Plan </vt:lpstr>
      <vt:lpstr>PowerPoint 演示文稿</vt:lpstr>
      <vt:lpstr>Summer Period Goal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Research Plan </dc:title>
  <dc:creator>Mingyu MA (20257872)</dc:creator>
  <cp:lastModifiedBy>Mingyu MA (20257872)</cp:lastModifiedBy>
  <cp:revision>12</cp:revision>
  <dcterms:created xsi:type="dcterms:W3CDTF">2020-06-22T04:55:08Z</dcterms:created>
  <dcterms:modified xsi:type="dcterms:W3CDTF">2020-06-23T02:03:04Z</dcterms:modified>
</cp:coreProperties>
</file>