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997-482F-4277-87F2-F1DE063ED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00023-C3A1-462F-9346-0A25F3C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D3A3-ED24-439C-A2A2-C53F184F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6BA0-D318-4A23-92B9-8D74E9A4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69F67-26F0-4FBA-A144-979F345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6D4-B6A6-4E74-94F2-BE97435F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ACAF0-42C2-4F82-9038-5D6C1EE1D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B30D-416D-466E-B03F-3C8F7C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4C16-B650-4AAC-A215-2FE634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0F8F-7689-43A8-8EC3-D8FC6117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7A61B-53C9-4040-AFED-8D2FDE36A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1AED-31C3-48C8-BB7C-710DE745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D90D0-FF88-4BD4-A757-E677AFF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B5B6-9CC6-497E-A652-61C6F1E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36F5C-576B-43C6-8D86-86294879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1A74-9606-4BE8-A431-2657EF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C0AA-C2A6-40DB-A125-4B428FBA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223E-D641-430F-8064-121EC38B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5EBA-C4A9-4D4B-9B6A-C690D41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583E-CFB2-4FCE-A3A3-3E0A886B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A3D9-4EF7-478E-A3DF-6BAA1FD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34410-2B51-4915-98A0-E1EF9986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DE17-0CB2-46AD-87F1-8731F70F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E630-A4F5-4D4B-BF74-C30A63D4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84E7-8FC6-4822-AD52-A02A98B8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D8D4-4FDD-4A6D-B4C5-C594BFF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519-F48B-4AC2-B3AD-3BC346C6E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5A9E8-2D29-4AB2-B348-63059DD1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DB4B-D52D-4A14-81E8-0637FC33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2DDB-5634-420D-9287-DDE27410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0BDA-9A42-4A25-811C-39E878B4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6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E92-F7AA-4DB7-9B08-EBC9A93B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280-44F8-4962-A012-83A6B2DB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4B364-41D8-443B-9BD3-D1377D29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22BB-0B8C-4AA8-B774-D4AD4C936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35BAD-3F02-4FFF-91C3-B4E73D154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CB60-FC37-4D55-B7BE-0C44A63A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7883-9BC9-49BC-90A2-4CD6025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4D615-86A0-460E-98B4-7AD3F2D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7EA3-9172-479D-8AE9-1A1D0292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987EA-8546-49EA-AE67-489526D9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7C677-B348-4491-A7CE-594AF19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789F-6DBD-49EC-AF4A-2A2E1D40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BF771-A8C5-44C2-81A3-1B1DB92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1382-D9E8-4F1E-809F-CF3CFB04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5B30-15D1-484B-B776-FD8F90C5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7D40-63EE-45AB-A0F2-F141D971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7F92-C2F5-4AE8-8341-4D55BED9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FCAA0-9AE1-4F0C-9893-B5E63E73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E64D-7644-4262-9776-28F1282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5D59-E760-45C4-B350-905683D0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FF00-A7BC-487E-9810-4974D160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33D9-FF01-4CD1-84A2-C5D617A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63F2C-A0E3-4589-8435-126C613D0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119AD-F40C-476D-B630-F5364D5F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C053E-2412-4510-B052-1042A949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8782-76E9-4C52-AC9F-ED650B9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2D5D-9A4F-461A-AB53-7F3848DF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84BC3-2481-4665-98C5-D36082CC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A4C7-1116-4CA5-A40B-D6AC6B55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893-E8C5-485E-9488-3153500FC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1535-C519-40D7-BF62-49135BF2DB0E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AF43E-E9B5-4441-8F28-BEDB63D7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0AFC-3828-4AE0-A187-7B20A546A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9A0-598B-4992-9B73-A92B3801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4307E-4447-4B11-B0F5-085DBE083642}"/>
              </a:ext>
            </a:extLst>
          </p:cNvPr>
          <p:cNvSpPr txBox="1"/>
          <p:nvPr/>
        </p:nvSpPr>
        <p:spPr>
          <a:xfrm>
            <a:off x="492369" y="334108"/>
            <a:ext cx="1696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E9349-6216-462C-B505-5D963BE10377}"/>
              </a:ext>
            </a:extLst>
          </p:cNvPr>
          <p:cNvSpPr txBox="1"/>
          <p:nvPr/>
        </p:nvSpPr>
        <p:spPr>
          <a:xfrm>
            <a:off x="5807640" y="1398059"/>
            <a:ext cx="2311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 to Java 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1C258-6AED-4EEC-87A6-18A108E9EC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9285" y="518774"/>
            <a:ext cx="1099038" cy="9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2C544C-E753-4EAF-B913-3F612A581DAE}"/>
              </a:ext>
            </a:extLst>
          </p:cNvPr>
          <p:cNvSpPr txBox="1"/>
          <p:nvPr/>
        </p:nvSpPr>
        <p:spPr>
          <a:xfrm>
            <a:off x="3288323" y="113203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5CD05A-9435-412E-9815-22A00D055E6F}"/>
              </a:ext>
            </a:extLst>
          </p:cNvPr>
          <p:cNvSpPr txBox="1"/>
          <p:nvPr/>
        </p:nvSpPr>
        <p:spPr>
          <a:xfrm>
            <a:off x="3385038" y="277951"/>
            <a:ext cx="18903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Java Process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2AF539-76DB-454D-9F45-CCE33B3CD22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3859823" y="647283"/>
            <a:ext cx="470389" cy="4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B916B7-5690-4EDC-8A78-E450971C2D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431323" y="1455196"/>
            <a:ext cx="1376317" cy="12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79EFFF-5C94-4C10-B4CB-1D23CC8BCD20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5275385" y="462617"/>
            <a:ext cx="532255" cy="112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5BC6E-0FAF-4525-B1E6-975C9E8EE83B}"/>
              </a:ext>
            </a:extLst>
          </p:cNvPr>
          <p:cNvSpPr txBox="1"/>
          <p:nvPr/>
        </p:nvSpPr>
        <p:spPr>
          <a:xfrm>
            <a:off x="3599737" y="70499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A102D3-3AF5-4479-9C5D-8055D731F213}"/>
              </a:ext>
            </a:extLst>
          </p:cNvPr>
          <p:cNvSpPr txBox="1"/>
          <p:nvPr/>
        </p:nvSpPr>
        <p:spPr>
          <a:xfrm>
            <a:off x="4757452" y="11897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599C9A-CBA8-449E-9F7B-57CF5077BC49}"/>
              </a:ext>
            </a:extLst>
          </p:cNvPr>
          <p:cNvSpPr txBox="1"/>
          <p:nvPr/>
        </p:nvSpPr>
        <p:spPr>
          <a:xfrm>
            <a:off x="8431822" y="462617"/>
            <a:ext cx="2725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Clients to Connect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E46594-573D-4CBC-8C56-58785BEF5A09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>
            <a:off x="5275385" y="462617"/>
            <a:ext cx="315643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9FAD5-06D0-441A-9887-BC3C9E0B29DD}"/>
              </a:ext>
            </a:extLst>
          </p:cNvPr>
          <p:cNvSpPr txBox="1"/>
          <p:nvPr/>
        </p:nvSpPr>
        <p:spPr>
          <a:xfrm>
            <a:off x="553915" y="2841332"/>
            <a:ext cx="17416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Wait for Update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B23783-8E1C-427F-995A-6817386BF6EB}"/>
              </a:ext>
            </a:extLst>
          </p:cNvPr>
          <p:cNvSpPr txBox="1"/>
          <p:nvPr/>
        </p:nvSpPr>
        <p:spPr>
          <a:xfrm>
            <a:off x="4185952" y="2379667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First to Connect?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71FE4-A2C3-43B4-B65B-6E257F97D8E9}"/>
              </a:ext>
            </a:extLst>
          </p:cNvPr>
          <p:cNvCxnSpPr>
            <a:stCxn id="5" idx="2"/>
            <a:endCxn id="42" idx="3"/>
          </p:cNvCxnSpPr>
          <p:nvPr/>
        </p:nvCxnSpPr>
        <p:spPr>
          <a:xfrm flipH="1">
            <a:off x="5328952" y="1767391"/>
            <a:ext cx="1634614" cy="9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7100F1-3870-4954-845C-FBEA845D3EE6}"/>
              </a:ext>
            </a:extLst>
          </p:cNvPr>
          <p:cNvCxnSpPr>
            <a:stCxn id="42" idx="1"/>
            <a:endCxn id="41" idx="3"/>
          </p:cNvCxnSpPr>
          <p:nvPr/>
        </p:nvCxnSpPr>
        <p:spPr>
          <a:xfrm flipH="1">
            <a:off x="2295605" y="2702833"/>
            <a:ext cx="1890347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6B2169-3863-4DAD-AFF1-E84FDA83F092}"/>
              </a:ext>
            </a:extLst>
          </p:cNvPr>
          <p:cNvSpPr txBox="1"/>
          <p:nvPr/>
        </p:nvSpPr>
        <p:spPr>
          <a:xfrm>
            <a:off x="2929464" y="250228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32EA24-8A4D-4C1C-AB13-B8FE80546B4F}"/>
              </a:ext>
            </a:extLst>
          </p:cNvPr>
          <p:cNvSpPr txBox="1"/>
          <p:nvPr/>
        </p:nvSpPr>
        <p:spPr>
          <a:xfrm>
            <a:off x="4188755" y="325797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8B2090-6CDE-4C7E-BA43-03C80F932F6A}"/>
              </a:ext>
            </a:extLst>
          </p:cNvPr>
          <p:cNvSpPr txBox="1"/>
          <p:nvPr/>
        </p:nvSpPr>
        <p:spPr>
          <a:xfrm>
            <a:off x="2677656" y="3699602"/>
            <a:ext cx="1789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Press Start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7C3734-5E07-4A8B-80BA-9F405B88B597}"/>
              </a:ext>
            </a:extLst>
          </p:cNvPr>
          <p:cNvCxnSpPr>
            <a:stCxn id="42" idx="2"/>
            <a:endCxn id="49" idx="0"/>
          </p:cNvCxnSpPr>
          <p:nvPr/>
        </p:nvCxnSpPr>
        <p:spPr>
          <a:xfrm flipH="1">
            <a:off x="3572481" y="3025998"/>
            <a:ext cx="1184971" cy="67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DA5023-8DE9-4140-AE07-8FD3D90D71CF}"/>
              </a:ext>
            </a:extLst>
          </p:cNvPr>
          <p:cNvCxnSpPr>
            <a:stCxn id="49" idx="1"/>
            <a:endCxn id="41" idx="3"/>
          </p:cNvCxnSpPr>
          <p:nvPr/>
        </p:nvCxnSpPr>
        <p:spPr>
          <a:xfrm flipH="1" flipV="1">
            <a:off x="2295605" y="3025998"/>
            <a:ext cx="382051" cy="85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86F887-D771-4675-8A4E-BC517A9B9A3F}"/>
              </a:ext>
            </a:extLst>
          </p:cNvPr>
          <p:cNvSpPr txBox="1"/>
          <p:nvPr/>
        </p:nvSpPr>
        <p:spPr>
          <a:xfrm>
            <a:off x="8431822" y="2379667"/>
            <a:ext cx="27256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Stop Listener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516FE-8574-4CF7-89E9-8A140C392499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 flipV="1">
            <a:off x="4467306" y="2564333"/>
            <a:ext cx="3964516" cy="131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ACA528-8EF3-4254-A6CD-59B027CAF256}"/>
              </a:ext>
            </a:extLst>
          </p:cNvPr>
          <p:cNvSpPr txBox="1"/>
          <p:nvPr/>
        </p:nvSpPr>
        <p:spPr>
          <a:xfrm>
            <a:off x="9047284" y="3497351"/>
            <a:ext cx="1241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Start Game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BCB16-2387-4DB4-BBCB-D157BAD98A85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 flipH="1">
            <a:off x="9667999" y="2748999"/>
            <a:ext cx="126631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6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XYZ</dc:creator>
  <cp:lastModifiedBy>XYZ</cp:lastModifiedBy>
  <cp:revision>8</cp:revision>
  <dcterms:created xsi:type="dcterms:W3CDTF">2018-04-06T01:27:23Z</dcterms:created>
  <dcterms:modified xsi:type="dcterms:W3CDTF">2018-04-06T02:45:17Z</dcterms:modified>
</cp:coreProperties>
</file>