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9997-482F-4277-87F2-F1DE063ED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00023-C3A1-462F-9346-0A25F3C88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1D3A3-ED24-439C-A2A2-C53F184F8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535-C519-40D7-BF62-49135BF2DB0E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26BA0-D318-4A23-92B9-8D74E9A4B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69F67-26F0-4FBA-A144-979F3457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5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E6D4-B6A6-4E74-94F2-BE97435F6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ACAF0-42C2-4F82-9038-5D6C1EE1D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AB30D-416D-466E-B03F-3C8F7C34C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535-C519-40D7-BF62-49135BF2DB0E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14C16-B650-4AAC-A215-2FE63480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D0F8F-7689-43A8-8EC3-D8FC6117F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3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57A61B-53C9-4040-AFED-8D2FDE36A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A1AED-31C3-48C8-BB7C-710DE7454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D90D0-FF88-4BD4-A757-E677AFF7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535-C519-40D7-BF62-49135BF2DB0E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1B5B6-9CC6-497E-A652-61C6F1EB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36F5C-576B-43C6-8D86-862948793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8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1A74-9606-4BE8-A431-2657EF471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FC0AA-C2A6-40DB-A125-4B428FBA9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9223E-D641-430F-8064-121EC38B3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535-C519-40D7-BF62-49135BF2DB0E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C5EBA-C4A9-4D4B-9B6A-C690D41D8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A583E-CFB2-4FCE-A3A3-3E0A886B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A3D9-4EF7-478E-A3DF-6BAA1FD1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34410-2B51-4915-98A0-E1EF99861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ADE17-0CB2-46AD-87F1-8731F70F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535-C519-40D7-BF62-49135BF2DB0E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7E630-A4F5-4D4B-BF74-C30A63D4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184E7-8FC6-4822-AD52-A02A98B8D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3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2D8D4-4FDD-4A6D-B4C5-C594BFF01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47519-F48B-4AC2-B3AD-3BC346C6E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5A9E8-2D29-4AB2-B348-63059DD15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9DB4B-D52D-4A14-81E8-0637FC338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535-C519-40D7-BF62-49135BF2DB0E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B2DDB-5634-420D-9287-DDE27410A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70BDA-9A42-4A25-811C-39E878B4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6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6E92-F7AA-4DB7-9B08-EBC9A93B5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60280-44F8-4962-A012-83A6B2DB9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4B364-41D8-443B-9BD3-D1377D295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922BB-0B8C-4AA8-B774-D4AD4C936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B35BAD-3F02-4FFF-91C3-B4E73D154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E5CB60-FC37-4D55-B7BE-0C44A63A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535-C519-40D7-BF62-49135BF2DB0E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D37883-9BC9-49BC-90A2-4CD60253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4D615-86A0-460E-98B4-7AD3F2DE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6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7EA3-9172-479D-8AE9-1A1D0292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987EA-8546-49EA-AE67-489526D9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535-C519-40D7-BF62-49135BF2DB0E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7C677-B348-4491-A7CE-594AF191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D789F-6DBD-49EC-AF4A-2A2E1D40B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0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BF771-A8C5-44C2-81A3-1B1DB929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535-C519-40D7-BF62-49135BF2DB0E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471382-D9E8-4F1E-809F-CF3CFB04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65B30-15D1-484B-B776-FD8F90C5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2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7D40-63EE-45AB-A0F2-F141D9718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A7F92-C2F5-4AE8-8341-4D55BED9B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FCAA0-9AE1-4F0C-9893-B5E63E730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BE64D-7644-4262-9776-28F12825D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535-C519-40D7-BF62-49135BF2DB0E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E5D59-E760-45C4-B350-905683D0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1FF00-A7BC-487E-9810-4974D160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733D9-FF01-4CD1-84A2-C5D617A23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D63F2C-A0E3-4589-8435-126C613D0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119AD-F40C-476D-B630-F5364D5F5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C053E-2412-4510-B052-1042A949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535-C519-40D7-BF62-49135BF2DB0E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48782-76E9-4C52-AC9F-ED650B90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F2D5D-9A4F-461A-AB53-7F3848DF9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2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84BC3-2481-4665-98C5-D36082CCD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8A4C7-1116-4CA5-A40B-D6AC6B55B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54893-E8C5-485E-9488-3153500FC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71535-C519-40D7-BF62-49135BF2DB0E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AF43E-E9B5-4441-8F28-BEDB63D7C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80AFC-3828-4AE0-A187-7B20A546A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4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FE6166-DDC9-4FB3-A3C4-67563EE16C38}"/>
              </a:ext>
            </a:extLst>
          </p:cNvPr>
          <p:cNvSpPr txBox="1"/>
          <p:nvPr/>
        </p:nvSpPr>
        <p:spPr>
          <a:xfrm>
            <a:off x="4500225" y="6273225"/>
            <a:ext cx="7691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Tic Tac Toe Assignment Order of Events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D2F8F9-81DB-4AEF-869B-107C4976D576}"/>
              </a:ext>
            </a:extLst>
          </p:cNvPr>
          <p:cNvSpPr txBox="1"/>
          <p:nvPr/>
        </p:nvSpPr>
        <p:spPr>
          <a:xfrm>
            <a:off x="422030" y="550512"/>
            <a:ext cx="15034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Start Program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D4082-E454-4BD5-A22A-22D100DABFFF}"/>
              </a:ext>
            </a:extLst>
          </p:cNvPr>
          <p:cNvSpPr txBox="1"/>
          <p:nvPr/>
        </p:nvSpPr>
        <p:spPr>
          <a:xfrm>
            <a:off x="3176952" y="735178"/>
            <a:ext cx="171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Tic Tac Toe?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27102F-6B93-4FAA-84F9-A23C0E0CC239}"/>
              </a:ext>
            </a:extLst>
          </p:cNvPr>
          <p:cNvSpPr txBox="1"/>
          <p:nvPr/>
        </p:nvSpPr>
        <p:spPr>
          <a:xfrm>
            <a:off x="3296101" y="1510100"/>
            <a:ext cx="148854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err="1"/>
              <a:t>Game.start</a:t>
            </a:r>
            <a:r>
              <a:rPr lang="en-US" i="1" dirty="0"/>
              <a:t>()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A85730-F6D9-4F25-8976-83978610F68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925516" y="735178"/>
            <a:ext cx="125143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6EDA8C-1170-43A4-8044-5FF59B1F813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034203" y="1104510"/>
            <a:ext cx="6170" cy="405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73B9EAD-0B39-4F20-AC64-7283E2209721}"/>
              </a:ext>
            </a:extLst>
          </p:cNvPr>
          <p:cNvSpPr txBox="1"/>
          <p:nvPr/>
        </p:nvSpPr>
        <p:spPr>
          <a:xfrm>
            <a:off x="3176952" y="181180"/>
            <a:ext cx="171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Networks?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C1AC9B-3E41-4FE3-85F5-729FCC2E6193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1925516" y="365846"/>
            <a:ext cx="1251436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7E91D79-E45D-47B8-9788-0A7496FB328C}"/>
              </a:ext>
            </a:extLst>
          </p:cNvPr>
          <p:cNvSpPr txBox="1"/>
          <p:nvPr/>
        </p:nvSpPr>
        <p:spPr>
          <a:xfrm>
            <a:off x="5545013" y="168929"/>
            <a:ext cx="230651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Train Neural Networks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EEF3058-BCC3-4DD2-8E73-674D1612C2B3}"/>
              </a:ext>
            </a:extLst>
          </p:cNvPr>
          <p:cNvCxnSpPr>
            <a:stCxn id="15" idx="3"/>
            <a:endCxn id="20" idx="1"/>
          </p:cNvCxnSpPr>
          <p:nvPr/>
        </p:nvCxnSpPr>
        <p:spPr>
          <a:xfrm flipV="1">
            <a:off x="4891453" y="353595"/>
            <a:ext cx="653560" cy="12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F790A3-9486-4092-B8D2-C427555511A4}"/>
              </a:ext>
            </a:extLst>
          </p:cNvPr>
          <p:cNvSpPr txBox="1"/>
          <p:nvPr/>
        </p:nvSpPr>
        <p:spPr>
          <a:xfrm>
            <a:off x="5474674" y="1510100"/>
            <a:ext cx="205007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err="1"/>
              <a:t>Spawn.newPlayer</a:t>
            </a:r>
            <a:r>
              <a:rPr lang="en-US" i="1" dirty="0"/>
              <a:t>()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45FE52-AE9E-4A86-896D-E5780FF02270}"/>
              </a:ext>
            </a:extLst>
          </p:cNvPr>
          <p:cNvSpPr txBox="1"/>
          <p:nvPr/>
        </p:nvSpPr>
        <p:spPr>
          <a:xfrm>
            <a:off x="8087863" y="1510100"/>
            <a:ext cx="21394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Start Player Process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74D9235-7159-4066-86D2-02987BD31320}"/>
              </a:ext>
            </a:extLst>
          </p:cNvPr>
          <p:cNvCxnSpPr>
            <a:cxnSpLocks/>
            <a:stCxn id="7" idx="3"/>
            <a:endCxn id="23" idx="1"/>
          </p:cNvCxnSpPr>
          <p:nvPr/>
        </p:nvCxnSpPr>
        <p:spPr>
          <a:xfrm>
            <a:off x="4784645" y="1694766"/>
            <a:ext cx="690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BA6642-F573-4E0B-87EF-08238FE5863E}"/>
              </a:ext>
            </a:extLst>
          </p:cNvPr>
          <p:cNvSpPr txBox="1"/>
          <p:nvPr/>
        </p:nvSpPr>
        <p:spPr>
          <a:xfrm>
            <a:off x="1398420" y="1510100"/>
            <a:ext cx="1281827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Start Server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8C7CF1-92BA-41D8-8B70-89824B3909B5}"/>
              </a:ext>
            </a:extLst>
          </p:cNvPr>
          <p:cNvSpPr txBox="1"/>
          <p:nvPr/>
        </p:nvSpPr>
        <p:spPr>
          <a:xfrm>
            <a:off x="662001" y="2424527"/>
            <a:ext cx="277467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Wait For Players to Connect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9B748E-28A1-4500-BCEC-49B7E2F096EA}"/>
              </a:ext>
            </a:extLst>
          </p:cNvPr>
          <p:cNvSpPr txBox="1"/>
          <p:nvPr/>
        </p:nvSpPr>
        <p:spPr>
          <a:xfrm>
            <a:off x="1398420" y="3340700"/>
            <a:ext cx="130183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Server Loop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E6BF094-0F77-4A77-A49B-E620540C19B7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2039334" y="1879432"/>
            <a:ext cx="10002" cy="54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C397E14-1913-457D-A427-241193C5BFC8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2049336" y="2793859"/>
            <a:ext cx="0" cy="546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14ACB8-DF6D-422E-A9C7-A36DA220E6FA}"/>
              </a:ext>
            </a:extLst>
          </p:cNvPr>
          <p:cNvCxnSpPr>
            <a:cxnSpLocks/>
            <a:stCxn id="7" idx="1"/>
            <a:endCxn id="33" idx="3"/>
          </p:cNvCxnSpPr>
          <p:nvPr/>
        </p:nvCxnSpPr>
        <p:spPr>
          <a:xfrm flipH="1">
            <a:off x="2680247" y="1694766"/>
            <a:ext cx="615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ECDDA98-DF2A-4010-8709-97CBEC9F5750}"/>
              </a:ext>
            </a:extLst>
          </p:cNvPr>
          <p:cNvSpPr txBox="1"/>
          <p:nvPr/>
        </p:nvSpPr>
        <p:spPr>
          <a:xfrm>
            <a:off x="8087863" y="3340700"/>
            <a:ext cx="2091756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Wait For Responses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CA764D6-ACC7-431B-B5A3-8B6945CDC702}"/>
              </a:ext>
            </a:extLst>
          </p:cNvPr>
          <p:cNvCxnSpPr>
            <a:stCxn id="35" idx="2"/>
            <a:endCxn id="47" idx="1"/>
          </p:cNvCxnSpPr>
          <p:nvPr/>
        </p:nvCxnSpPr>
        <p:spPr>
          <a:xfrm rot="5400000" flipH="1" flipV="1">
            <a:off x="4976266" y="598435"/>
            <a:ext cx="184666" cy="6038527"/>
          </a:xfrm>
          <a:prstGeom prst="bentConnector4">
            <a:avLst>
              <a:gd name="adj1" fmla="val -123791"/>
              <a:gd name="adj2" fmla="val 553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CDE2A50B-37B4-4638-A711-414A9C07AEE1}"/>
              </a:ext>
            </a:extLst>
          </p:cNvPr>
          <p:cNvCxnSpPr>
            <a:stCxn id="47" idx="2"/>
            <a:endCxn id="35" idx="3"/>
          </p:cNvCxnSpPr>
          <p:nvPr/>
        </p:nvCxnSpPr>
        <p:spPr>
          <a:xfrm rot="5400000" flipH="1">
            <a:off x="5824663" y="400954"/>
            <a:ext cx="184666" cy="6433490"/>
          </a:xfrm>
          <a:prstGeom prst="bentConnector4">
            <a:avLst>
              <a:gd name="adj1" fmla="val -123791"/>
              <a:gd name="adj2" fmla="val 581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FA0C8E9-912C-40FA-B67D-92C53D8F99B0}"/>
              </a:ext>
            </a:extLst>
          </p:cNvPr>
          <p:cNvCxnSpPr>
            <a:stCxn id="25" idx="2"/>
            <a:endCxn id="47" idx="0"/>
          </p:cNvCxnSpPr>
          <p:nvPr/>
        </p:nvCxnSpPr>
        <p:spPr>
          <a:xfrm flipH="1">
            <a:off x="9133741" y="1879432"/>
            <a:ext cx="23854" cy="146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108EA99-3056-4BBC-98F7-DF2998B2DA83}"/>
              </a:ext>
            </a:extLst>
          </p:cNvPr>
          <p:cNvSpPr txBox="1"/>
          <p:nvPr/>
        </p:nvSpPr>
        <p:spPr>
          <a:xfrm>
            <a:off x="2801080" y="4122461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Game Done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71F82F-69C8-48E5-A9F8-0E6A9B210650}"/>
              </a:ext>
            </a:extLst>
          </p:cNvPr>
          <p:cNvSpPr txBox="1"/>
          <p:nvPr/>
        </p:nvSpPr>
        <p:spPr>
          <a:xfrm>
            <a:off x="112464" y="5082887"/>
            <a:ext cx="2102829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Join Spawn Thread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7D4AD2-0C3C-4A5E-98B6-224EC2268051}"/>
              </a:ext>
            </a:extLst>
          </p:cNvPr>
          <p:cNvSpPr txBox="1"/>
          <p:nvPr/>
        </p:nvSpPr>
        <p:spPr>
          <a:xfrm>
            <a:off x="913462" y="4528889"/>
            <a:ext cx="130183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Server Loop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22D4C2-7F4F-4FF7-9133-AF3308612BC1}"/>
              </a:ext>
            </a:extLst>
          </p:cNvPr>
          <p:cNvSpPr txBox="1"/>
          <p:nvPr/>
        </p:nvSpPr>
        <p:spPr>
          <a:xfrm>
            <a:off x="1875121" y="5627016"/>
            <a:ext cx="1301831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Exit Process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8ADB66E-7873-456F-AC98-C8BCE546A88F}"/>
              </a:ext>
            </a:extLst>
          </p:cNvPr>
          <p:cNvSpPr txBox="1"/>
          <p:nvPr/>
        </p:nvSpPr>
        <p:spPr>
          <a:xfrm>
            <a:off x="3595906" y="5627016"/>
            <a:ext cx="129554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Save Game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5F6E754-9FFF-4D2F-8CCE-483E81A3F15D}"/>
              </a:ext>
            </a:extLst>
          </p:cNvPr>
          <p:cNvCxnSpPr>
            <a:stCxn id="64" idx="2"/>
            <a:endCxn id="68" idx="3"/>
          </p:cNvCxnSpPr>
          <p:nvPr/>
        </p:nvCxnSpPr>
        <p:spPr>
          <a:xfrm flipH="1">
            <a:off x="2215293" y="4491793"/>
            <a:ext cx="1233561" cy="221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6177943-C782-4C4C-A01A-1351F3A27EC9}"/>
              </a:ext>
            </a:extLst>
          </p:cNvPr>
          <p:cNvCxnSpPr>
            <a:stCxn id="64" idx="2"/>
            <a:endCxn id="67" idx="3"/>
          </p:cNvCxnSpPr>
          <p:nvPr/>
        </p:nvCxnSpPr>
        <p:spPr>
          <a:xfrm flipH="1">
            <a:off x="2215293" y="4491793"/>
            <a:ext cx="1233561" cy="77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44F68D9-D8A3-44A6-8BFB-A66A834C977F}"/>
              </a:ext>
            </a:extLst>
          </p:cNvPr>
          <p:cNvCxnSpPr>
            <a:stCxn id="64" idx="2"/>
            <a:endCxn id="69" idx="0"/>
          </p:cNvCxnSpPr>
          <p:nvPr/>
        </p:nvCxnSpPr>
        <p:spPr>
          <a:xfrm flipH="1">
            <a:off x="2526037" y="4491793"/>
            <a:ext cx="922817" cy="1135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D6DD70C-E3E3-436C-8525-9421389D3D1E}"/>
              </a:ext>
            </a:extLst>
          </p:cNvPr>
          <p:cNvCxnSpPr>
            <a:stCxn id="64" idx="2"/>
            <a:endCxn id="70" idx="0"/>
          </p:cNvCxnSpPr>
          <p:nvPr/>
        </p:nvCxnSpPr>
        <p:spPr>
          <a:xfrm>
            <a:off x="3448854" y="4491793"/>
            <a:ext cx="794826" cy="1135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2EC7FFA-B2DC-4705-B88F-DBB037B3F52B}"/>
              </a:ext>
            </a:extLst>
          </p:cNvPr>
          <p:cNvCxnSpPr>
            <a:cxnSpLocks/>
            <a:stCxn id="64" idx="2"/>
            <a:endCxn id="81" idx="1"/>
          </p:cNvCxnSpPr>
          <p:nvPr/>
        </p:nvCxnSpPr>
        <p:spPr>
          <a:xfrm>
            <a:off x="3448854" y="4491793"/>
            <a:ext cx="1898368" cy="4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C1242FF-326A-4E21-83C5-D400D525ECEF}"/>
              </a:ext>
            </a:extLst>
          </p:cNvPr>
          <p:cNvSpPr txBox="1"/>
          <p:nvPr/>
        </p:nvSpPr>
        <p:spPr>
          <a:xfrm>
            <a:off x="5347222" y="4348876"/>
            <a:ext cx="12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Again?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9D70B61-E958-48CF-BBB4-AF0837303FDB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7524747" y="1694766"/>
            <a:ext cx="563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0730877-FBA8-4BF9-B5B5-756F5CEB0B02}"/>
              </a:ext>
            </a:extLst>
          </p:cNvPr>
          <p:cNvCxnSpPr>
            <a:stCxn id="25" idx="2"/>
            <a:endCxn id="34" idx="3"/>
          </p:cNvCxnSpPr>
          <p:nvPr/>
        </p:nvCxnSpPr>
        <p:spPr>
          <a:xfrm rot="5400000">
            <a:off x="5932253" y="-616150"/>
            <a:ext cx="729761" cy="5720924"/>
          </a:xfrm>
          <a:prstGeom prst="bentConnector2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52272E7-1EB8-46C2-A43D-81F7475FA425}"/>
              </a:ext>
            </a:extLst>
          </p:cNvPr>
          <p:cNvSpPr txBox="1"/>
          <p:nvPr/>
        </p:nvSpPr>
        <p:spPr>
          <a:xfrm>
            <a:off x="6178437" y="5851850"/>
            <a:ext cx="1435702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(Game Class)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05E61A3-F73C-479B-BC64-54E2F5D76D5A}"/>
              </a:ext>
            </a:extLst>
          </p:cNvPr>
          <p:cNvSpPr txBox="1"/>
          <p:nvPr/>
        </p:nvSpPr>
        <p:spPr>
          <a:xfrm>
            <a:off x="6191654" y="5284633"/>
            <a:ext cx="16598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(Spawn Thread)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4887837-E4C3-4C97-8C2F-602E9BE2531A}"/>
              </a:ext>
            </a:extLst>
          </p:cNvPr>
          <p:cNvSpPr txBox="1"/>
          <p:nvPr/>
        </p:nvSpPr>
        <p:spPr>
          <a:xfrm>
            <a:off x="7851531" y="5838459"/>
            <a:ext cx="1659877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(Player Process)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6239E5A-55B9-415E-A651-39C2AC23EC6C}"/>
              </a:ext>
            </a:extLst>
          </p:cNvPr>
          <p:cNvSpPr txBox="1"/>
          <p:nvPr/>
        </p:nvSpPr>
        <p:spPr>
          <a:xfrm>
            <a:off x="8054640" y="5272298"/>
            <a:ext cx="144610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(Server Class)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DF2113A-F61A-496C-9988-C8CCE0EF3DD3}"/>
              </a:ext>
            </a:extLst>
          </p:cNvPr>
          <p:cNvSpPr txBox="1"/>
          <p:nvPr/>
        </p:nvSpPr>
        <p:spPr>
          <a:xfrm>
            <a:off x="9748800" y="5838459"/>
            <a:ext cx="209175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(Regarding Training)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F73E972-BFEE-4D31-B035-C10B8000E15F}"/>
              </a:ext>
            </a:extLst>
          </p:cNvPr>
          <p:cNvCxnSpPr>
            <a:cxnSpLocks/>
          </p:cNvCxnSpPr>
          <p:nvPr/>
        </p:nvCxnSpPr>
        <p:spPr>
          <a:xfrm>
            <a:off x="5347222" y="5082887"/>
            <a:ext cx="0" cy="177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3C448FF-887F-4C87-9A75-01B28836206C}"/>
              </a:ext>
            </a:extLst>
          </p:cNvPr>
          <p:cNvCxnSpPr>
            <a:cxnSpLocks/>
          </p:cNvCxnSpPr>
          <p:nvPr/>
        </p:nvCxnSpPr>
        <p:spPr>
          <a:xfrm>
            <a:off x="5347222" y="5082887"/>
            <a:ext cx="68447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34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C4307E-4447-4B11-B0F5-085DBE083642}"/>
              </a:ext>
            </a:extLst>
          </p:cNvPr>
          <p:cNvSpPr txBox="1"/>
          <p:nvPr/>
        </p:nvSpPr>
        <p:spPr>
          <a:xfrm>
            <a:off x="312126" y="1417822"/>
            <a:ext cx="1502522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Press Connect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E9349-6216-462C-B505-5D963BE10377}"/>
              </a:ext>
            </a:extLst>
          </p:cNvPr>
          <p:cNvSpPr txBox="1"/>
          <p:nvPr/>
        </p:nvSpPr>
        <p:spPr>
          <a:xfrm>
            <a:off x="6716185" y="1787154"/>
            <a:ext cx="96372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Connect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51C258-6AED-4EEC-87A6-18A108E9ECBF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1814648" y="1455196"/>
            <a:ext cx="1473675" cy="147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12C544C-E753-4EAF-B913-3F612A581DAE}"/>
              </a:ext>
            </a:extLst>
          </p:cNvPr>
          <p:cNvSpPr txBox="1"/>
          <p:nvPr/>
        </p:nvSpPr>
        <p:spPr>
          <a:xfrm>
            <a:off x="3288323" y="113203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First to Connect?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5CD05A-9435-412E-9815-22A00D055E6F}"/>
              </a:ext>
            </a:extLst>
          </p:cNvPr>
          <p:cNvSpPr txBox="1"/>
          <p:nvPr/>
        </p:nvSpPr>
        <p:spPr>
          <a:xfrm>
            <a:off x="3385038" y="277951"/>
            <a:ext cx="1705708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Start </a:t>
            </a:r>
            <a:r>
              <a:rPr lang="en-US" dirty="0" err="1"/>
              <a:t>WebServer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2AF539-76DB-454D-9F45-CCE33B3CD22F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flipV="1">
            <a:off x="3859823" y="647283"/>
            <a:ext cx="378069" cy="484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B916B7-5690-4EDC-8A78-E450971C2D5A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4431323" y="1455196"/>
            <a:ext cx="2284862" cy="516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995BC6E-0FAF-4525-B1E6-975C9E8EE83B}"/>
              </a:ext>
            </a:extLst>
          </p:cNvPr>
          <p:cNvSpPr txBox="1"/>
          <p:nvPr/>
        </p:nvSpPr>
        <p:spPr>
          <a:xfrm>
            <a:off x="3599737" y="70499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A102D3-3AF5-4479-9C5D-8055D731F213}"/>
              </a:ext>
            </a:extLst>
          </p:cNvPr>
          <p:cNvSpPr txBox="1"/>
          <p:nvPr/>
        </p:nvSpPr>
        <p:spPr>
          <a:xfrm>
            <a:off x="4335271" y="151350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599C9A-CBA8-449E-9F7B-57CF5077BC49}"/>
              </a:ext>
            </a:extLst>
          </p:cNvPr>
          <p:cNvSpPr txBox="1"/>
          <p:nvPr/>
        </p:nvSpPr>
        <p:spPr>
          <a:xfrm>
            <a:off x="8431822" y="462617"/>
            <a:ext cx="272561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Wait for Clients to Connect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5E46594-573D-4CBC-8C56-58785BEF5A09}"/>
              </a:ext>
            </a:extLst>
          </p:cNvPr>
          <p:cNvCxnSpPr>
            <a:cxnSpLocks/>
            <a:stCxn id="11" idx="3"/>
            <a:endCxn id="37" idx="1"/>
          </p:cNvCxnSpPr>
          <p:nvPr/>
        </p:nvCxnSpPr>
        <p:spPr>
          <a:xfrm>
            <a:off x="5090746" y="462617"/>
            <a:ext cx="334107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7B9FAD5-06D0-441A-9887-BC3C9E0B29DD}"/>
              </a:ext>
            </a:extLst>
          </p:cNvPr>
          <p:cNvSpPr txBox="1"/>
          <p:nvPr/>
        </p:nvSpPr>
        <p:spPr>
          <a:xfrm>
            <a:off x="203850" y="2841332"/>
            <a:ext cx="2091756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Wait For Responses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B23783-8E1C-427F-995A-6817386BF6EB}"/>
              </a:ext>
            </a:extLst>
          </p:cNvPr>
          <p:cNvSpPr txBox="1"/>
          <p:nvPr/>
        </p:nvSpPr>
        <p:spPr>
          <a:xfrm>
            <a:off x="4185952" y="2379667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First to Connect?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A71FE4-A2C3-43B4-B65B-6E257F97D8E9}"/>
              </a:ext>
            </a:extLst>
          </p:cNvPr>
          <p:cNvCxnSpPr>
            <a:stCxn id="5" idx="2"/>
            <a:endCxn id="42" idx="3"/>
          </p:cNvCxnSpPr>
          <p:nvPr/>
        </p:nvCxnSpPr>
        <p:spPr>
          <a:xfrm flipH="1">
            <a:off x="5328952" y="2156486"/>
            <a:ext cx="1869096" cy="54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07100F1-3870-4954-845C-FBEA845D3EE6}"/>
              </a:ext>
            </a:extLst>
          </p:cNvPr>
          <p:cNvCxnSpPr>
            <a:cxnSpLocks/>
            <a:stCxn id="42" idx="1"/>
            <a:endCxn id="41" idx="3"/>
          </p:cNvCxnSpPr>
          <p:nvPr/>
        </p:nvCxnSpPr>
        <p:spPr>
          <a:xfrm flipH="1">
            <a:off x="2295606" y="2702833"/>
            <a:ext cx="1890346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D6B2169-3863-4DAD-AFF1-E84FDA83F092}"/>
              </a:ext>
            </a:extLst>
          </p:cNvPr>
          <p:cNvSpPr txBox="1"/>
          <p:nvPr/>
        </p:nvSpPr>
        <p:spPr>
          <a:xfrm>
            <a:off x="2929464" y="250228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32EA24-8A4D-4C1C-AB13-B8FE80546B4F}"/>
              </a:ext>
            </a:extLst>
          </p:cNvPr>
          <p:cNvSpPr txBox="1"/>
          <p:nvPr/>
        </p:nvSpPr>
        <p:spPr>
          <a:xfrm>
            <a:off x="4188755" y="325797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8B2090-6CDE-4C7E-BA43-03C80F932F6A}"/>
              </a:ext>
            </a:extLst>
          </p:cNvPr>
          <p:cNvSpPr txBox="1"/>
          <p:nvPr/>
        </p:nvSpPr>
        <p:spPr>
          <a:xfrm>
            <a:off x="2677656" y="3699602"/>
            <a:ext cx="1182167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Press Start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E7C3734-5E07-4A8B-80BA-9F405B88B597}"/>
              </a:ext>
            </a:extLst>
          </p:cNvPr>
          <p:cNvCxnSpPr>
            <a:cxnSpLocks/>
            <a:stCxn id="42" idx="2"/>
            <a:endCxn id="49" idx="0"/>
          </p:cNvCxnSpPr>
          <p:nvPr/>
        </p:nvCxnSpPr>
        <p:spPr>
          <a:xfrm flipH="1">
            <a:off x="3268740" y="3025998"/>
            <a:ext cx="1488712" cy="673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ADA5023-8DE9-4140-AE07-8FD3D90D71CF}"/>
              </a:ext>
            </a:extLst>
          </p:cNvPr>
          <p:cNvCxnSpPr>
            <a:cxnSpLocks/>
            <a:stCxn id="49" idx="1"/>
            <a:endCxn id="41" idx="3"/>
          </p:cNvCxnSpPr>
          <p:nvPr/>
        </p:nvCxnSpPr>
        <p:spPr>
          <a:xfrm flipH="1" flipV="1">
            <a:off x="2295606" y="3025998"/>
            <a:ext cx="382050" cy="85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386F887-D771-4675-8A4E-BC517A9B9A3F}"/>
              </a:ext>
            </a:extLst>
          </p:cNvPr>
          <p:cNvSpPr txBox="1"/>
          <p:nvPr/>
        </p:nvSpPr>
        <p:spPr>
          <a:xfrm>
            <a:off x="8431823" y="2379667"/>
            <a:ext cx="146457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Stop Listener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516FE-8574-4CF7-89E9-8A140C392499}"/>
              </a:ext>
            </a:extLst>
          </p:cNvPr>
          <p:cNvCxnSpPr>
            <a:cxnSpLocks/>
            <a:stCxn id="49" idx="3"/>
            <a:endCxn id="55" idx="1"/>
          </p:cNvCxnSpPr>
          <p:nvPr/>
        </p:nvCxnSpPr>
        <p:spPr>
          <a:xfrm flipV="1">
            <a:off x="3859823" y="2564333"/>
            <a:ext cx="4572000" cy="131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AACA528-8EF3-4254-A6CD-59B027CAF256}"/>
              </a:ext>
            </a:extLst>
          </p:cNvPr>
          <p:cNvSpPr txBox="1"/>
          <p:nvPr/>
        </p:nvSpPr>
        <p:spPr>
          <a:xfrm>
            <a:off x="9180879" y="4219192"/>
            <a:ext cx="124143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Start Game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0ABCB16-2387-4DB4-BBCB-D157BAD98A85}"/>
              </a:ext>
            </a:extLst>
          </p:cNvPr>
          <p:cNvCxnSpPr>
            <a:cxnSpLocks/>
            <a:stCxn id="55" idx="2"/>
            <a:endCxn id="58" idx="0"/>
          </p:cNvCxnSpPr>
          <p:nvPr/>
        </p:nvCxnSpPr>
        <p:spPr>
          <a:xfrm>
            <a:off x="9164109" y="2748999"/>
            <a:ext cx="637485" cy="147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BCE4053-5135-4F3E-9201-F2754442A38B}"/>
              </a:ext>
            </a:extLst>
          </p:cNvPr>
          <p:cNvSpPr txBox="1"/>
          <p:nvPr/>
        </p:nvSpPr>
        <p:spPr>
          <a:xfrm>
            <a:off x="6761284" y="5868009"/>
            <a:ext cx="1210900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(Webpage)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BC7D6B-57DA-4F72-94CA-DE8AD8B32ED3}"/>
              </a:ext>
            </a:extLst>
          </p:cNvPr>
          <p:cNvSpPr txBox="1"/>
          <p:nvPr/>
        </p:nvSpPr>
        <p:spPr>
          <a:xfrm>
            <a:off x="367078" y="185618"/>
            <a:ext cx="24248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Start </a:t>
            </a:r>
            <a:r>
              <a:rPr lang="en-US" dirty="0" err="1"/>
              <a:t>WebSpawner</a:t>
            </a:r>
            <a:r>
              <a:rPr lang="en-US" dirty="0"/>
              <a:t> &amp; IIS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D78125-E07E-433A-8FA2-8477F0AC4D94}"/>
              </a:ext>
            </a:extLst>
          </p:cNvPr>
          <p:cNvSpPr txBox="1"/>
          <p:nvPr/>
        </p:nvSpPr>
        <p:spPr>
          <a:xfrm>
            <a:off x="8154007" y="5868009"/>
            <a:ext cx="157028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WebSpawner</a:t>
            </a:r>
            <a:r>
              <a:rPr lang="en-US" dirty="0"/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EF279A-4B2C-405C-BF49-408A14BFBF16}"/>
              </a:ext>
            </a:extLst>
          </p:cNvPr>
          <p:cNvSpPr txBox="1"/>
          <p:nvPr/>
        </p:nvSpPr>
        <p:spPr>
          <a:xfrm>
            <a:off x="9906115" y="5868009"/>
            <a:ext cx="137250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WebServer</a:t>
            </a:r>
            <a:r>
              <a:rPr lang="en-US" dirty="0"/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5B13C8-F8C7-441F-92D3-DAC1EB3AA1B2}"/>
              </a:ext>
            </a:extLst>
          </p:cNvPr>
          <p:cNvSpPr txBox="1"/>
          <p:nvPr/>
        </p:nvSpPr>
        <p:spPr>
          <a:xfrm>
            <a:off x="5293722" y="6269012"/>
            <a:ext cx="6898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Tic Tac Toe Website Order of Events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871F3FF-5825-4010-ACCB-E72146E566B0}"/>
              </a:ext>
            </a:extLst>
          </p:cNvPr>
          <p:cNvSpPr txBox="1"/>
          <p:nvPr/>
        </p:nvSpPr>
        <p:spPr>
          <a:xfrm>
            <a:off x="7028995" y="4217178"/>
            <a:ext cx="130183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Server Loop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7CC0911-5169-434C-9D2A-E22086499C39}"/>
              </a:ext>
            </a:extLst>
          </p:cNvPr>
          <p:cNvCxnSpPr>
            <a:stCxn id="58" idx="1"/>
            <a:endCxn id="59" idx="3"/>
          </p:cNvCxnSpPr>
          <p:nvPr/>
        </p:nvCxnSpPr>
        <p:spPr>
          <a:xfrm flipH="1" flipV="1">
            <a:off x="8330826" y="4401844"/>
            <a:ext cx="850053" cy="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38E6B32F-804A-4EA9-9A4E-3388639A3BB5}"/>
              </a:ext>
            </a:extLst>
          </p:cNvPr>
          <p:cNvCxnSpPr>
            <a:stCxn id="59" idx="1"/>
            <a:endCxn id="41" idx="2"/>
          </p:cNvCxnSpPr>
          <p:nvPr/>
        </p:nvCxnSpPr>
        <p:spPr>
          <a:xfrm rot="10800000">
            <a:off x="1249729" y="3210664"/>
            <a:ext cx="5779267" cy="11911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23D6319-2F6C-4071-93AC-1619F25AF0B3}"/>
              </a:ext>
            </a:extLst>
          </p:cNvPr>
          <p:cNvCxnSpPr>
            <a:stCxn id="41" idx="1"/>
            <a:endCxn id="59" idx="2"/>
          </p:cNvCxnSpPr>
          <p:nvPr/>
        </p:nvCxnSpPr>
        <p:spPr>
          <a:xfrm rot="10800000" flipH="1" flipV="1">
            <a:off x="203849" y="3025998"/>
            <a:ext cx="7476061" cy="1560512"/>
          </a:xfrm>
          <a:prstGeom prst="bentConnector4">
            <a:avLst>
              <a:gd name="adj1" fmla="val -1529"/>
              <a:gd name="adj2" fmla="val 114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444A0D0-4AE6-427F-BDDB-FB7BC33663E7}"/>
              </a:ext>
            </a:extLst>
          </p:cNvPr>
          <p:cNvSpPr txBox="1"/>
          <p:nvPr/>
        </p:nvSpPr>
        <p:spPr>
          <a:xfrm>
            <a:off x="1668554" y="4890783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Game Done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E71F15E-EF8C-4B16-AD30-2F33A5241B70}"/>
              </a:ext>
            </a:extLst>
          </p:cNvPr>
          <p:cNvCxnSpPr>
            <a:cxnSpLocks/>
            <a:stCxn id="65" idx="2"/>
          </p:cNvCxnSpPr>
          <p:nvPr/>
        </p:nvCxnSpPr>
        <p:spPr>
          <a:xfrm flipH="1">
            <a:off x="2092569" y="5260115"/>
            <a:ext cx="223759" cy="314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07FF0DD-978C-428F-B6D0-22FD16966DFD}"/>
              </a:ext>
            </a:extLst>
          </p:cNvPr>
          <p:cNvSpPr txBox="1"/>
          <p:nvPr/>
        </p:nvSpPr>
        <p:spPr>
          <a:xfrm>
            <a:off x="1644630" y="5591881"/>
            <a:ext cx="8958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Restart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6A21CE-D842-42F6-BAF9-C38B58B8E7CB}"/>
              </a:ext>
            </a:extLst>
          </p:cNvPr>
          <p:cNvSpPr txBox="1"/>
          <p:nvPr/>
        </p:nvSpPr>
        <p:spPr>
          <a:xfrm>
            <a:off x="3298830" y="5572664"/>
            <a:ext cx="250881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WebSpawner</a:t>
            </a:r>
            <a:r>
              <a:rPr lang="en-US" dirty="0"/>
              <a:t> stays open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28506A-99EC-48EC-8838-23FA8EBD1C58}"/>
              </a:ext>
            </a:extLst>
          </p:cNvPr>
          <p:cNvSpPr txBox="1"/>
          <p:nvPr/>
        </p:nvSpPr>
        <p:spPr>
          <a:xfrm>
            <a:off x="2144105" y="6237341"/>
            <a:ext cx="78535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Closes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DE1F200-04A9-4A19-80E8-AB602BC7DE22}"/>
              </a:ext>
            </a:extLst>
          </p:cNvPr>
          <p:cNvSpPr txBox="1"/>
          <p:nvPr/>
        </p:nvSpPr>
        <p:spPr>
          <a:xfrm>
            <a:off x="82302" y="6280240"/>
            <a:ext cx="1482729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Refresh Page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E3A6635-9CD5-4980-96B0-24F505DDFD27}"/>
              </a:ext>
            </a:extLst>
          </p:cNvPr>
          <p:cNvCxnSpPr>
            <a:stCxn id="69" idx="3"/>
            <a:endCxn id="71" idx="1"/>
          </p:cNvCxnSpPr>
          <p:nvPr/>
        </p:nvCxnSpPr>
        <p:spPr>
          <a:xfrm flipV="1">
            <a:off x="2540508" y="5757330"/>
            <a:ext cx="758322" cy="1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C591BA9-08FD-48B1-BFCD-C1A6C64B2B04}"/>
              </a:ext>
            </a:extLst>
          </p:cNvPr>
          <p:cNvCxnSpPr>
            <a:stCxn id="69" idx="2"/>
            <a:endCxn id="72" idx="0"/>
          </p:cNvCxnSpPr>
          <p:nvPr/>
        </p:nvCxnSpPr>
        <p:spPr>
          <a:xfrm>
            <a:off x="2092569" y="5961213"/>
            <a:ext cx="444216" cy="276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354F6D3-AC0D-4B5D-A33B-2F38DB8904E9}"/>
              </a:ext>
            </a:extLst>
          </p:cNvPr>
          <p:cNvCxnSpPr>
            <a:cxnSpLocks/>
            <a:stCxn id="69" idx="1"/>
            <a:endCxn id="73" idx="0"/>
          </p:cNvCxnSpPr>
          <p:nvPr/>
        </p:nvCxnSpPr>
        <p:spPr>
          <a:xfrm flipH="1">
            <a:off x="823667" y="5776547"/>
            <a:ext cx="820963" cy="503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3FFCC22-1A43-426A-B41E-7C1BC126E815}"/>
              </a:ext>
            </a:extLst>
          </p:cNvPr>
          <p:cNvCxnSpPr>
            <a:cxnSpLocks/>
            <a:stCxn id="31" idx="3"/>
            <a:endCxn id="5" idx="1"/>
          </p:cNvCxnSpPr>
          <p:nvPr/>
        </p:nvCxnSpPr>
        <p:spPr>
          <a:xfrm>
            <a:off x="4085255" y="889656"/>
            <a:ext cx="2630930" cy="108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A7D2467-CE81-47C2-A2A5-0F971AE80CF4}"/>
              </a:ext>
            </a:extLst>
          </p:cNvPr>
          <p:cNvSpPr txBox="1"/>
          <p:nvPr/>
        </p:nvSpPr>
        <p:spPr>
          <a:xfrm>
            <a:off x="4994031" y="1061406"/>
            <a:ext cx="149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With AI?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AB38024-7700-4F48-B689-39B456EF7B92}"/>
              </a:ext>
            </a:extLst>
          </p:cNvPr>
          <p:cNvSpPr txBox="1"/>
          <p:nvPr/>
        </p:nvSpPr>
        <p:spPr>
          <a:xfrm>
            <a:off x="7008459" y="1024836"/>
            <a:ext cx="143590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Spawn Player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6B91AD4-A3EB-4A8A-95E3-84F31B38C861}"/>
              </a:ext>
            </a:extLst>
          </p:cNvPr>
          <p:cNvCxnSpPr>
            <a:stCxn id="89" idx="3"/>
            <a:endCxn id="90" idx="1"/>
          </p:cNvCxnSpPr>
          <p:nvPr/>
        </p:nvCxnSpPr>
        <p:spPr>
          <a:xfrm flipV="1">
            <a:off x="6487132" y="1209502"/>
            <a:ext cx="521327" cy="36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75A7150-637D-42E6-96E5-948C48CEA667}"/>
              </a:ext>
            </a:extLst>
          </p:cNvPr>
          <p:cNvCxnSpPr>
            <a:cxnSpLocks/>
          </p:cNvCxnSpPr>
          <p:nvPr/>
        </p:nvCxnSpPr>
        <p:spPr>
          <a:xfrm>
            <a:off x="5989060" y="5619191"/>
            <a:ext cx="0" cy="1238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B23BC6F-B075-4C83-9AE5-6DB5D98DECA7}"/>
              </a:ext>
            </a:extLst>
          </p:cNvPr>
          <p:cNvCxnSpPr>
            <a:cxnSpLocks/>
          </p:cNvCxnSpPr>
          <p:nvPr/>
        </p:nvCxnSpPr>
        <p:spPr>
          <a:xfrm>
            <a:off x="5989060" y="5619191"/>
            <a:ext cx="62029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16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E3953C-BE79-4287-842F-47540113251D}"/>
              </a:ext>
            </a:extLst>
          </p:cNvPr>
          <p:cNvSpPr txBox="1"/>
          <p:nvPr/>
        </p:nvSpPr>
        <p:spPr>
          <a:xfrm>
            <a:off x="8642838" y="6273225"/>
            <a:ext cx="354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Inheritance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FC4682-1FE5-45EA-96AD-F60F67DD4F0E}"/>
              </a:ext>
            </a:extLst>
          </p:cNvPr>
          <p:cNvSpPr txBox="1"/>
          <p:nvPr/>
        </p:nvSpPr>
        <p:spPr>
          <a:xfrm>
            <a:off x="5640265" y="3420208"/>
            <a:ext cx="805961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2429E-3070-4607-A7F1-FDFA94A854FF}"/>
              </a:ext>
            </a:extLst>
          </p:cNvPr>
          <p:cNvSpPr txBox="1"/>
          <p:nvPr/>
        </p:nvSpPr>
        <p:spPr>
          <a:xfrm>
            <a:off x="8170050" y="1839799"/>
            <a:ext cx="127594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ServerBase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BF086D-6A2E-4997-BA12-657BE5058545}"/>
              </a:ext>
            </a:extLst>
          </p:cNvPr>
          <p:cNvSpPr txBox="1"/>
          <p:nvPr/>
        </p:nvSpPr>
        <p:spPr>
          <a:xfrm>
            <a:off x="4250550" y="1839799"/>
            <a:ext cx="127594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SocketSide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5299F4-0CE9-4821-8724-A9B732745430}"/>
              </a:ext>
            </a:extLst>
          </p:cNvPr>
          <p:cNvSpPr txBox="1"/>
          <p:nvPr/>
        </p:nvSpPr>
        <p:spPr>
          <a:xfrm>
            <a:off x="1672775" y="1839799"/>
            <a:ext cx="188481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ServerBase$Client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D448C1-FFA5-4498-875E-B384EA4E8B64}"/>
              </a:ext>
            </a:extLst>
          </p:cNvPr>
          <p:cNvSpPr txBox="1"/>
          <p:nvPr/>
        </p:nvSpPr>
        <p:spPr>
          <a:xfrm>
            <a:off x="1721090" y="748100"/>
            <a:ext cx="178818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SocketReadWrite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8910E-228F-4C62-A5E7-976387897696}"/>
              </a:ext>
            </a:extLst>
          </p:cNvPr>
          <p:cNvSpPr txBox="1"/>
          <p:nvPr/>
        </p:nvSpPr>
        <p:spPr>
          <a:xfrm>
            <a:off x="1444482" y="4152538"/>
            <a:ext cx="2064790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Server$ClientSocket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BF20C-46B9-48AD-B63E-793D3F6109D1}"/>
              </a:ext>
            </a:extLst>
          </p:cNvPr>
          <p:cNvSpPr txBox="1"/>
          <p:nvPr/>
        </p:nvSpPr>
        <p:spPr>
          <a:xfrm>
            <a:off x="504406" y="3429000"/>
            <a:ext cx="1880152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Server$ClientUser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935511-CD30-4832-8EAC-1443D1D9F8E9}"/>
              </a:ext>
            </a:extLst>
          </p:cNvPr>
          <p:cNvSpPr txBox="1"/>
          <p:nvPr/>
        </p:nvSpPr>
        <p:spPr>
          <a:xfrm>
            <a:off x="3733799" y="4152538"/>
            <a:ext cx="2309446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WebServer$WebClient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56150F-0894-44C6-8673-50AB8331762A}"/>
              </a:ext>
            </a:extLst>
          </p:cNvPr>
          <p:cNvSpPr txBox="1"/>
          <p:nvPr/>
        </p:nvSpPr>
        <p:spPr>
          <a:xfrm>
            <a:off x="7532077" y="2787517"/>
            <a:ext cx="1275945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WebServer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99E631-390B-40B5-9498-35D735478AD3}"/>
              </a:ext>
            </a:extLst>
          </p:cNvPr>
          <p:cNvSpPr txBox="1"/>
          <p:nvPr/>
        </p:nvSpPr>
        <p:spPr>
          <a:xfrm>
            <a:off x="9258300" y="2787517"/>
            <a:ext cx="782515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D604EE-C630-4A2C-9C56-04ADBF39F307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8170050" y="2209131"/>
            <a:ext cx="637973" cy="578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F8FDA6-AB86-4791-B938-2038A3FAE6D9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8808023" y="2209131"/>
            <a:ext cx="841535" cy="578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B90294-2E19-4DCD-8221-1B5DA07E244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2615181" y="1117432"/>
            <a:ext cx="2273342" cy="722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E7B85F8-0A2D-4611-AFF7-6E73246C7092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2615181" y="1117432"/>
            <a:ext cx="0" cy="722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650E26-556B-43E2-8700-358D1BCA8AFB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flipH="1">
            <a:off x="1444482" y="2209131"/>
            <a:ext cx="1170699" cy="121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5619EE-63ED-4D46-8B1B-3CA41AF4CD27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2476877" y="2209131"/>
            <a:ext cx="2411646" cy="194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C94079-2A73-418A-B0AE-01635F63BDC2}"/>
              </a:ext>
            </a:extLst>
          </p:cNvPr>
          <p:cNvCxnSpPr>
            <a:stCxn id="7" idx="2"/>
            <a:endCxn id="5" idx="0"/>
          </p:cNvCxnSpPr>
          <p:nvPr/>
        </p:nvCxnSpPr>
        <p:spPr>
          <a:xfrm>
            <a:off x="4888523" y="2209131"/>
            <a:ext cx="1154723" cy="1211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6950D7-1402-4C32-A4B7-0DAE94513BB5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4888522" y="2209131"/>
            <a:ext cx="1" cy="194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7B705D-01F4-473F-A826-6AFA12E56326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2615181" y="2209131"/>
            <a:ext cx="2273341" cy="194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C1F19E-1DC2-423B-9B5A-034CC9FCF76D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2476877" y="2209131"/>
            <a:ext cx="138304" cy="194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1975F33-E5FB-4B07-9ADF-28DED163DB0C}"/>
              </a:ext>
            </a:extLst>
          </p:cNvPr>
          <p:cNvSpPr txBox="1"/>
          <p:nvPr/>
        </p:nvSpPr>
        <p:spPr>
          <a:xfrm>
            <a:off x="2029831" y="6380946"/>
            <a:ext cx="116301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(Interface)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210AA4-7878-42AA-BA35-1A5967C5DE6B}"/>
              </a:ext>
            </a:extLst>
          </p:cNvPr>
          <p:cNvSpPr txBox="1"/>
          <p:nvPr/>
        </p:nvSpPr>
        <p:spPr>
          <a:xfrm>
            <a:off x="5188779" y="6375085"/>
            <a:ext cx="815860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(Class)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A6E0E6-D270-468E-B32E-27333FE409C7}"/>
              </a:ext>
            </a:extLst>
          </p:cNvPr>
          <p:cNvSpPr txBox="1"/>
          <p:nvPr/>
        </p:nvSpPr>
        <p:spPr>
          <a:xfrm>
            <a:off x="3386356" y="6380946"/>
            <a:ext cx="16089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(Abstract Class)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126033D-7A44-4BEB-851E-60DE0CDEF6DE}"/>
              </a:ext>
            </a:extLst>
          </p:cNvPr>
          <p:cNvCxnSpPr/>
          <p:nvPr/>
        </p:nvCxnSpPr>
        <p:spPr>
          <a:xfrm>
            <a:off x="0" y="627322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35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116DE1-AD54-4E2D-ABB2-0B55682ED8C0}"/>
              </a:ext>
            </a:extLst>
          </p:cNvPr>
          <p:cNvSpPr txBox="1"/>
          <p:nvPr/>
        </p:nvSpPr>
        <p:spPr>
          <a:xfrm>
            <a:off x="8642838" y="6273225"/>
            <a:ext cx="354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Server Loop 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9BE395-2DFE-4D44-BCF9-A9B1620C6A49}"/>
              </a:ext>
            </a:extLst>
          </p:cNvPr>
          <p:cNvSpPr txBox="1"/>
          <p:nvPr/>
        </p:nvSpPr>
        <p:spPr>
          <a:xfrm>
            <a:off x="4796203" y="1303164"/>
            <a:ext cx="2123343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Notify Player of Turn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DEDE43-7DD6-47A4-BC69-4DB030A40D7E}"/>
              </a:ext>
            </a:extLst>
          </p:cNvPr>
          <p:cNvSpPr txBox="1"/>
          <p:nvPr/>
        </p:nvSpPr>
        <p:spPr>
          <a:xfrm>
            <a:off x="7345973" y="1303164"/>
            <a:ext cx="278716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Wait and Read Player Move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27DA2D-0C35-4BBB-A9D9-91F178A222DE}"/>
              </a:ext>
            </a:extLst>
          </p:cNvPr>
          <p:cNvSpPr txBox="1"/>
          <p:nvPr/>
        </p:nvSpPr>
        <p:spPr>
          <a:xfrm>
            <a:off x="6964974" y="2409065"/>
            <a:ext cx="3549161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Update Board and Add Game Move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4C0195-E52A-4739-9136-BDC8D0D1FCA6}"/>
              </a:ext>
            </a:extLst>
          </p:cNvPr>
          <p:cNvSpPr txBox="1"/>
          <p:nvPr/>
        </p:nvSpPr>
        <p:spPr>
          <a:xfrm>
            <a:off x="1101969" y="1303164"/>
            <a:ext cx="3267807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Remove Next Player from Queue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27CBE6-4BE4-4D2D-84DC-37759FF118B6}"/>
              </a:ext>
            </a:extLst>
          </p:cNvPr>
          <p:cNvSpPr txBox="1"/>
          <p:nvPr/>
        </p:nvSpPr>
        <p:spPr>
          <a:xfrm>
            <a:off x="7270505" y="3526293"/>
            <a:ext cx="2938097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Notify Other Players of Move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D1679F-45D6-4DF5-BC7F-D234D0DF2699}"/>
              </a:ext>
            </a:extLst>
          </p:cNvPr>
          <p:cNvSpPr txBox="1"/>
          <p:nvPr/>
        </p:nvSpPr>
        <p:spPr>
          <a:xfrm>
            <a:off x="4888522" y="3526293"/>
            <a:ext cx="193870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Check if Win or Tie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30DF19-4359-4BF9-8234-C80B9CB274FB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4369776" y="1487830"/>
            <a:ext cx="426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9EB9FA-7348-488E-A777-0789491096D2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919546" y="1487830"/>
            <a:ext cx="426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43D889-F784-4BA0-B72F-663E5407DF27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739555" y="1672496"/>
            <a:ext cx="0" cy="73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AB004E-0EF9-4A0E-89F8-26482C7EB5A2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8739554" y="2778397"/>
            <a:ext cx="1" cy="74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7FA562-1253-4F1E-AA2C-C131CFC6649D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>
            <a:off x="6827226" y="3710959"/>
            <a:ext cx="443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BEF209-73C5-4FD5-85BA-3844C01CAE99}"/>
              </a:ext>
            </a:extLst>
          </p:cNvPr>
          <p:cNvSpPr txBox="1"/>
          <p:nvPr/>
        </p:nvSpPr>
        <p:spPr>
          <a:xfrm>
            <a:off x="1342295" y="2409065"/>
            <a:ext cx="278715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Add Player to End of Queue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525BC0-2509-464D-A839-B52B09A29C48}"/>
              </a:ext>
            </a:extLst>
          </p:cNvPr>
          <p:cNvCxnSpPr>
            <a:stCxn id="22" idx="0"/>
            <a:endCxn id="9" idx="2"/>
          </p:cNvCxnSpPr>
          <p:nvPr/>
        </p:nvCxnSpPr>
        <p:spPr>
          <a:xfrm flipV="1">
            <a:off x="2735872" y="1672496"/>
            <a:ext cx="1" cy="73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8972C4-B58B-463B-8CF2-13F8B0B69EE1}"/>
              </a:ext>
            </a:extLst>
          </p:cNvPr>
          <p:cNvSpPr txBox="1"/>
          <p:nvPr/>
        </p:nvSpPr>
        <p:spPr>
          <a:xfrm>
            <a:off x="771158" y="282334"/>
            <a:ext cx="6616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4FA2A6-F9C8-4073-93FB-011C3AB5B9D0}"/>
              </a:ext>
            </a:extLst>
          </p:cNvPr>
          <p:cNvCxnSpPr>
            <a:stCxn id="25" idx="2"/>
            <a:endCxn id="9" idx="0"/>
          </p:cNvCxnSpPr>
          <p:nvPr/>
        </p:nvCxnSpPr>
        <p:spPr>
          <a:xfrm>
            <a:off x="1101969" y="651666"/>
            <a:ext cx="1633904" cy="651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89E5372-1F14-43A9-83E1-BD9A9B632370}"/>
              </a:ext>
            </a:extLst>
          </p:cNvPr>
          <p:cNvSpPr txBox="1"/>
          <p:nvPr/>
        </p:nvSpPr>
        <p:spPr>
          <a:xfrm>
            <a:off x="1443404" y="4272094"/>
            <a:ext cx="258493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Add Player back to Queue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010AC2-3CF8-4EA4-BA81-54905E39989E}"/>
              </a:ext>
            </a:extLst>
          </p:cNvPr>
          <p:cNvSpPr txBox="1"/>
          <p:nvPr/>
        </p:nvSpPr>
        <p:spPr>
          <a:xfrm>
            <a:off x="4565406" y="5167090"/>
            <a:ext cx="258493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Win, Set Game Winner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5BBD27-63DB-4E06-924D-524C9B4D3850}"/>
              </a:ext>
            </a:extLst>
          </p:cNvPr>
          <p:cNvSpPr txBox="1"/>
          <p:nvPr/>
        </p:nvSpPr>
        <p:spPr>
          <a:xfrm>
            <a:off x="8456183" y="5167090"/>
            <a:ext cx="5667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8FEE1FC-7065-486C-9892-02C660D0A810}"/>
              </a:ext>
            </a:extLst>
          </p:cNvPr>
          <p:cNvCxnSpPr>
            <a:stCxn id="11" idx="1"/>
            <a:endCxn id="22" idx="2"/>
          </p:cNvCxnSpPr>
          <p:nvPr/>
        </p:nvCxnSpPr>
        <p:spPr>
          <a:xfrm flipH="1" flipV="1">
            <a:off x="2735872" y="2778397"/>
            <a:ext cx="2152650" cy="93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9AB5821-4772-4758-BCCF-481B770539AD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7150341" y="5351756"/>
            <a:ext cx="1305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3233540-B1E1-4268-8D63-B001A9238A14}"/>
              </a:ext>
            </a:extLst>
          </p:cNvPr>
          <p:cNvCxnSpPr>
            <a:stCxn id="11" idx="1"/>
            <a:endCxn id="30" idx="0"/>
          </p:cNvCxnSpPr>
          <p:nvPr/>
        </p:nvCxnSpPr>
        <p:spPr>
          <a:xfrm flipH="1">
            <a:off x="2735872" y="3710959"/>
            <a:ext cx="2152650" cy="561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E2A5C3-397C-4A03-A187-DEEE19804753}"/>
              </a:ext>
            </a:extLst>
          </p:cNvPr>
          <p:cNvCxnSpPr/>
          <p:nvPr/>
        </p:nvCxnSpPr>
        <p:spPr>
          <a:xfrm>
            <a:off x="0" y="627322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3D57312-6F89-4917-83F9-46F125FE5D62}"/>
              </a:ext>
            </a:extLst>
          </p:cNvPr>
          <p:cNvSpPr txBox="1"/>
          <p:nvPr/>
        </p:nvSpPr>
        <p:spPr>
          <a:xfrm>
            <a:off x="1552940" y="5319490"/>
            <a:ext cx="2670661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Notify All Players of Status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C167A22-FC24-4C7E-B7D4-4D39328DAE9E}"/>
              </a:ext>
            </a:extLst>
          </p:cNvPr>
          <p:cNvCxnSpPr>
            <a:stCxn id="30" idx="2"/>
            <a:endCxn id="47" idx="0"/>
          </p:cNvCxnSpPr>
          <p:nvPr/>
        </p:nvCxnSpPr>
        <p:spPr>
          <a:xfrm>
            <a:off x="2735872" y="4641426"/>
            <a:ext cx="152399" cy="678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35D79AE-B5E6-49A8-BFB4-2C9DD868150B}"/>
              </a:ext>
            </a:extLst>
          </p:cNvPr>
          <p:cNvCxnSpPr>
            <a:stCxn id="47" idx="3"/>
            <a:endCxn id="33" idx="1"/>
          </p:cNvCxnSpPr>
          <p:nvPr/>
        </p:nvCxnSpPr>
        <p:spPr>
          <a:xfrm flipV="1">
            <a:off x="4223601" y="5351756"/>
            <a:ext cx="34180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79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234</Words>
  <Application>Microsoft Office PowerPoint</Application>
  <PresentationFormat>Widescreen</PresentationFormat>
  <Paragraphs>77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XYZ</dc:creator>
  <cp:lastModifiedBy>XYZ</cp:lastModifiedBy>
  <cp:revision>66</cp:revision>
  <dcterms:created xsi:type="dcterms:W3CDTF">2018-04-06T01:27:23Z</dcterms:created>
  <dcterms:modified xsi:type="dcterms:W3CDTF">2018-04-17T00:21:33Z</dcterms:modified>
</cp:coreProperties>
</file>