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997-482F-4277-87F2-F1DE063E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00023-C3A1-462F-9346-0A25F3C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D3A3-ED24-439C-A2A2-C53F184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6BA0-D318-4A23-92B9-8D74E9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9F67-26F0-4FBA-A144-979F345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6D4-B6A6-4E74-94F2-BE97435F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CAF0-42C2-4F82-9038-5D6C1EE1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B30D-416D-466E-B03F-3C8F7C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C16-B650-4AAC-A215-2FE6348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0F8F-7689-43A8-8EC3-D8FC6117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A61B-53C9-4040-AFED-8D2FDE36A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1AED-31C3-48C8-BB7C-710DE745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90D0-FF88-4BD4-A757-E677AFF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B5B6-9CC6-497E-A652-61C6F1E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6F5C-576B-43C6-8D86-86294879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1A74-9606-4BE8-A431-2657EF4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C0AA-C2A6-40DB-A125-4B428FB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223E-D641-430F-8064-121EC38B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5EBA-C4A9-4D4B-9B6A-C690D41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583E-CFB2-4FCE-A3A3-3E0A886B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3D9-4EF7-478E-A3DF-6BAA1FD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4410-2B51-4915-98A0-E1EF998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E17-0CB2-46AD-87F1-8731F7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E630-A4F5-4D4B-BF74-C30A63D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84E7-8FC6-4822-AD52-A02A98B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D8D4-4FDD-4A6D-B4C5-C594BFF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519-F48B-4AC2-B3AD-3BC346C6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A9E8-2D29-4AB2-B348-63059DD1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DB4B-D52D-4A14-81E8-0637FC3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2DDB-5634-420D-9287-DDE2741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BDA-9A42-4A25-811C-39E878B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E92-F7AA-4DB7-9B08-EBC9A93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0280-44F8-4962-A012-83A6B2DB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B364-41D8-443B-9BD3-D1377D29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22BB-0B8C-4AA8-B774-D4AD4C93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35BAD-3F02-4FFF-91C3-B4E73D15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CB60-FC37-4D55-B7BE-0C44A63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7883-9BC9-49BC-90A2-4CD6025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D615-86A0-460E-98B4-7AD3F2D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EA3-9172-479D-8AE9-1A1D029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87EA-8546-49EA-AE67-489526D9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C677-B348-4491-A7CE-594AF19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789F-6DBD-49EC-AF4A-2A2E1D4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F771-A8C5-44C2-81A3-1B1DB92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1382-D9E8-4F1E-809F-CF3CFB04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5B30-15D1-484B-B776-FD8F90C5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7D40-63EE-45AB-A0F2-F141D97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7F92-C2F5-4AE8-8341-4D55BED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CAA0-9AE1-4F0C-9893-B5E63E73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E64D-7644-4262-9776-28F1282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5D59-E760-45C4-B350-905683D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F00-A7BC-487E-9810-4974D16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33D9-FF01-4CD1-84A2-C5D617A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63F2C-A0E3-4589-8435-126C613D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19AD-F40C-476D-B630-F5364D5F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053E-2412-4510-B052-1042A949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782-76E9-4C52-AC9F-ED650B9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2D5D-9A4F-461A-AB53-7F3848DF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4BC3-2481-4665-98C5-D36082CC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A4C7-1116-4CA5-A40B-D6AC6B55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4893-E8C5-485E-9488-3153500FC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1535-C519-40D7-BF62-49135BF2DB0E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F43E-E9B5-4441-8F28-BEDB63D7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AFC-3828-4AE0-A187-7B20A546A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E6166-DDC9-4FB3-A3C4-67563EE16C38}"/>
              </a:ext>
            </a:extLst>
          </p:cNvPr>
          <p:cNvSpPr txBox="1"/>
          <p:nvPr/>
        </p:nvSpPr>
        <p:spPr>
          <a:xfrm>
            <a:off x="4500225" y="6273225"/>
            <a:ext cx="769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Assignment Order of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2F8F9-81DB-4AEF-869B-107C4976D576}"/>
              </a:ext>
            </a:extLst>
          </p:cNvPr>
          <p:cNvSpPr txBox="1"/>
          <p:nvPr/>
        </p:nvSpPr>
        <p:spPr>
          <a:xfrm>
            <a:off x="422030" y="550512"/>
            <a:ext cx="1503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D4082-E454-4BD5-A22A-22D100DABFFF}"/>
              </a:ext>
            </a:extLst>
          </p:cNvPr>
          <p:cNvSpPr txBox="1"/>
          <p:nvPr/>
        </p:nvSpPr>
        <p:spPr>
          <a:xfrm>
            <a:off x="3176952" y="735178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Tic Tac Toe?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7102F-6B93-4FAA-84F9-A23C0E0CC239}"/>
              </a:ext>
            </a:extLst>
          </p:cNvPr>
          <p:cNvSpPr txBox="1"/>
          <p:nvPr/>
        </p:nvSpPr>
        <p:spPr>
          <a:xfrm>
            <a:off x="3296101" y="1510100"/>
            <a:ext cx="14885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Game.start</a:t>
            </a:r>
            <a:r>
              <a:rPr lang="en-US" i="1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85730-F6D9-4F25-8976-83978610F6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25516" y="735178"/>
            <a:ext cx="12514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EDA8C-1170-43A4-8044-5FF59B1F813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34203" y="1104510"/>
            <a:ext cx="6170" cy="40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B9EAD-0B39-4F20-AC64-7283E2209721}"/>
              </a:ext>
            </a:extLst>
          </p:cNvPr>
          <p:cNvSpPr txBox="1"/>
          <p:nvPr/>
        </p:nvSpPr>
        <p:spPr>
          <a:xfrm>
            <a:off x="3176952" y="181180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Networks?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1AC9B-3E41-4FE3-85F5-729FCC2E619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925516" y="365846"/>
            <a:ext cx="12514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E91D79-E45D-47B8-9788-0A7496FB328C}"/>
              </a:ext>
            </a:extLst>
          </p:cNvPr>
          <p:cNvSpPr txBox="1"/>
          <p:nvPr/>
        </p:nvSpPr>
        <p:spPr>
          <a:xfrm>
            <a:off x="5545013" y="168929"/>
            <a:ext cx="230651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Neural Networks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F3058-BCC3-4DD2-8E73-674D1612C2B3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4891453" y="353595"/>
            <a:ext cx="653560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790A3-9486-4092-B8D2-C427555511A4}"/>
              </a:ext>
            </a:extLst>
          </p:cNvPr>
          <p:cNvSpPr txBox="1"/>
          <p:nvPr/>
        </p:nvSpPr>
        <p:spPr>
          <a:xfrm>
            <a:off x="5474674" y="1510100"/>
            <a:ext cx="205007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Spawn.newPlayer</a:t>
            </a:r>
            <a:r>
              <a:rPr lang="en-US" i="1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5FE52-AE9E-4A86-896D-E5780FF02270}"/>
              </a:ext>
            </a:extLst>
          </p:cNvPr>
          <p:cNvSpPr txBox="1"/>
          <p:nvPr/>
        </p:nvSpPr>
        <p:spPr>
          <a:xfrm>
            <a:off x="8087863" y="1510100"/>
            <a:ext cx="2139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Player 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4D9235-7159-4066-86D2-02987BD3132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4784645" y="1694766"/>
            <a:ext cx="69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BA6642-F573-4E0B-87EF-08238FE5863E}"/>
              </a:ext>
            </a:extLst>
          </p:cNvPr>
          <p:cNvSpPr txBox="1"/>
          <p:nvPr/>
        </p:nvSpPr>
        <p:spPr>
          <a:xfrm>
            <a:off x="1398420" y="1510100"/>
            <a:ext cx="128182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8C7CF1-92BA-41D8-8B70-89824B3909B5}"/>
              </a:ext>
            </a:extLst>
          </p:cNvPr>
          <p:cNvSpPr txBox="1"/>
          <p:nvPr/>
        </p:nvSpPr>
        <p:spPr>
          <a:xfrm>
            <a:off x="662001" y="2424527"/>
            <a:ext cx="277467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 For Players to Connect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9B748E-28A1-4500-BCEC-49B7E2F096EA}"/>
              </a:ext>
            </a:extLst>
          </p:cNvPr>
          <p:cNvSpPr txBox="1"/>
          <p:nvPr/>
        </p:nvSpPr>
        <p:spPr>
          <a:xfrm>
            <a:off x="1398420" y="3340700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BF094-0F77-4A77-A49B-E620540C19B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39334" y="1879432"/>
            <a:ext cx="10002" cy="54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397E14-1913-457D-A427-241193C5BFC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2049336" y="2793859"/>
            <a:ext cx="0" cy="54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4ACB8-DF6D-422E-A9C7-A36DA220E6FA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680247" y="1694766"/>
            <a:ext cx="61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CDDA98-DF2A-4010-8709-97CBEC9F5750}"/>
              </a:ext>
            </a:extLst>
          </p:cNvPr>
          <p:cNvSpPr txBox="1"/>
          <p:nvPr/>
        </p:nvSpPr>
        <p:spPr>
          <a:xfrm>
            <a:off x="8087863" y="3340700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A764D6-ACC7-431B-B5A3-8B6945CDC702}"/>
              </a:ext>
            </a:extLst>
          </p:cNvPr>
          <p:cNvCxnSpPr>
            <a:stCxn id="35" idx="2"/>
            <a:endCxn id="47" idx="1"/>
          </p:cNvCxnSpPr>
          <p:nvPr/>
        </p:nvCxnSpPr>
        <p:spPr>
          <a:xfrm rot="5400000" flipH="1" flipV="1">
            <a:off x="4976266" y="598435"/>
            <a:ext cx="184666" cy="6038527"/>
          </a:xfrm>
          <a:prstGeom prst="bentConnector4">
            <a:avLst>
              <a:gd name="adj1" fmla="val -123791"/>
              <a:gd name="adj2" fmla="val 55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DE2A50B-37B4-4638-A711-414A9C07AEE1}"/>
              </a:ext>
            </a:extLst>
          </p:cNvPr>
          <p:cNvCxnSpPr>
            <a:stCxn id="47" idx="2"/>
            <a:endCxn id="35" idx="3"/>
          </p:cNvCxnSpPr>
          <p:nvPr/>
        </p:nvCxnSpPr>
        <p:spPr>
          <a:xfrm rot="5400000" flipH="1">
            <a:off x="5824663" y="400954"/>
            <a:ext cx="184666" cy="6433490"/>
          </a:xfrm>
          <a:prstGeom prst="bentConnector4">
            <a:avLst>
              <a:gd name="adj1" fmla="val -123791"/>
              <a:gd name="adj2" fmla="val 58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A0C8E9-912C-40FA-B67D-92C53D8F99B0}"/>
              </a:ext>
            </a:extLst>
          </p:cNvPr>
          <p:cNvCxnSpPr>
            <a:stCxn id="25" idx="2"/>
            <a:endCxn id="47" idx="0"/>
          </p:cNvCxnSpPr>
          <p:nvPr/>
        </p:nvCxnSpPr>
        <p:spPr>
          <a:xfrm flipH="1">
            <a:off x="9133741" y="1879432"/>
            <a:ext cx="23854" cy="146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08EA99-3056-4BBC-98F7-DF2998B2DA83}"/>
              </a:ext>
            </a:extLst>
          </p:cNvPr>
          <p:cNvSpPr txBox="1"/>
          <p:nvPr/>
        </p:nvSpPr>
        <p:spPr>
          <a:xfrm>
            <a:off x="2801080" y="412246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71F82F-69C8-48E5-A9F8-0E6A9B210650}"/>
              </a:ext>
            </a:extLst>
          </p:cNvPr>
          <p:cNvSpPr txBox="1"/>
          <p:nvPr/>
        </p:nvSpPr>
        <p:spPr>
          <a:xfrm>
            <a:off x="112464" y="5082887"/>
            <a:ext cx="210282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Join Spawn Thread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7D4AD2-0C3C-4A5E-98B6-224EC2268051}"/>
              </a:ext>
            </a:extLst>
          </p:cNvPr>
          <p:cNvSpPr txBox="1"/>
          <p:nvPr/>
        </p:nvSpPr>
        <p:spPr>
          <a:xfrm>
            <a:off x="913462" y="4528889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2D4C2-7F4F-4FF7-9133-AF3308612BC1}"/>
              </a:ext>
            </a:extLst>
          </p:cNvPr>
          <p:cNvSpPr txBox="1"/>
          <p:nvPr/>
        </p:nvSpPr>
        <p:spPr>
          <a:xfrm>
            <a:off x="1875121" y="5627016"/>
            <a:ext cx="130183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Exit Process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ADB66E-7873-456F-AC98-C8BCE546A88F}"/>
              </a:ext>
            </a:extLst>
          </p:cNvPr>
          <p:cNvSpPr txBox="1"/>
          <p:nvPr/>
        </p:nvSpPr>
        <p:spPr>
          <a:xfrm>
            <a:off x="3595906" y="5627016"/>
            <a:ext cx="129554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Game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F6E754-9FFF-4D2F-8CCE-483E81A3F15D}"/>
              </a:ext>
            </a:extLst>
          </p:cNvPr>
          <p:cNvCxnSpPr>
            <a:stCxn id="64" idx="2"/>
            <a:endCxn id="68" idx="3"/>
          </p:cNvCxnSpPr>
          <p:nvPr/>
        </p:nvCxnSpPr>
        <p:spPr>
          <a:xfrm flipH="1">
            <a:off x="2215293" y="4491793"/>
            <a:ext cx="1233561" cy="22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177943-C782-4C4C-A01A-1351F3A27EC9}"/>
              </a:ext>
            </a:extLst>
          </p:cNvPr>
          <p:cNvCxnSpPr>
            <a:stCxn id="64" idx="2"/>
            <a:endCxn id="67" idx="3"/>
          </p:cNvCxnSpPr>
          <p:nvPr/>
        </p:nvCxnSpPr>
        <p:spPr>
          <a:xfrm flipH="1">
            <a:off x="2215293" y="4491793"/>
            <a:ext cx="1233561" cy="77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F68D9-D8A3-44A6-8BFB-A66A834C977F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 flipH="1">
            <a:off x="2526037" y="4491793"/>
            <a:ext cx="922817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6DD70C-E3E3-436C-8525-9421389D3D1E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3448854" y="4491793"/>
            <a:ext cx="794826" cy="11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EC7FFA-B2DC-4705-B88F-DBB037B3F52B}"/>
              </a:ext>
            </a:extLst>
          </p:cNvPr>
          <p:cNvCxnSpPr>
            <a:cxnSpLocks/>
            <a:stCxn id="64" idx="2"/>
            <a:endCxn id="81" idx="1"/>
          </p:cNvCxnSpPr>
          <p:nvPr/>
        </p:nvCxnSpPr>
        <p:spPr>
          <a:xfrm>
            <a:off x="3448854" y="4491793"/>
            <a:ext cx="1898368" cy="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1242FF-326A-4E21-83C5-D400D525ECEF}"/>
              </a:ext>
            </a:extLst>
          </p:cNvPr>
          <p:cNvSpPr txBox="1"/>
          <p:nvPr/>
        </p:nvSpPr>
        <p:spPr>
          <a:xfrm>
            <a:off x="5347222" y="4348876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Again?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D70B61-E958-48CF-BBB4-AF0837303FD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524747" y="1694766"/>
            <a:ext cx="56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730877-FBA8-4BF9-B5B5-756F5CEB0B02}"/>
              </a:ext>
            </a:extLst>
          </p:cNvPr>
          <p:cNvCxnSpPr>
            <a:stCxn id="25" idx="2"/>
            <a:endCxn id="34" idx="3"/>
          </p:cNvCxnSpPr>
          <p:nvPr/>
        </p:nvCxnSpPr>
        <p:spPr>
          <a:xfrm rot="5400000">
            <a:off x="5932253" y="-616150"/>
            <a:ext cx="729761" cy="5720924"/>
          </a:xfrm>
          <a:prstGeom prst="bentConnector2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2272E7-1EB8-46C2-A43D-81F7475FA425}"/>
              </a:ext>
            </a:extLst>
          </p:cNvPr>
          <p:cNvSpPr txBox="1"/>
          <p:nvPr/>
        </p:nvSpPr>
        <p:spPr>
          <a:xfrm>
            <a:off x="6178437" y="5851850"/>
            <a:ext cx="143570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(Game Class)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5E61A3-F73C-479B-BC64-54E2F5D76D5A}"/>
              </a:ext>
            </a:extLst>
          </p:cNvPr>
          <p:cNvSpPr txBox="1"/>
          <p:nvPr/>
        </p:nvSpPr>
        <p:spPr>
          <a:xfrm>
            <a:off x="6191654" y="5284633"/>
            <a:ext cx="16598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(Spawn Thread)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887837-E4C3-4C97-8C2F-602E9BE2531A}"/>
              </a:ext>
            </a:extLst>
          </p:cNvPr>
          <p:cNvSpPr txBox="1"/>
          <p:nvPr/>
        </p:nvSpPr>
        <p:spPr>
          <a:xfrm>
            <a:off x="7851531" y="5838459"/>
            <a:ext cx="165987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(Player Process)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239E5A-55B9-415E-A651-39C2AC23EC6C}"/>
              </a:ext>
            </a:extLst>
          </p:cNvPr>
          <p:cNvSpPr txBox="1"/>
          <p:nvPr/>
        </p:nvSpPr>
        <p:spPr>
          <a:xfrm>
            <a:off x="8054640" y="5272298"/>
            <a:ext cx="14461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(Server Class)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F2113A-F61A-496C-9988-C8CCE0EF3DD3}"/>
              </a:ext>
            </a:extLst>
          </p:cNvPr>
          <p:cNvSpPr txBox="1"/>
          <p:nvPr/>
        </p:nvSpPr>
        <p:spPr>
          <a:xfrm>
            <a:off x="9748800" y="5838459"/>
            <a:ext cx="209175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(Regarding Training)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73E972-BFEE-4D31-B035-C10B8000E15F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0" cy="1775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3C448FF-887F-4C87-9A75-01B28836206C}"/>
              </a:ext>
            </a:extLst>
          </p:cNvPr>
          <p:cNvCxnSpPr>
            <a:cxnSpLocks/>
          </p:cNvCxnSpPr>
          <p:nvPr/>
        </p:nvCxnSpPr>
        <p:spPr>
          <a:xfrm>
            <a:off x="5347222" y="5082887"/>
            <a:ext cx="6844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3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4307E-4447-4B11-B0F5-085DBE083642}"/>
              </a:ext>
            </a:extLst>
          </p:cNvPr>
          <p:cNvSpPr txBox="1"/>
          <p:nvPr/>
        </p:nvSpPr>
        <p:spPr>
          <a:xfrm>
            <a:off x="312126" y="1417822"/>
            <a:ext cx="15025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Connect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9349-6216-462C-B505-5D963BE10377}"/>
              </a:ext>
            </a:extLst>
          </p:cNvPr>
          <p:cNvSpPr txBox="1"/>
          <p:nvPr/>
        </p:nvSpPr>
        <p:spPr>
          <a:xfrm>
            <a:off x="6716185" y="1787154"/>
            <a:ext cx="963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1C258-6AED-4EEC-87A6-18A108E9EC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814648" y="1455196"/>
            <a:ext cx="1473675" cy="14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2C544C-E753-4EAF-B913-3F612A581DAE}"/>
              </a:ext>
            </a:extLst>
          </p:cNvPr>
          <p:cNvSpPr txBox="1"/>
          <p:nvPr/>
        </p:nvSpPr>
        <p:spPr>
          <a:xfrm>
            <a:off x="3288323" y="113203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D05A-9435-412E-9815-22A00D055E6F}"/>
              </a:ext>
            </a:extLst>
          </p:cNvPr>
          <p:cNvSpPr txBox="1"/>
          <p:nvPr/>
        </p:nvSpPr>
        <p:spPr>
          <a:xfrm>
            <a:off x="3385038" y="277951"/>
            <a:ext cx="170570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WebServer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2AF539-76DB-454D-9F45-CCE33B3CD22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3859823" y="647283"/>
            <a:ext cx="378069" cy="4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916B7-5690-4EDC-8A78-E450971C2D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431323" y="1455196"/>
            <a:ext cx="2284862" cy="5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5BC6E-0FAF-4525-B1E6-975C9E8EE83B}"/>
              </a:ext>
            </a:extLst>
          </p:cNvPr>
          <p:cNvSpPr txBox="1"/>
          <p:nvPr/>
        </p:nvSpPr>
        <p:spPr>
          <a:xfrm>
            <a:off x="3599737" y="7049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102D3-3AF5-4479-9C5D-8055D731F213}"/>
              </a:ext>
            </a:extLst>
          </p:cNvPr>
          <p:cNvSpPr txBox="1"/>
          <p:nvPr/>
        </p:nvSpPr>
        <p:spPr>
          <a:xfrm>
            <a:off x="4335271" y="15135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599C9A-CBA8-449E-9F7B-57CF5077BC49}"/>
              </a:ext>
            </a:extLst>
          </p:cNvPr>
          <p:cNvSpPr txBox="1"/>
          <p:nvPr/>
        </p:nvSpPr>
        <p:spPr>
          <a:xfrm>
            <a:off x="8431822" y="462617"/>
            <a:ext cx="27256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Clients to Connect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E46594-573D-4CBC-8C56-58785BEF5A09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5090746" y="462617"/>
            <a:ext cx="33410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9FAD5-06D0-441A-9887-BC3C9E0B29DD}"/>
              </a:ext>
            </a:extLst>
          </p:cNvPr>
          <p:cNvSpPr txBox="1"/>
          <p:nvPr/>
        </p:nvSpPr>
        <p:spPr>
          <a:xfrm>
            <a:off x="203850" y="2841332"/>
            <a:ext cx="209175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Responses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B23783-8E1C-427F-995A-6817386BF6EB}"/>
              </a:ext>
            </a:extLst>
          </p:cNvPr>
          <p:cNvSpPr txBox="1"/>
          <p:nvPr/>
        </p:nvSpPr>
        <p:spPr>
          <a:xfrm>
            <a:off x="4185952" y="237966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71FE4-A2C3-43B4-B65B-6E257F97D8E9}"/>
              </a:ext>
            </a:extLst>
          </p:cNvPr>
          <p:cNvCxnSpPr>
            <a:stCxn id="5" idx="2"/>
            <a:endCxn id="42" idx="3"/>
          </p:cNvCxnSpPr>
          <p:nvPr/>
        </p:nvCxnSpPr>
        <p:spPr>
          <a:xfrm flipH="1">
            <a:off x="5328952" y="2156486"/>
            <a:ext cx="1869096" cy="54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100F1-3870-4954-845C-FBEA845D3EE6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2295606" y="2702833"/>
            <a:ext cx="189034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6B2169-3863-4DAD-AFF1-E84FDA83F092}"/>
              </a:ext>
            </a:extLst>
          </p:cNvPr>
          <p:cNvSpPr txBox="1"/>
          <p:nvPr/>
        </p:nvSpPr>
        <p:spPr>
          <a:xfrm>
            <a:off x="2929464" y="25022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2EA24-8A4D-4C1C-AB13-B8FE80546B4F}"/>
              </a:ext>
            </a:extLst>
          </p:cNvPr>
          <p:cNvSpPr txBox="1"/>
          <p:nvPr/>
        </p:nvSpPr>
        <p:spPr>
          <a:xfrm>
            <a:off x="4188755" y="32579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B2090-6CDE-4C7E-BA43-03C80F932F6A}"/>
              </a:ext>
            </a:extLst>
          </p:cNvPr>
          <p:cNvSpPr txBox="1"/>
          <p:nvPr/>
        </p:nvSpPr>
        <p:spPr>
          <a:xfrm>
            <a:off x="2677656" y="3699602"/>
            <a:ext cx="118216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Start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C3734-5E07-4A8B-80BA-9F405B88B597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flipH="1">
            <a:off x="3268740" y="3025998"/>
            <a:ext cx="1488712" cy="67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A5023-8DE9-4140-AE07-8FD3D90D71CF}"/>
              </a:ext>
            </a:extLst>
          </p:cNvPr>
          <p:cNvCxnSpPr>
            <a:cxnSpLocks/>
            <a:stCxn id="49" idx="1"/>
            <a:endCxn id="41" idx="3"/>
          </p:cNvCxnSpPr>
          <p:nvPr/>
        </p:nvCxnSpPr>
        <p:spPr>
          <a:xfrm flipH="1" flipV="1">
            <a:off x="2295606" y="3025998"/>
            <a:ext cx="382050" cy="85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86F887-D771-4675-8A4E-BC517A9B9A3F}"/>
              </a:ext>
            </a:extLst>
          </p:cNvPr>
          <p:cNvSpPr txBox="1"/>
          <p:nvPr/>
        </p:nvSpPr>
        <p:spPr>
          <a:xfrm>
            <a:off x="8431823" y="2379667"/>
            <a:ext cx="146457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Listener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516FE-8574-4CF7-89E9-8A140C39249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3859823" y="2564333"/>
            <a:ext cx="4572000" cy="131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CA528-8EF3-4254-A6CD-59B027CAF256}"/>
              </a:ext>
            </a:extLst>
          </p:cNvPr>
          <p:cNvSpPr txBox="1"/>
          <p:nvPr/>
        </p:nvSpPr>
        <p:spPr>
          <a:xfrm>
            <a:off x="9180879" y="4219192"/>
            <a:ext cx="124143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 Game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BCB16-2387-4DB4-BBCB-D157BAD98A8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9164109" y="2748999"/>
            <a:ext cx="637485" cy="147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E4053-5135-4F3E-9201-F2754442A38B}"/>
              </a:ext>
            </a:extLst>
          </p:cNvPr>
          <p:cNvSpPr txBox="1"/>
          <p:nvPr/>
        </p:nvSpPr>
        <p:spPr>
          <a:xfrm>
            <a:off x="6761284" y="5868009"/>
            <a:ext cx="12109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(Webpage)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C7D6B-57DA-4F72-94CA-DE8AD8B32ED3}"/>
              </a:ext>
            </a:extLst>
          </p:cNvPr>
          <p:cNvSpPr txBox="1"/>
          <p:nvPr/>
        </p:nvSpPr>
        <p:spPr>
          <a:xfrm>
            <a:off x="367078" y="185618"/>
            <a:ext cx="2424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WebSpawner</a:t>
            </a:r>
            <a:r>
              <a:rPr lang="en-US" dirty="0"/>
              <a:t> &amp; IIS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78125-E07E-433A-8FA2-8477F0AC4D94}"/>
              </a:ext>
            </a:extLst>
          </p:cNvPr>
          <p:cNvSpPr txBox="1"/>
          <p:nvPr/>
        </p:nvSpPr>
        <p:spPr>
          <a:xfrm>
            <a:off x="8154007" y="5868009"/>
            <a:ext cx="15702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WebSpawner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EF279A-4B2C-405C-BF49-408A14BFBF16}"/>
              </a:ext>
            </a:extLst>
          </p:cNvPr>
          <p:cNvSpPr txBox="1"/>
          <p:nvPr/>
        </p:nvSpPr>
        <p:spPr>
          <a:xfrm>
            <a:off x="9906115" y="5868009"/>
            <a:ext cx="1372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B13C8-F8C7-441F-92D3-DAC1EB3AA1B2}"/>
              </a:ext>
            </a:extLst>
          </p:cNvPr>
          <p:cNvSpPr txBox="1"/>
          <p:nvPr/>
        </p:nvSpPr>
        <p:spPr>
          <a:xfrm>
            <a:off x="5293722" y="6269012"/>
            <a:ext cx="6898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Tic Tac Toe Website Order of Events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71F3FF-5825-4010-ACCB-E72146E566B0}"/>
              </a:ext>
            </a:extLst>
          </p:cNvPr>
          <p:cNvSpPr txBox="1"/>
          <p:nvPr/>
        </p:nvSpPr>
        <p:spPr>
          <a:xfrm>
            <a:off x="7028995" y="4217178"/>
            <a:ext cx="13018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 Loop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CC0911-5169-434C-9D2A-E22086499C39}"/>
              </a:ext>
            </a:extLst>
          </p:cNvPr>
          <p:cNvCxnSpPr>
            <a:stCxn id="58" idx="1"/>
            <a:endCxn id="59" idx="3"/>
          </p:cNvCxnSpPr>
          <p:nvPr/>
        </p:nvCxnSpPr>
        <p:spPr>
          <a:xfrm flipH="1" flipV="1">
            <a:off x="8330826" y="4401844"/>
            <a:ext cx="850053" cy="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8E6B32F-804A-4EA9-9A4E-3388639A3BB5}"/>
              </a:ext>
            </a:extLst>
          </p:cNvPr>
          <p:cNvCxnSpPr>
            <a:stCxn id="59" idx="1"/>
            <a:endCxn id="41" idx="2"/>
          </p:cNvCxnSpPr>
          <p:nvPr/>
        </p:nvCxnSpPr>
        <p:spPr>
          <a:xfrm rot="10800000">
            <a:off x="1249729" y="3210664"/>
            <a:ext cx="5779267" cy="11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3D6319-2F6C-4071-93AC-1619F25AF0B3}"/>
              </a:ext>
            </a:extLst>
          </p:cNvPr>
          <p:cNvCxnSpPr>
            <a:stCxn id="41" idx="1"/>
            <a:endCxn id="59" idx="2"/>
          </p:cNvCxnSpPr>
          <p:nvPr/>
        </p:nvCxnSpPr>
        <p:spPr>
          <a:xfrm rot="10800000" flipH="1" flipV="1">
            <a:off x="203849" y="3025998"/>
            <a:ext cx="7476061" cy="1560512"/>
          </a:xfrm>
          <a:prstGeom prst="bentConnector4">
            <a:avLst>
              <a:gd name="adj1" fmla="val -1529"/>
              <a:gd name="adj2" fmla="val 114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444A0D0-4AE6-427F-BDDB-FB7BC33663E7}"/>
              </a:ext>
            </a:extLst>
          </p:cNvPr>
          <p:cNvSpPr txBox="1"/>
          <p:nvPr/>
        </p:nvSpPr>
        <p:spPr>
          <a:xfrm>
            <a:off x="1668554" y="489078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Game Done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71F15E-EF8C-4B16-AD30-2F33A5241B70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092569" y="5260115"/>
            <a:ext cx="223759" cy="31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07FF0DD-978C-428F-B6D0-22FD16966DFD}"/>
              </a:ext>
            </a:extLst>
          </p:cNvPr>
          <p:cNvSpPr txBox="1"/>
          <p:nvPr/>
        </p:nvSpPr>
        <p:spPr>
          <a:xfrm>
            <a:off x="1644630" y="5591881"/>
            <a:ext cx="895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Restart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6A21CE-D842-42F6-BAF9-C38B58B8E7CB}"/>
              </a:ext>
            </a:extLst>
          </p:cNvPr>
          <p:cNvSpPr txBox="1"/>
          <p:nvPr/>
        </p:nvSpPr>
        <p:spPr>
          <a:xfrm>
            <a:off x="3298830" y="5572664"/>
            <a:ext cx="25088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WebSpawner</a:t>
            </a:r>
            <a:r>
              <a:rPr lang="en-US" dirty="0"/>
              <a:t> stays open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8506A-99EC-48EC-8838-23FA8EBD1C58}"/>
              </a:ext>
            </a:extLst>
          </p:cNvPr>
          <p:cNvSpPr txBox="1"/>
          <p:nvPr/>
        </p:nvSpPr>
        <p:spPr>
          <a:xfrm>
            <a:off x="2144105" y="6237341"/>
            <a:ext cx="78535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Closes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E1F200-04A9-4A19-80E8-AB602BC7DE22}"/>
              </a:ext>
            </a:extLst>
          </p:cNvPr>
          <p:cNvSpPr txBox="1"/>
          <p:nvPr/>
        </p:nvSpPr>
        <p:spPr>
          <a:xfrm>
            <a:off x="82302" y="6280240"/>
            <a:ext cx="1482729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Refresh Page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3A6635-9CD5-4980-96B0-24F505DDFD27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 flipV="1">
            <a:off x="2540508" y="5757330"/>
            <a:ext cx="758322" cy="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591BA9-08FD-48B1-BFCD-C1A6C64B2B04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>
            <a:off x="2092569" y="5961213"/>
            <a:ext cx="444216" cy="2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54F6D3-AC0D-4B5D-A33B-2F38DB8904E9}"/>
              </a:ext>
            </a:extLst>
          </p:cNvPr>
          <p:cNvCxnSpPr>
            <a:cxnSpLocks/>
            <a:stCxn id="69" idx="1"/>
            <a:endCxn id="73" idx="0"/>
          </p:cNvCxnSpPr>
          <p:nvPr/>
        </p:nvCxnSpPr>
        <p:spPr>
          <a:xfrm flipH="1">
            <a:off x="823667" y="5776547"/>
            <a:ext cx="820963" cy="50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FCC22-1A43-426A-B41E-7C1BC126E815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4085255" y="889656"/>
            <a:ext cx="2630930" cy="10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A7D2467-CE81-47C2-A2A5-0F971AE80CF4}"/>
              </a:ext>
            </a:extLst>
          </p:cNvPr>
          <p:cNvSpPr txBox="1"/>
          <p:nvPr/>
        </p:nvSpPr>
        <p:spPr>
          <a:xfrm>
            <a:off x="4994031" y="1061406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AI?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B38024-7700-4F48-B689-39B456EF7B92}"/>
              </a:ext>
            </a:extLst>
          </p:cNvPr>
          <p:cNvSpPr txBox="1"/>
          <p:nvPr/>
        </p:nvSpPr>
        <p:spPr>
          <a:xfrm>
            <a:off x="7008459" y="1024836"/>
            <a:ext cx="14359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Spawn Player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B91AD4-A3EB-4A8A-95E3-84F31B38C861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 flipV="1">
            <a:off x="6487132" y="1209502"/>
            <a:ext cx="521327" cy="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5A7150-637D-42E6-96E5-948C48CEA66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0" cy="123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B23BC6F-B075-4C83-9AE5-6DB5D98DECA7}"/>
              </a:ext>
            </a:extLst>
          </p:cNvPr>
          <p:cNvCxnSpPr>
            <a:cxnSpLocks/>
          </p:cNvCxnSpPr>
          <p:nvPr/>
        </p:nvCxnSpPr>
        <p:spPr>
          <a:xfrm>
            <a:off x="5989060" y="5619191"/>
            <a:ext cx="6202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3953C-BE79-4287-842F-47540113251D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Inheritance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C4682-1FE5-45EA-96AD-F60F67DD4F0E}"/>
              </a:ext>
            </a:extLst>
          </p:cNvPr>
          <p:cNvSpPr txBox="1"/>
          <p:nvPr/>
        </p:nvSpPr>
        <p:spPr>
          <a:xfrm>
            <a:off x="5640265" y="3420208"/>
            <a:ext cx="8059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429E-3070-4607-A7F1-FDFA94A854FF}"/>
              </a:ext>
            </a:extLst>
          </p:cNvPr>
          <p:cNvSpPr txBox="1"/>
          <p:nvPr/>
        </p:nvSpPr>
        <p:spPr>
          <a:xfrm>
            <a:off x="81700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ServerBase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F086D-6A2E-4997-BA12-657BE5058545}"/>
              </a:ext>
            </a:extLst>
          </p:cNvPr>
          <p:cNvSpPr txBox="1"/>
          <p:nvPr/>
        </p:nvSpPr>
        <p:spPr>
          <a:xfrm>
            <a:off x="4250550" y="1839799"/>
            <a:ext cx="12759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SocketSide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299F4-0CE9-4821-8724-A9B732745430}"/>
              </a:ext>
            </a:extLst>
          </p:cNvPr>
          <p:cNvSpPr txBox="1"/>
          <p:nvPr/>
        </p:nvSpPr>
        <p:spPr>
          <a:xfrm>
            <a:off x="1672775" y="1839799"/>
            <a:ext cx="18848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ServerBase$Client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448C1-FFA5-4498-875E-B384EA4E8B64}"/>
              </a:ext>
            </a:extLst>
          </p:cNvPr>
          <p:cNvSpPr txBox="1"/>
          <p:nvPr/>
        </p:nvSpPr>
        <p:spPr>
          <a:xfrm>
            <a:off x="1721090" y="748100"/>
            <a:ext cx="17881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SocketReadWrite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8910E-228F-4C62-A5E7-976387897696}"/>
              </a:ext>
            </a:extLst>
          </p:cNvPr>
          <p:cNvSpPr txBox="1"/>
          <p:nvPr/>
        </p:nvSpPr>
        <p:spPr>
          <a:xfrm>
            <a:off x="1444482" y="4152538"/>
            <a:ext cx="20647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Server$ClientSocket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F20C-46B9-48AD-B63E-793D3F6109D1}"/>
              </a:ext>
            </a:extLst>
          </p:cNvPr>
          <p:cNvSpPr txBox="1"/>
          <p:nvPr/>
        </p:nvSpPr>
        <p:spPr>
          <a:xfrm>
            <a:off x="504406" y="3429000"/>
            <a:ext cx="188015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Server$ClientUser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35511-CD30-4832-8EAC-1443D1D9F8E9}"/>
              </a:ext>
            </a:extLst>
          </p:cNvPr>
          <p:cNvSpPr txBox="1"/>
          <p:nvPr/>
        </p:nvSpPr>
        <p:spPr>
          <a:xfrm>
            <a:off x="3733799" y="4152538"/>
            <a:ext cx="230944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WebServer$WebClient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6150F-0894-44C6-8673-50AB8331762A}"/>
              </a:ext>
            </a:extLst>
          </p:cNvPr>
          <p:cNvSpPr txBox="1"/>
          <p:nvPr/>
        </p:nvSpPr>
        <p:spPr>
          <a:xfrm>
            <a:off x="7532077" y="2787517"/>
            <a:ext cx="127594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9E631-390B-40B5-9498-35D735478AD3}"/>
              </a:ext>
            </a:extLst>
          </p:cNvPr>
          <p:cNvSpPr txBox="1"/>
          <p:nvPr/>
        </p:nvSpPr>
        <p:spPr>
          <a:xfrm>
            <a:off x="9258300" y="2787517"/>
            <a:ext cx="782515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D604EE-C630-4A2C-9C56-04ADBF39F307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170050" y="2209131"/>
            <a:ext cx="637973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8FDA6-AB86-4791-B938-2038A3FAE6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8808023" y="2209131"/>
            <a:ext cx="841535" cy="5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90294-2E19-4DCD-8221-1B5DA07E24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615181" y="1117432"/>
            <a:ext cx="2273342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B85F8-0A2D-4611-AFF7-6E73246C709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15181" y="1117432"/>
            <a:ext cx="0" cy="72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650E26-556B-43E2-8700-358D1BCA8AF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444482" y="2209131"/>
            <a:ext cx="1170699" cy="121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5619EE-63ED-4D46-8B1B-3CA41AF4CD2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476877" y="2209131"/>
            <a:ext cx="2411646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C94079-2A73-418A-B0AE-01635F63BDC2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888523" y="2209131"/>
            <a:ext cx="1154723" cy="121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950D7-1402-4C32-A4B7-0DAE94513BB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4888522" y="2209131"/>
            <a:ext cx="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7B705D-01F4-473F-A826-6AFA12E563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615181" y="2209131"/>
            <a:ext cx="2273341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1F19E-1DC2-423B-9B5A-034CC9FCF76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476877" y="2209131"/>
            <a:ext cx="138304" cy="194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975F33-E5FB-4B07-9ADF-28DED163DB0C}"/>
              </a:ext>
            </a:extLst>
          </p:cNvPr>
          <p:cNvSpPr txBox="1"/>
          <p:nvPr/>
        </p:nvSpPr>
        <p:spPr>
          <a:xfrm>
            <a:off x="2029831" y="6380946"/>
            <a:ext cx="1163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(Interface)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10AA4-7878-42AA-BA35-1A5967C5DE6B}"/>
              </a:ext>
            </a:extLst>
          </p:cNvPr>
          <p:cNvSpPr txBox="1"/>
          <p:nvPr/>
        </p:nvSpPr>
        <p:spPr>
          <a:xfrm>
            <a:off x="5188779" y="6375085"/>
            <a:ext cx="81586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(Class)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6E0E6-D270-468E-B32E-27333FE409C7}"/>
              </a:ext>
            </a:extLst>
          </p:cNvPr>
          <p:cNvSpPr txBox="1"/>
          <p:nvPr/>
        </p:nvSpPr>
        <p:spPr>
          <a:xfrm>
            <a:off x="3386356" y="6380946"/>
            <a:ext cx="16089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(Abstract Class)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26033D-7A44-4BEB-851E-60DE0CDEF6DE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16DE1-AD54-4E2D-ABB2-0B55682ED8C0}"/>
              </a:ext>
            </a:extLst>
          </p:cNvPr>
          <p:cNvSpPr txBox="1"/>
          <p:nvPr/>
        </p:nvSpPr>
        <p:spPr>
          <a:xfrm>
            <a:off x="8642838" y="6273225"/>
            <a:ext cx="354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Server Loop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BE395-2DFE-4D44-BCF9-A9B1620C6A49}"/>
              </a:ext>
            </a:extLst>
          </p:cNvPr>
          <p:cNvSpPr txBox="1"/>
          <p:nvPr/>
        </p:nvSpPr>
        <p:spPr>
          <a:xfrm>
            <a:off x="4796203" y="1303164"/>
            <a:ext cx="212334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Player of 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EDE43-7DD6-47A4-BC69-4DB030A40D7E}"/>
              </a:ext>
            </a:extLst>
          </p:cNvPr>
          <p:cNvSpPr txBox="1"/>
          <p:nvPr/>
        </p:nvSpPr>
        <p:spPr>
          <a:xfrm>
            <a:off x="7345973" y="1303164"/>
            <a:ext cx="27871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and Read Player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7DA2D-0C35-4BBB-A9D9-91F178A222DE}"/>
              </a:ext>
            </a:extLst>
          </p:cNvPr>
          <p:cNvSpPr txBox="1"/>
          <p:nvPr/>
        </p:nvSpPr>
        <p:spPr>
          <a:xfrm>
            <a:off x="6964974" y="2409065"/>
            <a:ext cx="354916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Board and Add Game 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C0195-E52A-4739-9136-BDC8D0D1FCA6}"/>
              </a:ext>
            </a:extLst>
          </p:cNvPr>
          <p:cNvSpPr txBox="1"/>
          <p:nvPr/>
        </p:nvSpPr>
        <p:spPr>
          <a:xfrm>
            <a:off x="1101969" y="1303164"/>
            <a:ext cx="32678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Next Player from 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7CBE6-4BE4-4D2D-84DC-37759FF118B6}"/>
              </a:ext>
            </a:extLst>
          </p:cNvPr>
          <p:cNvSpPr txBox="1"/>
          <p:nvPr/>
        </p:nvSpPr>
        <p:spPr>
          <a:xfrm>
            <a:off x="7270505" y="3526293"/>
            <a:ext cx="293809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Other Players of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1679F-45D6-4DF5-BC7F-D234D0DF2699}"/>
              </a:ext>
            </a:extLst>
          </p:cNvPr>
          <p:cNvSpPr txBox="1"/>
          <p:nvPr/>
        </p:nvSpPr>
        <p:spPr>
          <a:xfrm>
            <a:off x="4888522" y="3526293"/>
            <a:ext cx="19387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if Win or Tie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30DF19-4359-4BF9-8234-C80B9CB274F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4369776" y="1487830"/>
            <a:ext cx="42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EB9FA-7348-488E-A777-0789491096D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19546" y="1487830"/>
            <a:ext cx="42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3D889-F784-4BA0-B72F-663E5407DF2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39555" y="1672496"/>
            <a:ext cx="0" cy="7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B004E-0EF9-4A0E-89F8-26482C7EB5A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739554" y="2778397"/>
            <a:ext cx="1" cy="7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FA562-1253-4F1E-AA2C-C131CFC6649D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827226" y="3710959"/>
            <a:ext cx="443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EF209-73C5-4FD5-85BA-3844C01CAE99}"/>
              </a:ext>
            </a:extLst>
          </p:cNvPr>
          <p:cNvSpPr txBox="1"/>
          <p:nvPr/>
        </p:nvSpPr>
        <p:spPr>
          <a:xfrm>
            <a:off x="1342295" y="2409065"/>
            <a:ext cx="27871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Player to End of Queue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525BC0-2509-464D-A839-B52B09A29C4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2735872" y="1672496"/>
            <a:ext cx="1" cy="7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8972C4-B58B-463B-8CF2-13F8B0B69EE1}"/>
              </a:ext>
            </a:extLst>
          </p:cNvPr>
          <p:cNvSpPr txBox="1"/>
          <p:nvPr/>
        </p:nvSpPr>
        <p:spPr>
          <a:xfrm>
            <a:off x="771158" y="282334"/>
            <a:ext cx="661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FA2A6-F9C8-4073-93FB-011C3AB5B9D0}"/>
              </a:ext>
            </a:extLst>
          </p:cNvPr>
          <p:cNvCxnSpPr>
            <a:stCxn id="25" idx="2"/>
            <a:endCxn id="9" idx="0"/>
          </p:cNvCxnSpPr>
          <p:nvPr/>
        </p:nvCxnSpPr>
        <p:spPr>
          <a:xfrm>
            <a:off x="1101969" y="651666"/>
            <a:ext cx="1633904" cy="65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9E5372-1F14-43A9-83E1-BD9A9B632370}"/>
              </a:ext>
            </a:extLst>
          </p:cNvPr>
          <p:cNvSpPr txBox="1"/>
          <p:nvPr/>
        </p:nvSpPr>
        <p:spPr>
          <a:xfrm>
            <a:off x="1443404" y="4272094"/>
            <a:ext cx="25849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Player back to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010AC2-3CF8-4EA4-BA81-54905E39989E}"/>
              </a:ext>
            </a:extLst>
          </p:cNvPr>
          <p:cNvSpPr txBox="1"/>
          <p:nvPr/>
        </p:nvSpPr>
        <p:spPr>
          <a:xfrm>
            <a:off x="4565406" y="5167090"/>
            <a:ext cx="25849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Win, Set Game Winner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BBD27-63DB-4E06-924D-524C9B4D3850}"/>
              </a:ext>
            </a:extLst>
          </p:cNvPr>
          <p:cNvSpPr txBox="1"/>
          <p:nvPr/>
        </p:nvSpPr>
        <p:spPr>
          <a:xfrm>
            <a:off x="8456183" y="5167090"/>
            <a:ext cx="566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FEE1FC-7065-486C-9892-02C660D0A810}"/>
              </a:ext>
            </a:extLst>
          </p:cNvPr>
          <p:cNvCxnSpPr>
            <a:stCxn id="11" idx="1"/>
            <a:endCxn id="22" idx="2"/>
          </p:cNvCxnSpPr>
          <p:nvPr/>
        </p:nvCxnSpPr>
        <p:spPr>
          <a:xfrm flipH="1" flipV="1">
            <a:off x="2735872" y="2778397"/>
            <a:ext cx="2152650" cy="93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B5821-4772-4758-BCCF-481B770539A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150341" y="5351756"/>
            <a:ext cx="1305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33540-B1E1-4268-8D63-B001A9238A14}"/>
              </a:ext>
            </a:extLst>
          </p:cNvPr>
          <p:cNvCxnSpPr>
            <a:stCxn id="11" idx="1"/>
            <a:endCxn id="30" idx="0"/>
          </p:cNvCxnSpPr>
          <p:nvPr/>
        </p:nvCxnSpPr>
        <p:spPr>
          <a:xfrm flipH="1">
            <a:off x="2735872" y="3710959"/>
            <a:ext cx="2152650" cy="5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E2A5C3-397C-4A03-A187-DEEE19804753}"/>
              </a:ext>
            </a:extLst>
          </p:cNvPr>
          <p:cNvCxnSpPr/>
          <p:nvPr/>
        </p:nvCxnSpPr>
        <p:spPr>
          <a:xfrm>
            <a:off x="0" y="627322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D57312-6F89-4917-83F9-46F125FE5D62}"/>
              </a:ext>
            </a:extLst>
          </p:cNvPr>
          <p:cNvSpPr txBox="1"/>
          <p:nvPr/>
        </p:nvSpPr>
        <p:spPr>
          <a:xfrm>
            <a:off x="1552940" y="5319490"/>
            <a:ext cx="2670661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All Players of Status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167A22-FC24-4C7E-B7D4-4D39328DAE9E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>
            <a:off x="2735872" y="4641426"/>
            <a:ext cx="152399" cy="67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5D79AE-B5E6-49A8-BFB4-2C9DD868150B}"/>
              </a:ext>
            </a:extLst>
          </p:cNvPr>
          <p:cNvCxnSpPr>
            <a:stCxn id="47" idx="3"/>
            <a:endCxn id="33" idx="1"/>
          </p:cNvCxnSpPr>
          <p:nvPr/>
        </p:nvCxnSpPr>
        <p:spPr>
          <a:xfrm flipV="1">
            <a:off x="4223601" y="5351756"/>
            <a:ext cx="3418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467E-3971-4F8D-ADBE-F4396324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B645-6962-424C-9971-518B914C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6327 – Assignment Server</a:t>
            </a:r>
          </a:p>
          <a:p>
            <a:r>
              <a:rPr lang="en-US" dirty="0"/>
              <a:t>99 – Website (set in IIS)</a:t>
            </a:r>
          </a:p>
          <a:p>
            <a:r>
              <a:rPr lang="en-US" dirty="0"/>
              <a:t>98 – </a:t>
            </a:r>
            <a:r>
              <a:rPr lang="en-US" dirty="0" err="1"/>
              <a:t>WebServer</a:t>
            </a:r>
            <a:r>
              <a:rPr lang="en-US" dirty="0"/>
              <a:t> game</a:t>
            </a:r>
          </a:p>
          <a:p>
            <a:r>
              <a:rPr lang="en-US" dirty="0"/>
              <a:t>97 – </a:t>
            </a:r>
            <a:r>
              <a:rPr lang="en-US" dirty="0" err="1"/>
              <a:t>WebSpawner</a:t>
            </a:r>
            <a:r>
              <a:rPr lang="en-US" dirty="0"/>
              <a:t>, connect to start </a:t>
            </a:r>
            <a:r>
              <a:rPr lang="en-US" dirty="0" err="1"/>
              <a:t>WebServer</a:t>
            </a:r>
            <a:endParaRPr lang="en-US" dirty="0"/>
          </a:p>
          <a:p>
            <a:r>
              <a:rPr lang="en-US" dirty="0"/>
              <a:t>96 – </a:t>
            </a:r>
            <a:r>
              <a:rPr lang="en-US" dirty="0" err="1"/>
              <a:t>WebSpawner</a:t>
            </a:r>
            <a:r>
              <a:rPr lang="en-US" dirty="0"/>
              <a:t>, connect to close </a:t>
            </a:r>
            <a:r>
              <a:rPr lang="en-US" dirty="0" err="1"/>
              <a:t>WebServer</a:t>
            </a:r>
            <a:endParaRPr lang="en-US" dirty="0"/>
          </a:p>
          <a:p>
            <a:r>
              <a:rPr lang="en-US" dirty="0"/>
              <a:t>95 – </a:t>
            </a:r>
            <a:r>
              <a:rPr lang="en-US" dirty="0" err="1"/>
              <a:t>WebSpawner</a:t>
            </a:r>
            <a:r>
              <a:rPr lang="en-US" dirty="0"/>
              <a:t>, connect to start </a:t>
            </a:r>
            <a:r>
              <a:rPr lang="en-US" dirty="0" err="1"/>
              <a:t>WebServer</a:t>
            </a:r>
            <a:r>
              <a:rPr lang="en-US" dirty="0"/>
              <a:t>, with Player AI</a:t>
            </a:r>
          </a:p>
        </p:txBody>
      </p:sp>
    </p:spTree>
    <p:extLst>
      <p:ext uri="{BB962C8B-B14F-4D97-AF65-F5344CB8AC3E}">
        <p14:creationId xmlns:p14="http://schemas.microsoft.com/office/powerpoint/2010/main" val="205831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9604-CE68-44E1-85BC-911CB1B8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90DB-13C2-4C08-A3E7-4E331180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09"/>
            <a:ext cx="10515600" cy="4351338"/>
          </a:xfrm>
        </p:spPr>
        <p:txBody>
          <a:bodyPr/>
          <a:lstStyle/>
          <a:p>
            <a:r>
              <a:rPr lang="en-US" dirty="0"/>
              <a:t>‘N’</a:t>
            </a:r>
          </a:p>
          <a:p>
            <a:r>
              <a:rPr lang="en-US" dirty="0"/>
              <a:t># layers (including start and end)</a:t>
            </a:r>
          </a:p>
          <a:p>
            <a:r>
              <a:rPr lang="en-US" dirty="0"/>
              <a:t># nodes in each layer</a:t>
            </a:r>
          </a:p>
          <a:p>
            <a:r>
              <a:rPr lang="en-US" dirty="0"/>
              <a:t># weight matrices</a:t>
            </a:r>
          </a:p>
          <a:p>
            <a:r>
              <a:rPr lang="en-US" dirty="0"/>
              <a:t># rows, # columns in each weight matrix</a:t>
            </a:r>
          </a:p>
          <a:p>
            <a:r>
              <a:rPr lang="en-US" dirty="0"/>
              <a:t>Weight double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C495-7181-4C67-89B1-8317C9B8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6F4A-D314-4C42-8D39-C549FD9B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854"/>
            <a:ext cx="10515600" cy="5076337"/>
          </a:xfrm>
        </p:spPr>
        <p:txBody>
          <a:bodyPr>
            <a:normAutofit/>
          </a:bodyPr>
          <a:lstStyle/>
          <a:p>
            <a:r>
              <a:rPr lang="en-US" dirty="0"/>
              <a:t>‘C’</a:t>
            </a:r>
          </a:p>
          <a:p>
            <a:r>
              <a:rPr lang="en-US" dirty="0"/>
              <a:t>Input image width</a:t>
            </a:r>
          </a:p>
          <a:p>
            <a:r>
              <a:rPr lang="en-US" dirty="0"/>
              <a:t># convolution layers</a:t>
            </a:r>
          </a:p>
          <a:p>
            <a:r>
              <a:rPr lang="en-US" dirty="0"/>
              <a:t># fully connected layers (includes last layer)</a:t>
            </a:r>
          </a:p>
          <a:p>
            <a:r>
              <a:rPr lang="en-US" dirty="0"/>
              <a:t>Filter width for each convolution layer</a:t>
            </a:r>
          </a:p>
          <a:p>
            <a:r>
              <a:rPr lang="en-US" dirty="0"/>
              <a:t># nodes in each fully connected layer</a:t>
            </a:r>
          </a:p>
          <a:p>
            <a:r>
              <a:rPr lang="en-US" dirty="0"/>
              <a:t># weight matrices</a:t>
            </a:r>
          </a:p>
          <a:p>
            <a:r>
              <a:rPr lang="en-US" dirty="0"/>
              <a:t># rows, # columns in each weight matrix</a:t>
            </a:r>
          </a:p>
          <a:p>
            <a:r>
              <a:rPr lang="en-US" dirty="0"/>
              <a:t>Weight double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361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Server Ports</vt:lpstr>
      <vt:lpstr>NN File</vt:lpstr>
      <vt:lpstr>CNN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XYZ</cp:lastModifiedBy>
  <cp:revision>98</cp:revision>
  <dcterms:created xsi:type="dcterms:W3CDTF">2018-04-06T01:27:23Z</dcterms:created>
  <dcterms:modified xsi:type="dcterms:W3CDTF">2018-05-09T21:49:17Z</dcterms:modified>
</cp:coreProperties>
</file>