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1066" r:id="rId2"/>
    <p:sldId id="1036" r:id="rId3"/>
    <p:sldId id="1040" r:id="rId4"/>
    <p:sldId id="1111" r:id="rId5"/>
    <p:sldId id="1113" r:id="rId6"/>
    <p:sldId id="1114" r:id="rId7"/>
    <p:sldId id="1121" r:id="rId8"/>
    <p:sldId id="1122" r:id="rId9"/>
    <p:sldId id="1123" r:id="rId10"/>
    <p:sldId id="1124" r:id="rId11"/>
    <p:sldId id="1118" r:id="rId12"/>
    <p:sldId id="1120" r:id="rId13"/>
    <p:sldId id="1125" r:id="rId14"/>
    <p:sldId id="1129" r:id="rId15"/>
    <p:sldId id="1127" r:id="rId16"/>
    <p:sldId id="1128" r:id="rId17"/>
    <p:sldId id="1135" r:id="rId18"/>
    <p:sldId id="1133" r:id="rId19"/>
    <p:sldId id="1091" r:id="rId20"/>
    <p:sldId id="1136" r:id="rId21"/>
    <p:sldId id="1138" r:id="rId22"/>
    <p:sldId id="1137" r:id="rId23"/>
    <p:sldId id="1134" r:id="rId24"/>
    <p:sldId id="1101" r:id="rId25"/>
    <p:sldId id="1102" r:id="rId26"/>
    <p:sldId id="1103" r:id="rId27"/>
    <p:sldId id="1105" r:id="rId28"/>
    <p:sldId id="110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C0E"/>
    <a:srgbClr val="31F3FF"/>
    <a:srgbClr val="FFCCFF"/>
    <a:srgbClr val="66FF33"/>
    <a:srgbClr val="DA820D"/>
    <a:srgbClr val="67FF67"/>
    <a:srgbClr val="FFFF99"/>
    <a:srgbClr val="89F9FF"/>
    <a:srgbClr val="ECA44A"/>
    <a:srgbClr val="15D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D910A-1DAE-40D9-90B6-911A6F319857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46BC2-5AD3-4180-9CD4-49675A8EF8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1219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BFD6-3525-4435-A410-2111FA59EDB5}" type="datetime1">
              <a:rPr lang="es-MX" smtClean="0"/>
              <a:t>19/10/2020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01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6B9B-66B7-48B7-881D-7DCF4BF2961C}" type="datetime1">
              <a:rPr lang="es-MX" smtClean="0"/>
              <a:t>19/10/2020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370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9D2B-3E8B-4E02-8427-95538607E7A2}" type="datetime1">
              <a:rPr lang="es-MX" smtClean="0"/>
              <a:t>19/10/2020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8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A9D6A-0549-4987-886E-35098FD928F9}" type="datetime1">
              <a:rPr lang="es-MX" smtClean="0"/>
              <a:t>19/10/2020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916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81B1-58DF-4623-A0A2-2854A59A346C}" type="datetime1">
              <a:rPr lang="es-MX" smtClean="0"/>
              <a:t>19/10/2020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121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BB17-D4B3-4C9A-A4ED-6B64F7F0368E}" type="datetime1">
              <a:rPr lang="es-MX" smtClean="0"/>
              <a:t>19/10/2020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567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2224-7266-4280-BCFD-2FA54ABC5E38}" type="datetime1">
              <a:rPr lang="es-MX" smtClean="0"/>
              <a:t>19/10/2020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482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8855-1121-4A52-82AD-7D254973E3E5}" type="datetime1">
              <a:rPr lang="es-MX" smtClean="0"/>
              <a:t>19/10/2020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038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9D6F-3570-4392-BACF-5EC951937F61}" type="datetime1">
              <a:rPr lang="es-MX" smtClean="0"/>
              <a:t>19/10/2020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603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A0C2-861E-4074-BB5D-A34929BD0D94}" type="datetime1">
              <a:rPr lang="es-MX" smtClean="0"/>
              <a:t>19/10/2020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966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0456-68E7-45AB-87BA-2DC13C054C10}" type="datetime1">
              <a:rPr lang="es-MX" smtClean="0"/>
              <a:t>19/10/2020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630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1F11A-049F-4AC7-90AF-17A57EC09817}" type="datetime1">
              <a:rPr lang="es-MX" smtClean="0"/>
              <a:t>19/10/2020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3310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84EAAA5-BFE2-4E58-8A4E-0373D4269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916" y="-27786"/>
            <a:ext cx="12236305" cy="688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7">
            <a:extLst>
              <a:ext uri="{FF2B5EF4-FFF2-40B4-BE49-F238E27FC236}">
                <a16:creationId xmlns:a16="http://schemas.microsoft.com/office/drawing/2014/main" id="{ACC4D203-5B86-495F-A690-C5C3914CF9C6}"/>
              </a:ext>
            </a:extLst>
          </p:cNvPr>
          <p:cNvSpPr/>
          <p:nvPr/>
        </p:nvSpPr>
        <p:spPr>
          <a:xfrm>
            <a:off x="7569100" y="5118100"/>
            <a:ext cx="4622900" cy="1726754"/>
          </a:xfrm>
          <a:prstGeom prst="rect">
            <a:avLst/>
          </a:prstGeom>
          <a:solidFill>
            <a:srgbClr val="1F4E79">
              <a:alpha val="6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ángulo 4">
            <a:extLst>
              <a:ext uri="{FF2B5EF4-FFF2-40B4-BE49-F238E27FC236}">
                <a16:creationId xmlns:a16="http://schemas.microsoft.com/office/drawing/2014/main" id="{775E6E9A-E3AE-4E59-ABCF-15A9319A4E3A}"/>
              </a:ext>
            </a:extLst>
          </p:cNvPr>
          <p:cNvSpPr/>
          <p:nvPr/>
        </p:nvSpPr>
        <p:spPr>
          <a:xfrm>
            <a:off x="1" y="-1060"/>
            <a:ext cx="6826928" cy="1877437"/>
          </a:xfrm>
          <a:prstGeom prst="rect">
            <a:avLst/>
          </a:prstGeom>
          <a:solidFill>
            <a:srgbClr val="8E5453">
              <a:alpha val="52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4400" b="0" i="0" u="none" strike="noStrike" kern="1200" cap="none" spc="0" baseline="0" dirty="0">
                <a:solidFill>
                  <a:srgbClr val="FFFFFF"/>
                </a:solidFill>
                <a:uFillTx/>
                <a:latin typeface="Bebas Neue" pitchFamily="34"/>
              </a:rPr>
              <a:t>Conducción autónoma de vehículos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800" b="0" i="0" u="none" strike="noStrike" kern="1200" cap="all" spc="0" dirty="0">
                <a:solidFill>
                  <a:srgbClr val="FFFFFF"/>
                </a:solidFill>
                <a:uFillTx/>
                <a:latin typeface="Oswald" panose="02000503000000000000" pitchFamily="2" charset="0"/>
              </a:rPr>
              <a:t>(</a:t>
            </a:r>
            <a:r>
              <a:rPr lang="es-MX" sz="2800" b="0" i="0" u="none" strike="noStrike" kern="1200" cap="all" spc="0" dirty="0" err="1">
                <a:solidFill>
                  <a:srgbClr val="FFFFFF"/>
                </a:solidFill>
                <a:uFillTx/>
                <a:latin typeface="Oswald" panose="02000503000000000000" pitchFamily="2" charset="0"/>
              </a:rPr>
              <a:t>self-driving</a:t>
            </a:r>
            <a:r>
              <a:rPr lang="es-MX" sz="2800" b="0" i="0" u="none" strike="noStrike" kern="1200" cap="all" spc="0" dirty="0">
                <a:solidFill>
                  <a:srgbClr val="FFFFFF"/>
                </a:solidFill>
                <a:uFillTx/>
                <a:latin typeface="Oswald" panose="02000503000000000000" pitchFamily="2" charset="0"/>
              </a:rPr>
              <a:t> car)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4400" b="0" i="0" u="none" strike="noStrike" kern="1200" cap="none" spc="0" baseline="0" dirty="0">
                <a:solidFill>
                  <a:srgbClr val="FFFFFF"/>
                </a:solidFill>
                <a:uFillTx/>
                <a:latin typeface="Oswald" panose="02000503000000000000" pitchFamily="2" charset="0"/>
              </a:rPr>
              <a:t>Enrique Camacho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047100-4D45-4DEB-9814-6895AF560A16}"/>
              </a:ext>
            </a:extLst>
          </p:cNvPr>
          <p:cNvGrpSpPr/>
          <p:nvPr/>
        </p:nvGrpSpPr>
        <p:grpSpPr>
          <a:xfrm>
            <a:off x="7842271" y="5212380"/>
            <a:ext cx="1925077" cy="1565996"/>
            <a:chOff x="7843750" y="4922791"/>
            <a:chExt cx="1925077" cy="1565996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A38F4FA3-CBF3-4D47-BA28-571F15BBA5D4}"/>
                </a:ext>
              </a:extLst>
            </p:cNvPr>
            <p:cNvSpPr/>
            <p:nvPr/>
          </p:nvSpPr>
          <p:spPr>
            <a:xfrm>
              <a:off x="7843750" y="4922791"/>
              <a:ext cx="1925077" cy="1563313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MX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BD278E7E-4073-485A-9C67-88DDDBA52396}"/>
                </a:ext>
              </a:extLst>
            </p:cNvPr>
            <p:cNvSpPr/>
            <p:nvPr/>
          </p:nvSpPr>
          <p:spPr>
            <a:xfrm>
              <a:off x="7844646" y="4923760"/>
              <a:ext cx="632984" cy="1130472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1405"/>
                <a:gd name="f8" fmla="val 2314"/>
                <a:gd name="f9" fmla="val 690"/>
                <a:gd name="f10" fmla="val 2308"/>
                <a:gd name="f11" fmla="val 678"/>
                <a:gd name="f12" fmla="val 2300"/>
                <a:gd name="f13" fmla="val 669"/>
                <a:gd name="f14" fmla="val 2291"/>
                <a:gd name="f15" fmla="val 664"/>
                <a:gd name="f16" fmla="val 2279"/>
                <a:gd name="f17" fmla="val 660"/>
                <a:gd name="f18" fmla="val 2266"/>
                <a:gd name="f19" fmla="val 658"/>
                <a:gd name="f20" fmla="val 2254"/>
                <a:gd name="f21" fmla="val 661"/>
                <a:gd name="f22" fmla="val 2240"/>
                <a:gd name="f23" fmla="val 666"/>
                <a:gd name="f24" fmla="val 2228"/>
                <a:gd name="f25" fmla="val 676"/>
                <a:gd name="f26" fmla="val 2218"/>
                <a:gd name="f27" fmla="val 2215"/>
                <a:gd name="f28" fmla="val 681"/>
                <a:gd name="f29" fmla="val 2210"/>
                <a:gd name="f30" fmla="val 2203"/>
                <a:gd name="f31" fmla="val 2199"/>
                <a:gd name="f32" fmla="val 2192"/>
                <a:gd name="f33" fmla="val 2172"/>
                <a:gd name="f34" fmla="val 591"/>
                <a:gd name="f35" fmla="val 2171"/>
                <a:gd name="f36" fmla="val 501"/>
                <a:gd name="f37" fmla="val 2149"/>
                <a:gd name="f38" fmla="val 499"/>
                <a:gd name="f39" fmla="val 2141"/>
                <a:gd name="f40" fmla="val 2133"/>
                <a:gd name="f41" fmla="val 2128"/>
                <a:gd name="f42" fmla="val 498"/>
                <a:gd name="f43" fmla="val 2124"/>
                <a:gd name="f44" fmla="val 497"/>
                <a:gd name="f45" fmla="val 2119"/>
                <a:gd name="f46" fmla="val 440"/>
                <a:gd name="f47" fmla="val 424"/>
                <a:gd name="f48" fmla="val 412"/>
                <a:gd name="f49" fmla="val 402"/>
                <a:gd name="f50" fmla="val 395"/>
                <a:gd name="f51" fmla="val 390"/>
                <a:gd name="f52" fmla="val 2117"/>
                <a:gd name="f53" fmla="val 386"/>
                <a:gd name="f54" fmla="val 384"/>
                <a:gd name="f55" fmla="val 2116"/>
                <a:gd name="f56" fmla="val 383"/>
                <a:gd name="f57" fmla="val 2113"/>
                <a:gd name="f58" fmla="val 387"/>
                <a:gd name="f59" fmla="val 2107"/>
                <a:gd name="f60" fmla="val 391"/>
                <a:gd name="f61" fmla="val 2097"/>
                <a:gd name="f62" fmla="val 396"/>
                <a:gd name="f63" fmla="val 2085"/>
                <a:gd name="f64" fmla="val 404"/>
                <a:gd name="f65" fmla="val 2072"/>
                <a:gd name="f66" fmla="val 2055"/>
                <a:gd name="f67" fmla="val 422"/>
                <a:gd name="f68" fmla="val 2037"/>
                <a:gd name="f69" fmla="val 431"/>
                <a:gd name="f70" fmla="val 2019"/>
                <a:gd name="f71" fmla="val 442"/>
                <a:gd name="f72" fmla="val 1999"/>
                <a:gd name="f73" fmla="val 451"/>
                <a:gd name="f74" fmla="val 1981"/>
                <a:gd name="f75" fmla="val 459"/>
                <a:gd name="f76" fmla="val 1965"/>
                <a:gd name="f77" fmla="val 466"/>
                <a:gd name="f78" fmla="val 1950"/>
                <a:gd name="f79" fmla="val 473"/>
                <a:gd name="f80" fmla="val 1938"/>
                <a:gd name="f81" fmla="val 477"/>
                <a:gd name="f82" fmla="val 1929"/>
                <a:gd name="f83" fmla="val 479"/>
                <a:gd name="f84" fmla="val 1924"/>
                <a:gd name="f85" fmla="val 481"/>
                <a:gd name="f86" fmla="val 1921"/>
                <a:gd name="f87" fmla="val 478"/>
                <a:gd name="f88" fmla="val 1920"/>
                <a:gd name="f89" fmla="val 470"/>
                <a:gd name="f90" fmla="val 1916"/>
                <a:gd name="f91" fmla="val 1910"/>
                <a:gd name="f92" fmla="val 446"/>
                <a:gd name="f93" fmla="val 1905"/>
                <a:gd name="f94" fmla="val 408"/>
                <a:gd name="f95" fmla="val 1890"/>
                <a:gd name="f96" fmla="val 375"/>
                <a:gd name="f97" fmla="val 1874"/>
                <a:gd name="f98" fmla="val 343"/>
                <a:gd name="f99" fmla="val 1857"/>
                <a:gd name="f100" fmla="val 312"/>
                <a:gd name="f101" fmla="val 1838"/>
                <a:gd name="f102" fmla="val 284"/>
                <a:gd name="f103" fmla="val 1819"/>
                <a:gd name="f104" fmla="val 256"/>
                <a:gd name="f105" fmla="val 1798"/>
                <a:gd name="f106" fmla="val 231"/>
                <a:gd name="f107" fmla="val 1775"/>
                <a:gd name="f108" fmla="val 205"/>
                <a:gd name="f109" fmla="val 1751"/>
                <a:gd name="f110" fmla="val 185"/>
                <a:gd name="f111" fmla="val 1731"/>
                <a:gd name="f112" fmla="val 167"/>
                <a:gd name="f113" fmla="val 1711"/>
                <a:gd name="f114" fmla="val 151"/>
                <a:gd name="f115" fmla="val 1690"/>
                <a:gd name="f116" fmla="val 135"/>
                <a:gd name="f117" fmla="val 1670"/>
                <a:gd name="f118" fmla="val 120"/>
                <a:gd name="f119" fmla="val 1647"/>
                <a:gd name="f120" fmla="val 107"/>
                <a:gd name="f121" fmla="val 1624"/>
                <a:gd name="f122" fmla="val 93"/>
                <a:gd name="f123" fmla="val 1600"/>
                <a:gd name="f124" fmla="val 80"/>
                <a:gd name="f125" fmla="val 1574"/>
                <a:gd name="f126" fmla="val 66"/>
                <a:gd name="f127" fmla="val 1543"/>
                <a:gd name="f128" fmla="val 53"/>
                <a:gd name="f129" fmla="val 1513"/>
                <a:gd name="f130" fmla="val 42"/>
                <a:gd name="f131" fmla="val 1484"/>
                <a:gd name="f132" fmla="val 33"/>
                <a:gd name="f133" fmla="val 1452"/>
                <a:gd name="f134" fmla="val 29"/>
                <a:gd name="f135" fmla="val 1439"/>
                <a:gd name="f136" fmla="val 26"/>
                <a:gd name="f137" fmla="val 1429"/>
                <a:gd name="f138" fmla="val 24"/>
                <a:gd name="f139" fmla="val 1420"/>
                <a:gd name="f140" fmla="val 22"/>
                <a:gd name="f141" fmla="val 1415"/>
                <a:gd name="f142" fmla="val 21"/>
                <a:gd name="f143" fmla="val 1396"/>
                <a:gd name="f144" fmla="val 1389"/>
                <a:gd name="f145" fmla="val 1387"/>
                <a:gd name="f146" fmla="val 30"/>
                <a:gd name="f147" fmla="val 1381"/>
                <a:gd name="f148" fmla="val 37"/>
                <a:gd name="f149" fmla="val 1375"/>
                <a:gd name="f150" fmla="val 46"/>
                <a:gd name="f151" fmla="val 1367"/>
                <a:gd name="f152" fmla="val 58"/>
                <a:gd name="f153" fmla="val 1356"/>
                <a:gd name="f154" fmla="val 74"/>
                <a:gd name="f155" fmla="val 1341"/>
                <a:gd name="f156" fmla="val 95"/>
                <a:gd name="f157" fmla="val 1322"/>
                <a:gd name="f158" fmla="val 112"/>
                <a:gd name="f159" fmla="val 1308"/>
                <a:gd name="f160" fmla="val 119"/>
                <a:gd name="f161" fmla="val 1301"/>
                <a:gd name="f162" fmla="val 124"/>
                <a:gd name="f163" fmla="val 1296"/>
                <a:gd name="f164" fmla="val 128"/>
                <a:gd name="f165" fmla="val 1292"/>
                <a:gd name="f166" fmla="val 129"/>
                <a:gd name="f167" fmla="val 1290"/>
                <a:gd name="f168" fmla="val 132"/>
                <a:gd name="f169" fmla="val 1285"/>
                <a:gd name="f170" fmla="val 133"/>
                <a:gd name="f171" fmla="val 1278"/>
                <a:gd name="f172" fmla="val 1274"/>
                <a:gd name="f173" fmla="val 1268"/>
                <a:gd name="f174" fmla="val 1258"/>
                <a:gd name="f175" fmla="val 1248"/>
                <a:gd name="f176" fmla="val 1233"/>
                <a:gd name="f177" fmla="val 1221"/>
                <a:gd name="f178" fmla="val 1212"/>
                <a:gd name="f179" fmla="val 1209"/>
                <a:gd name="f180" fmla="val 1208"/>
                <a:gd name="f181" fmla="val 131"/>
                <a:gd name="f182" fmla="val 1206"/>
                <a:gd name="f183" fmla="val 123"/>
                <a:gd name="f184" fmla="val 116"/>
                <a:gd name="f185" fmla="val 1205"/>
                <a:gd name="f186" fmla="val 96"/>
                <a:gd name="f187" fmla="val 81"/>
                <a:gd name="f188" fmla="val 65"/>
                <a:gd name="f189" fmla="val 40"/>
                <a:gd name="f190" fmla="val 1204"/>
                <a:gd name="f191" fmla="val 20"/>
                <a:gd name="f192" fmla="val 12"/>
                <a:gd name="f193" fmla="val 5"/>
                <a:gd name="f194" fmla="val 1"/>
                <a:gd name="f195" fmla="val 1202"/>
                <a:gd name="f196" fmla="val 2"/>
                <a:gd name="f197" fmla="val 1200"/>
                <a:gd name="f198" fmla="val 6"/>
                <a:gd name="f199" fmla="val 1193"/>
                <a:gd name="f200" fmla="val 10"/>
                <a:gd name="f201" fmla="val 1189"/>
                <a:gd name="f202" fmla="val 16"/>
                <a:gd name="f203" fmla="val 1181"/>
                <a:gd name="f204" fmla="val 25"/>
                <a:gd name="f205" fmla="val 1169"/>
                <a:gd name="f206" fmla="val 36"/>
                <a:gd name="f207" fmla="val 1154"/>
                <a:gd name="f208" fmla="val 48"/>
                <a:gd name="f209" fmla="val 1137"/>
                <a:gd name="f210" fmla="val 62"/>
                <a:gd name="f211" fmla="val 1118"/>
                <a:gd name="f212" fmla="val 92"/>
                <a:gd name="f213" fmla="val 1077"/>
                <a:gd name="f214" fmla="val 121"/>
                <a:gd name="f215" fmla="val 1036"/>
                <a:gd name="f216" fmla="val 1018"/>
                <a:gd name="f217" fmla="val 148"/>
                <a:gd name="f218" fmla="val 1000"/>
                <a:gd name="f219" fmla="val 157"/>
                <a:gd name="f220" fmla="val 986"/>
                <a:gd name="f221" fmla="val 975"/>
                <a:gd name="f222" fmla="val 172"/>
                <a:gd name="f223" fmla="val 967"/>
                <a:gd name="f224" fmla="val 173"/>
                <a:gd name="f225" fmla="val 963"/>
                <a:gd name="f226" fmla="val 175"/>
                <a:gd name="f227" fmla="val 960"/>
                <a:gd name="f228" fmla="val 958"/>
                <a:gd name="f229" fmla="val 171"/>
                <a:gd name="f230" fmla="val 161"/>
                <a:gd name="f231" fmla="val 155"/>
                <a:gd name="f232" fmla="val 956"/>
                <a:gd name="f233" fmla="val 137"/>
                <a:gd name="f234" fmla="val 793"/>
                <a:gd name="f235" fmla="val 630"/>
                <a:gd name="f236" fmla="val 136"/>
                <a:gd name="f237" fmla="val 629"/>
                <a:gd name="f238" fmla="val 143"/>
                <a:gd name="f239" fmla="val 147"/>
                <a:gd name="f240" fmla="val 628"/>
                <a:gd name="f241" fmla="val 624"/>
                <a:gd name="f242" fmla="val 621"/>
                <a:gd name="f243" fmla="val 159"/>
                <a:gd name="f244" fmla="val 617"/>
                <a:gd name="f245" fmla="val 612"/>
                <a:gd name="f246" fmla="val 604"/>
                <a:gd name="f247" fmla="val 160"/>
                <a:gd name="f248" fmla="val 594"/>
                <a:gd name="f249" fmla="val 582"/>
                <a:gd name="f250" fmla="val 539"/>
                <a:gd name="f251" fmla="val 400"/>
                <a:gd name="f252" fmla="val 538"/>
                <a:gd name="f253" fmla="val 641"/>
                <a:gd name="f254" fmla="val 640"/>
                <a:gd name="f255" fmla="val 513"/>
                <a:gd name="f256" fmla="val 638"/>
                <a:gd name="f257" fmla="val 506"/>
                <a:gd name="f258" fmla="val 637"/>
                <a:gd name="f259" fmla="val 489"/>
                <a:gd name="f260" fmla="val 634"/>
                <a:gd name="f261" fmla="val 632"/>
                <a:gd name="f262" fmla="val 447"/>
                <a:gd name="f263" fmla="val 618"/>
                <a:gd name="f264" fmla="val 438"/>
                <a:gd name="f265" fmla="val 433"/>
                <a:gd name="f266" fmla="val 614"/>
                <a:gd name="f267" fmla="val 421"/>
                <a:gd name="f268" fmla="val 609"/>
                <a:gd name="f269" fmla="val 410"/>
                <a:gd name="f270" fmla="val 603"/>
                <a:gd name="f271" fmla="val 399"/>
                <a:gd name="f272" fmla="val 602"/>
                <a:gd name="f273" fmla="val 380"/>
                <a:gd name="f274" fmla="val 606"/>
                <a:gd name="f275" fmla="val 372"/>
                <a:gd name="f276" fmla="val 370"/>
                <a:gd name="f277" fmla="val 610"/>
                <a:gd name="f278" fmla="val 367"/>
                <a:gd name="f279" fmla="val 363"/>
                <a:gd name="f280" fmla="val 605"/>
                <a:gd name="f281" fmla="val 356"/>
                <a:gd name="f282" fmla="val 599"/>
                <a:gd name="f283" fmla="val 595"/>
                <a:gd name="f284" fmla="val 331"/>
                <a:gd name="f285" fmla="val 593"/>
                <a:gd name="f286" fmla="val 319"/>
                <a:gd name="f287" fmla="val 308"/>
                <a:gd name="f288" fmla="val 298"/>
                <a:gd name="f289" fmla="val 286"/>
                <a:gd name="f290" fmla="val 259"/>
                <a:gd name="f291" fmla="val 247"/>
                <a:gd name="f292" fmla="val 615"/>
                <a:gd name="f293" fmla="val 235"/>
                <a:gd name="f294" fmla="val 622"/>
                <a:gd name="f295" fmla="val 224"/>
                <a:gd name="f296" fmla="val 216"/>
                <a:gd name="f297" fmla="val 211"/>
                <a:gd name="f298" fmla="val 208"/>
                <a:gd name="f299" fmla="val 642"/>
                <a:gd name="f300" fmla="val 645"/>
                <a:gd name="f301" fmla="val 207"/>
                <a:gd name="f302" fmla="val 646"/>
                <a:gd name="f303" fmla="val 213"/>
                <a:gd name="f304" fmla="val 219"/>
                <a:gd name="f305" fmla="val 648"/>
                <a:gd name="f306" fmla="val 650"/>
                <a:gd name="f307" fmla="val 246"/>
                <a:gd name="f308" fmla="val 657"/>
                <a:gd name="f309" fmla="val 262"/>
                <a:gd name="f310" fmla="val 662"/>
                <a:gd name="f311" fmla="val 272"/>
                <a:gd name="f312" fmla="val 668"/>
                <a:gd name="f313" fmla="val 283"/>
                <a:gd name="f314" fmla="val 673"/>
                <a:gd name="f315" fmla="val 292"/>
                <a:gd name="f316" fmla="val 299"/>
                <a:gd name="f317" fmla="val 680"/>
                <a:gd name="f318" fmla="val 310"/>
                <a:gd name="f319" fmla="val 682"/>
                <a:gd name="f320" fmla="val 323"/>
                <a:gd name="f321" fmla="val 684"/>
                <a:gd name="f322" fmla="val 330"/>
                <a:gd name="f323" fmla="val 338"/>
                <a:gd name="f324" fmla="val 344"/>
                <a:gd name="f325" fmla="val 348"/>
                <a:gd name="f326" fmla="val 350"/>
                <a:gd name="f327" fmla="val 346"/>
                <a:gd name="f328" fmla="val 677"/>
                <a:gd name="f329" fmla="val 342"/>
                <a:gd name="f330" fmla="val 674"/>
                <a:gd name="f331" fmla="val 336"/>
                <a:gd name="f332" fmla="val 316"/>
                <a:gd name="f333" fmla="val 656"/>
                <a:gd name="f334" fmla="val 302"/>
                <a:gd name="f335" fmla="val 644"/>
                <a:gd name="f336" fmla="val 295"/>
                <a:gd name="f337" fmla="val 288"/>
                <a:gd name="f338" fmla="val 282"/>
                <a:gd name="f339" fmla="val 276"/>
                <a:gd name="f340" fmla="val 274"/>
                <a:gd name="f341" fmla="val 625"/>
                <a:gd name="f342" fmla="val 619"/>
                <a:gd name="f343" fmla="val 278"/>
                <a:gd name="f344" fmla="val 291"/>
                <a:gd name="f345" fmla="val 613"/>
                <a:gd name="f346" fmla="val 327"/>
                <a:gd name="f347" fmla="val 351"/>
                <a:gd name="f348" fmla="val 368"/>
                <a:gd name="f349" fmla="val 371"/>
                <a:gd name="f350" fmla="val 358"/>
                <a:gd name="f351" fmla="val 340"/>
                <a:gd name="f352" fmla="val 636"/>
                <a:gd name="f353" fmla="val 332"/>
                <a:gd name="f354" fmla="val 328"/>
                <a:gd name="f355" fmla="val 670"/>
                <a:gd name="f356" fmla="val 379"/>
                <a:gd name="f357" fmla="val 672"/>
                <a:gd name="f358" fmla="val 392"/>
                <a:gd name="f359" fmla="val 406"/>
                <a:gd name="f360" fmla="val 409"/>
                <a:gd name="f361" fmla="val 411"/>
                <a:gd name="f362" fmla="val 688"/>
                <a:gd name="f363" fmla="val 413"/>
                <a:gd name="f364" fmla="val 414"/>
                <a:gd name="f365" fmla="val 689"/>
                <a:gd name="f366" fmla="val 417"/>
                <a:gd name="f367" fmla="val 685"/>
                <a:gd name="f368" fmla="val 419"/>
                <a:gd name="f369" fmla="val 665"/>
                <a:gd name="f370" fmla="val 653"/>
                <a:gd name="f371" fmla="val 423"/>
                <a:gd name="f372" fmla="val 427"/>
                <a:gd name="f373" fmla="val 437"/>
                <a:gd name="f374" fmla="val 443"/>
                <a:gd name="f375" fmla="val 449"/>
                <a:gd name="f376" fmla="val 654"/>
                <a:gd name="f377" fmla="val 450"/>
                <a:gd name="f378" fmla="val 445"/>
                <a:gd name="f379" fmla="val 430"/>
                <a:gd name="f380" fmla="val 429"/>
                <a:gd name="f381" fmla="val 458"/>
                <a:gd name="f382" fmla="val 694"/>
                <a:gd name="f383" fmla="val 463"/>
                <a:gd name="f384" fmla="val 700"/>
                <a:gd name="f385" fmla="val 702"/>
                <a:gd name="f386" fmla="val 469"/>
                <a:gd name="f387" fmla="val 693"/>
                <a:gd name="f388" fmla="val 474"/>
                <a:gd name="f389" fmla="val 475"/>
                <a:gd name="f390" fmla="val 495"/>
                <a:gd name="f391" fmla="val 503"/>
                <a:gd name="f392" fmla="val 521"/>
                <a:gd name="f393" fmla="val 537"/>
                <a:gd name="f394" fmla="val 535"/>
                <a:gd name="f395" fmla="val 531"/>
                <a:gd name="f396" fmla="val 525"/>
                <a:gd name="f397" fmla="val 518"/>
                <a:gd name="f398" fmla="val 514"/>
                <a:gd name="f399" fmla="val 511"/>
                <a:gd name="f400" fmla="val 507"/>
                <a:gd name="f401" fmla="val 502"/>
                <a:gd name="f402" fmla="val 493"/>
                <a:gd name="f403" fmla="val 490"/>
                <a:gd name="f404" fmla="val 491"/>
                <a:gd name="f405" fmla="val 505"/>
                <a:gd name="f406" fmla="val 510"/>
                <a:gd name="f407" fmla="val 519"/>
                <a:gd name="f408" fmla="val 686"/>
                <a:gd name="f409" fmla="val 704"/>
                <a:gd name="f410" fmla="val 701"/>
                <a:gd name="f411" fmla="val 698"/>
                <a:gd name="f412" fmla="val 696"/>
                <a:gd name="f413" fmla="val 708"/>
                <a:gd name="f414" fmla="val 712"/>
                <a:gd name="f415" fmla="val 714"/>
                <a:gd name="f416" fmla="val 716"/>
                <a:gd name="f417" fmla="val 517"/>
                <a:gd name="f418" fmla="val 717"/>
                <a:gd name="f419" fmla="val 730"/>
                <a:gd name="f420" fmla="val 744"/>
                <a:gd name="f421" fmla="val 745"/>
                <a:gd name="f422" fmla="val 529"/>
                <a:gd name="f423" fmla="val 523"/>
                <a:gd name="f424" fmla="val 741"/>
                <a:gd name="f425" fmla="val 738"/>
                <a:gd name="f426" fmla="val 734"/>
                <a:gd name="f427" fmla="val 732"/>
                <a:gd name="f428" fmla="val 729"/>
                <a:gd name="f429" fmla="val 726"/>
                <a:gd name="f430" fmla="val 728"/>
                <a:gd name="f431" fmla="val 733"/>
                <a:gd name="f432" fmla="val 494"/>
                <a:gd name="f433" fmla="val 737"/>
                <a:gd name="f434" fmla="val 742"/>
                <a:gd name="f435" fmla="val 515"/>
                <a:gd name="f436" fmla="val 746"/>
                <a:gd name="f437" fmla="val 509"/>
                <a:gd name="f438" fmla="val 748"/>
                <a:gd name="f439" fmla="val 486"/>
                <a:gd name="f440" fmla="val 740"/>
                <a:gd name="f441" fmla="val 471"/>
                <a:gd name="f442" fmla="val 467"/>
                <a:gd name="f443" fmla="val 457"/>
                <a:gd name="f444" fmla="val 753"/>
                <a:gd name="f445" fmla="val 756"/>
                <a:gd name="f446" fmla="val 439"/>
                <a:gd name="f447" fmla="val 758"/>
                <a:gd name="f448" fmla="val 425"/>
                <a:gd name="f449" fmla="val 724"/>
                <a:gd name="f450" fmla="val 718"/>
                <a:gd name="f451" fmla="val 713"/>
                <a:gd name="f452" fmla="val 722"/>
                <a:gd name="f453" fmla="val 766"/>
                <a:gd name="f454" fmla="val 774"/>
                <a:gd name="f455" fmla="val 778"/>
                <a:gd name="f456" fmla="val 394"/>
                <a:gd name="f457" fmla="val 781"/>
                <a:gd name="f458" fmla="val 782"/>
                <a:gd name="f459" fmla="val 780"/>
                <a:gd name="f460" fmla="val 776"/>
                <a:gd name="f461" fmla="val 770"/>
                <a:gd name="f462" fmla="val 764"/>
                <a:gd name="f463" fmla="val 725"/>
                <a:gd name="f464" fmla="val 388"/>
                <a:gd name="f465" fmla="val 705"/>
                <a:gd name="f466" fmla="val 697"/>
                <a:gd name="f467" fmla="val 382"/>
                <a:gd name="f468" fmla="val 692"/>
                <a:gd name="f469" fmla="val 706"/>
                <a:gd name="f470" fmla="val 720"/>
                <a:gd name="f471" fmla="val 378"/>
                <a:gd name="f472" fmla="val 364"/>
                <a:gd name="f473" fmla="val 359"/>
                <a:gd name="f474" fmla="val 762"/>
                <a:gd name="f475" fmla="val 354"/>
                <a:gd name="f476" fmla="val 765"/>
                <a:gd name="f477" fmla="val 768"/>
                <a:gd name="f478" fmla="val 769"/>
                <a:gd name="f479" fmla="val 335"/>
                <a:gd name="f480" fmla="val 334"/>
                <a:gd name="f481" fmla="val 773"/>
                <a:gd name="f482" fmla="val 355"/>
                <a:gd name="f483" fmla="val 362"/>
                <a:gd name="f484" fmla="val 374"/>
                <a:gd name="f485" fmla="val 784"/>
                <a:gd name="f486" fmla="val 785"/>
                <a:gd name="f487" fmla="val 788"/>
                <a:gd name="f488" fmla="val 790"/>
                <a:gd name="f489" fmla="val 792"/>
                <a:gd name="f490" fmla="val 326"/>
                <a:gd name="f491" fmla="val 318"/>
                <a:gd name="f492" fmla="val 786"/>
                <a:gd name="f493" fmla="val 240"/>
                <a:gd name="f494" fmla="val 761"/>
                <a:gd name="f495" fmla="val 227"/>
                <a:gd name="f496" fmla="val 760"/>
                <a:gd name="f497" fmla="val 200"/>
                <a:gd name="f498" fmla="val 196"/>
                <a:gd name="f499" fmla="val 197"/>
                <a:gd name="f500" fmla="val 772"/>
                <a:gd name="f501" fmla="val 203"/>
                <a:gd name="f502" fmla="val 209"/>
                <a:gd name="f503" fmla="val 777"/>
                <a:gd name="f504" fmla="val 229"/>
                <a:gd name="f505" fmla="val 243"/>
                <a:gd name="f506" fmla="val 255"/>
                <a:gd name="f507" fmla="val 797"/>
                <a:gd name="f508" fmla="val 267"/>
                <a:gd name="f509" fmla="val 801"/>
                <a:gd name="f510" fmla="val 275"/>
                <a:gd name="f511" fmla="val 805"/>
                <a:gd name="f512" fmla="val 809"/>
                <a:gd name="f513" fmla="val 811"/>
                <a:gd name="f514" fmla="val 807"/>
                <a:gd name="f515" fmla="val 800"/>
                <a:gd name="f516" fmla="val 435"/>
                <a:gd name="f517" fmla="val 995"/>
                <a:gd name="f518" fmla="val 1231"/>
                <a:gd name="f519" fmla="val 1234"/>
                <a:gd name="f520" fmla="val 1235"/>
                <a:gd name="f521" fmla="val 1238"/>
                <a:gd name="f522" fmla="val 1239"/>
                <a:gd name="f523" fmla="val 1243"/>
                <a:gd name="f524" fmla="val 1249"/>
                <a:gd name="f525" fmla="val 1255"/>
                <a:gd name="f526" fmla="val 1273"/>
                <a:gd name="f527" fmla="val 1293"/>
                <a:gd name="f528" fmla="val 1344"/>
                <a:gd name="f529" fmla="val 1269"/>
                <a:gd name="f530" fmla="val 1251"/>
                <a:gd name="f531" fmla="val 1245"/>
                <a:gd name="f532" fmla="val 1241"/>
                <a:gd name="f533" fmla="val 1271"/>
                <a:gd name="f534" fmla="val 1314"/>
                <a:gd name="f535" fmla="val 1358"/>
                <a:gd name="f536" fmla="val 1370"/>
                <a:gd name="f537" fmla="val 1390"/>
                <a:gd name="f538" fmla="val 1400"/>
                <a:gd name="f539" fmla="val 1404"/>
                <a:gd name="f540" fmla="val 1401"/>
                <a:gd name="f541" fmla="val 1394"/>
                <a:gd name="f542" fmla="val 1386"/>
                <a:gd name="f543" fmla="val 1376"/>
                <a:gd name="f544" fmla="val 1365"/>
                <a:gd name="f545" fmla="val 1338"/>
                <a:gd name="f546" fmla="val 1321"/>
                <a:gd name="f547" fmla="val 1307"/>
                <a:gd name="f548" fmla="val 1295"/>
                <a:gd name="f549" fmla="val 1286"/>
                <a:gd name="f550" fmla="val 1279"/>
                <a:gd name="f551" fmla="val 1270"/>
                <a:gd name="f552" fmla="val 1220"/>
                <a:gd name="f553" fmla="val 1267"/>
                <a:gd name="f554" fmla="val 1232"/>
                <a:gd name="f555" fmla="val 1256"/>
                <a:gd name="f556" fmla="val 1265"/>
                <a:gd name="f557" fmla="val 1272"/>
                <a:gd name="f558" fmla="val 1276"/>
                <a:gd name="f559" fmla="val 1282"/>
                <a:gd name="f560" fmla="val 1275"/>
                <a:gd name="f561" fmla="val 1289"/>
                <a:gd name="f562" fmla="val 1298"/>
                <a:gd name="f563" fmla="val 1294"/>
                <a:gd name="f564" fmla="val 1305"/>
                <a:gd name="f565" fmla="val 1303"/>
                <a:gd name="f566" fmla="val 1313"/>
                <a:gd name="f567" fmla="val 1337"/>
                <a:gd name="f568" fmla="val 1340"/>
                <a:gd name="f569" fmla="val 1359"/>
                <a:gd name="f570" fmla="val 1369"/>
                <a:gd name="f571" fmla="val 1368"/>
                <a:gd name="f572" fmla="val 1378"/>
                <a:gd name="f573" fmla="val 1385"/>
                <a:gd name="f574" fmla="val 1391"/>
                <a:gd name="f575" fmla="val 1397"/>
                <a:gd name="f576" fmla="val 1393"/>
                <a:gd name="f577" fmla="val 1403"/>
                <a:gd name="f578" fmla="val 1413"/>
                <a:gd name="f579" fmla="val 1421"/>
                <a:gd name="f580" fmla="val 1392"/>
                <a:gd name="f581" fmla="val 1380"/>
                <a:gd name="f582" fmla="val 1485"/>
                <a:gd name="f583" fmla="val 1518"/>
                <a:gd name="f584" fmla="val 1550"/>
                <a:gd name="f585" fmla="val 1579"/>
                <a:gd name="f586" fmla="val 1634"/>
                <a:gd name="f587" fmla="val 1281"/>
                <a:gd name="f588" fmla="val 1685"/>
                <a:gd name="f589" fmla="val 1730"/>
                <a:gd name="f590" fmla="val 1771"/>
                <a:gd name="f591" fmla="val 1157"/>
                <a:gd name="f592" fmla="val 1809"/>
                <a:gd name="f593" fmla="val 1106"/>
                <a:gd name="f594" fmla="val 1844"/>
                <a:gd name="f595" fmla="val 1092"/>
                <a:gd name="f596" fmla="val 1852"/>
                <a:gd name="f597" fmla="val 1078"/>
                <a:gd name="f598" fmla="val 1860"/>
                <a:gd name="f599" fmla="val 1044"/>
                <a:gd name="f600" fmla="val 1877"/>
                <a:gd name="f601" fmla="val 1011"/>
                <a:gd name="f602" fmla="val 1893"/>
                <a:gd name="f603" fmla="val 1900"/>
                <a:gd name="f604" fmla="val 980"/>
                <a:gd name="f605" fmla="val 1906"/>
                <a:gd name="f606" fmla="val 971"/>
                <a:gd name="f607" fmla="val 961"/>
                <a:gd name="f608" fmla="val 1914"/>
                <a:gd name="f609" fmla="val 1917"/>
                <a:gd name="f610" fmla="val 953"/>
                <a:gd name="f611" fmla="val 955"/>
                <a:gd name="f612" fmla="val 957"/>
                <a:gd name="f613" fmla="val 1928"/>
                <a:gd name="f614" fmla="val 1937"/>
                <a:gd name="f615" fmla="val 968"/>
                <a:gd name="f616" fmla="val 1949"/>
                <a:gd name="f617" fmla="val 1962"/>
                <a:gd name="f618" fmla="val 984"/>
                <a:gd name="f619" fmla="val 1980"/>
                <a:gd name="f620" fmla="val 994"/>
                <a:gd name="f621" fmla="val 1997"/>
                <a:gd name="f622" fmla="val 1003"/>
                <a:gd name="f623" fmla="val 2017"/>
                <a:gd name="f624" fmla="val 1014"/>
                <a:gd name="f625" fmla="val 2036"/>
                <a:gd name="f626" fmla="val 1023"/>
                <a:gd name="f627" fmla="val 2053"/>
                <a:gd name="f628" fmla="val 1031"/>
                <a:gd name="f629" fmla="val 2071"/>
                <a:gd name="f630" fmla="val 1039"/>
                <a:gd name="f631" fmla="val 1046"/>
                <a:gd name="f632" fmla="val 1050"/>
                <a:gd name="f633" fmla="val 2105"/>
                <a:gd name="f634" fmla="val 1052"/>
                <a:gd name="f635" fmla="val 2112"/>
                <a:gd name="f636" fmla="val 1054"/>
                <a:gd name="f637" fmla="val 2115"/>
                <a:gd name="f638" fmla="val 1051"/>
                <a:gd name="f639" fmla="val 1048"/>
                <a:gd name="f640" fmla="val 1043"/>
                <a:gd name="f641" fmla="val 1034"/>
                <a:gd name="f642" fmla="val 1008"/>
                <a:gd name="f643" fmla="val 990"/>
                <a:gd name="f644" fmla="val 932"/>
                <a:gd name="f645" fmla="val 2143"/>
                <a:gd name="f646" fmla="val 2153"/>
                <a:gd name="f647" fmla="val 931"/>
                <a:gd name="f648" fmla="val 2162"/>
                <a:gd name="f649" fmla="val 2167"/>
                <a:gd name="f650" fmla="val 928"/>
                <a:gd name="f651" fmla="val 2170"/>
                <a:gd name="f652" fmla="val 927"/>
                <a:gd name="f653" fmla="val 923"/>
                <a:gd name="f654" fmla="val 915"/>
                <a:gd name="f655" fmla="val 905"/>
                <a:gd name="f656" fmla="val 892"/>
                <a:gd name="f657" fmla="val 877"/>
                <a:gd name="f658" fmla="val 859"/>
                <a:gd name="f659" fmla="val 837"/>
                <a:gd name="f660" fmla="val 749"/>
                <a:gd name="f661" fmla="val 2174"/>
                <a:gd name="f662" fmla="val 2191"/>
                <a:gd name="f663" fmla="val 2198"/>
                <a:gd name="f664" fmla="val 2202"/>
                <a:gd name="f665" fmla="val 2208"/>
                <a:gd name="f666" fmla="val 752"/>
                <a:gd name="f667" fmla="val 2212"/>
                <a:gd name="f668" fmla="val 2227"/>
                <a:gd name="f669" fmla="val 2236"/>
                <a:gd name="f670" fmla="val 2247"/>
                <a:gd name="f671" fmla="val 2258"/>
                <a:gd name="f672" fmla="val 2275"/>
                <a:gd name="f673" fmla="val 2290"/>
                <a:gd name="f674" fmla="val 750"/>
                <a:gd name="f675" fmla="val 2302"/>
                <a:gd name="f676" fmla="val 736"/>
                <a:gd name="f677" fmla="val 2311"/>
                <a:gd name="f678" fmla="val 2312"/>
                <a:gd name="f679" fmla="val 2286"/>
                <a:gd name="f680" fmla="val 2270"/>
                <a:gd name="f681" fmla="val 2238"/>
                <a:gd name="f682" fmla="val 2231"/>
                <a:gd name="f683" fmla="val 2226"/>
                <a:gd name="f684" fmla="val 2222"/>
                <a:gd name="f685" fmla="val 2220"/>
                <a:gd name="f686" fmla="val 710"/>
                <a:gd name="f687" fmla="val 2248"/>
                <a:gd name="f688" fmla="val 2262"/>
                <a:gd name="f689" fmla="val 2268"/>
                <a:gd name="f690" fmla="val 2274"/>
                <a:gd name="f691" fmla="val 2280"/>
                <a:gd name="f692" fmla="val 2292"/>
                <a:gd name="f693" fmla="val 709"/>
                <a:gd name="f694" fmla="val 2295"/>
                <a:gd name="f695" fmla="val 2194"/>
                <a:gd name="f696" fmla="val 2187"/>
                <a:gd name="f697" fmla="val 2179"/>
                <a:gd name="f698" fmla="val 721"/>
                <a:gd name="f699" fmla="val 2200"/>
                <a:gd name="f700" fmla="val 2140"/>
                <a:gd name="f701" fmla="val 541"/>
                <a:gd name="f702" fmla="val 2132"/>
                <a:gd name="f703" fmla="val 2104"/>
                <a:gd name="f704" fmla="val 2093"/>
                <a:gd name="f705" fmla="val 2092"/>
                <a:gd name="f706" fmla="val 2091"/>
                <a:gd name="f707" fmla="val 533"/>
                <a:gd name="f708" fmla="val 2095"/>
                <a:gd name="f709" fmla="val 2099"/>
                <a:gd name="f710" fmla="val 2125"/>
                <a:gd name="f711" fmla="val 2144"/>
                <a:gd name="f712" fmla="val 2145"/>
                <a:gd name="f713" fmla="val 2147"/>
                <a:gd name="f714" fmla="val 527"/>
                <a:gd name="f715" fmla="val 913"/>
                <a:gd name="f716" fmla="val 904"/>
                <a:gd name="f717" fmla="val 897"/>
                <a:gd name="f718" fmla="val 895"/>
                <a:gd name="f719" fmla="val 893"/>
                <a:gd name="f720" fmla="val 891"/>
                <a:gd name="f721" fmla="val 2096"/>
                <a:gd name="f722" fmla="val 2103"/>
                <a:gd name="f723" fmla="val 2131"/>
                <a:gd name="f724" fmla="val 2135"/>
                <a:gd name="f725" fmla="val 2139"/>
                <a:gd name="f726" fmla="val 903"/>
                <a:gd name="f727" fmla="val 908"/>
                <a:gd name="f728" fmla="val 911"/>
                <a:gd name="f729" fmla="val 912"/>
                <a:gd name="f730" fmla="val 2137"/>
                <a:gd name="f731" fmla="val 872"/>
                <a:gd name="f732" fmla="val 2101"/>
                <a:gd name="f733" fmla="val 873"/>
                <a:gd name="f734" fmla="val 2076"/>
                <a:gd name="f735" fmla="val 919"/>
                <a:gd name="f736" fmla="val 941"/>
                <a:gd name="f737" fmla="val 949"/>
                <a:gd name="f738" fmla="val 2075"/>
                <a:gd name="f739" fmla="val 2073"/>
                <a:gd name="f740" fmla="val 965"/>
                <a:gd name="f741" fmla="val 2069"/>
                <a:gd name="f742" fmla="val 2064"/>
                <a:gd name="f743" fmla="val 959"/>
                <a:gd name="f744" fmla="val 2056"/>
                <a:gd name="f745" fmla="val 2045"/>
                <a:gd name="f746" fmla="val 948"/>
                <a:gd name="f747" fmla="val 2033"/>
                <a:gd name="f748" fmla="val 940"/>
                <a:gd name="f749" fmla="val 2020"/>
                <a:gd name="f750" fmla="val 924"/>
                <a:gd name="f751" fmla="val 1988"/>
                <a:gd name="f752" fmla="val 1956"/>
                <a:gd name="f753" fmla="val 900"/>
                <a:gd name="f754" fmla="val 1942"/>
                <a:gd name="f755" fmla="val 888"/>
                <a:gd name="f756" fmla="val 1918"/>
                <a:gd name="f757" fmla="val 884"/>
                <a:gd name="f758" fmla="val 1912"/>
                <a:gd name="f759" fmla="val 883"/>
                <a:gd name="f760" fmla="val 881"/>
                <a:gd name="f761" fmla="val 1904"/>
                <a:gd name="f762" fmla="val 1902"/>
                <a:gd name="f763" fmla="val 1901"/>
                <a:gd name="f764" fmla="val 1898"/>
                <a:gd name="f765" fmla="val 899"/>
                <a:gd name="f766" fmla="val 1897"/>
                <a:gd name="f767" fmla="val 909"/>
                <a:gd name="f768" fmla="val 1894"/>
                <a:gd name="f769" fmla="val 921"/>
                <a:gd name="f770" fmla="val 935"/>
                <a:gd name="f771" fmla="val 1885"/>
                <a:gd name="f772" fmla="val 976"/>
                <a:gd name="f773" fmla="val 1870"/>
                <a:gd name="f774" fmla="val 987"/>
                <a:gd name="f775" fmla="val 1865"/>
                <a:gd name="f776" fmla="val 1837"/>
                <a:gd name="f777" fmla="val 1072"/>
                <a:gd name="f778" fmla="val 1822"/>
                <a:gd name="f779" fmla="val 1098"/>
                <a:gd name="f780" fmla="val 1806"/>
                <a:gd name="f781" fmla="val 1123"/>
                <a:gd name="f782" fmla="val 1789"/>
                <a:gd name="f783" fmla="val 1146"/>
                <a:gd name="f784" fmla="val 1770"/>
                <a:gd name="f785" fmla="val 1191"/>
                <a:gd name="f786" fmla="val 1218"/>
                <a:gd name="f787" fmla="val 1702"/>
                <a:gd name="f788" fmla="val 1242"/>
                <a:gd name="f789" fmla="val 1672"/>
                <a:gd name="f790" fmla="val 1263"/>
                <a:gd name="f791" fmla="val 1642"/>
                <a:gd name="f792" fmla="val 1283"/>
                <a:gd name="f793" fmla="val 1611"/>
                <a:gd name="f794" fmla="val 1302"/>
                <a:gd name="f795" fmla="val 1578"/>
                <a:gd name="f796" fmla="val 1319"/>
                <a:gd name="f797" fmla="val 1542"/>
                <a:gd name="f798" fmla="val 1334"/>
                <a:gd name="f799" fmla="val 1504"/>
                <a:gd name="f800" fmla="val 1349"/>
                <a:gd name="f801" fmla="val 1464"/>
                <a:gd name="f802" fmla="val 1354"/>
                <a:gd name="f803" fmla="val 1449"/>
                <a:gd name="f804" fmla="val 1357"/>
                <a:gd name="f805" fmla="val 1437"/>
                <a:gd name="f806" fmla="val 1345"/>
                <a:gd name="f807" fmla="val 1408"/>
                <a:gd name="f808" fmla="val 1330"/>
                <a:gd name="f809" fmla="val 1311"/>
                <a:gd name="f810" fmla="val 1372"/>
                <a:gd name="f811" fmla="val 1324"/>
                <a:gd name="f812" fmla="val 1148"/>
                <a:gd name="f813" fmla="val 1325"/>
                <a:gd name="f814" fmla="val 1058"/>
                <a:gd name="f815" fmla="val 1056"/>
                <a:gd name="f816" fmla="val 1333"/>
                <a:gd name="f817" fmla="val 1342"/>
                <a:gd name="f818" fmla="val 1142"/>
                <a:gd name="f819" fmla="val 1227"/>
                <a:gd name="f820" fmla="val 1384"/>
                <a:gd name="f821" fmla="val 1291"/>
                <a:gd name="f822" fmla="val 1409"/>
                <a:gd name="f823" fmla="val 1318"/>
                <a:gd name="f824" fmla="val 1323"/>
                <a:gd name="f825" fmla="val 1329"/>
                <a:gd name="f826" fmla="val 1424"/>
                <a:gd name="f827" fmla="val 1331"/>
                <a:gd name="f828" fmla="val 1428"/>
                <a:gd name="f829" fmla="val 1433"/>
                <a:gd name="f830" fmla="val 1441"/>
                <a:gd name="f831" fmla="val 1326"/>
                <a:gd name="f832" fmla="val 1451"/>
                <a:gd name="f833" fmla="val 1463"/>
                <a:gd name="f834" fmla="val 1489"/>
                <a:gd name="f835" fmla="val 1503"/>
                <a:gd name="f836" fmla="val 1558"/>
                <a:gd name="f837" fmla="val 1261"/>
                <a:gd name="f838" fmla="val 1599"/>
                <a:gd name="f839" fmla="val 1237"/>
                <a:gd name="f840" fmla="val 1638"/>
                <a:gd name="f841" fmla="val 1674"/>
                <a:gd name="f842" fmla="val 1178"/>
                <a:gd name="f843" fmla="val 1709"/>
                <a:gd name="f844" fmla="val 1144"/>
                <a:gd name="f845" fmla="val 1739"/>
                <a:gd name="f846" fmla="val 1110"/>
                <a:gd name="f847" fmla="val 1767"/>
                <a:gd name="f848" fmla="val 1071"/>
                <a:gd name="f849" fmla="val 1793"/>
                <a:gd name="f850" fmla="val 1024"/>
                <a:gd name="f851" fmla="val 998"/>
                <a:gd name="f852" fmla="val 1831"/>
                <a:gd name="f853" fmla="val 969"/>
                <a:gd name="f854" fmla="val 1845"/>
                <a:gd name="f855" fmla="val 1868"/>
                <a:gd name="f856" fmla="val 885"/>
                <a:gd name="f857" fmla="val 1878"/>
                <a:gd name="f858" fmla="val 860"/>
                <a:gd name="f859" fmla="val 851"/>
                <a:gd name="f860" fmla="val 1889"/>
                <a:gd name="f861" fmla="val 847"/>
                <a:gd name="f862" fmla="val 1892"/>
                <a:gd name="f863" fmla="val 845"/>
                <a:gd name="f864" fmla="val 848"/>
                <a:gd name="f865" fmla="val 856"/>
                <a:gd name="f866" fmla="val 861"/>
                <a:gd name="f867" fmla="val 868"/>
                <a:gd name="f868" fmla="val 1940"/>
                <a:gd name="f869" fmla="val 1968"/>
                <a:gd name="f870" fmla="val 2009"/>
                <a:gd name="f871" fmla="val 2021"/>
                <a:gd name="f872" fmla="val 2031"/>
                <a:gd name="f873" fmla="val 917"/>
                <a:gd name="f874" fmla="val 2043"/>
                <a:gd name="f875" fmla="val 920"/>
                <a:gd name="f876" fmla="val 2044"/>
                <a:gd name="f877" fmla="val 2047"/>
                <a:gd name="f878" fmla="val 2048"/>
                <a:gd name="f879" fmla="val 880"/>
                <a:gd name="f880" fmla="val 841"/>
                <a:gd name="f881" fmla="val 2049"/>
                <a:gd name="f882" fmla="val 840"/>
                <a:gd name="f883" fmla="val 839"/>
                <a:gd name="f884" fmla="val 2100"/>
                <a:gd name="f885" fmla="val 598"/>
                <a:gd name="f886" fmla="val 590"/>
                <a:gd name="f887" fmla="val 2089"/>
                <a:gd name="f888" fmla="val 589"/>
                <a:gd name="f889" fmla="val 2081"/>
                <a:gd name="f890" fmla="val 549"/>
                <a:gd name="f891" fmla="val 522"/>
                <a:gd name="f892" fmla="val 526"/>
                <a:gd name="f893" fmla="val 2011"/>
                <a:gd name="f894" fmla="val 546"/>
                <a:gd name="f895" fmla="val 1969"/>
                <a:gd name="f896" fmla="val 561"/>
                <a:gd name="f897" fmla="val 1941"/>
                <a:gd name="f898" fmla="val 567"/>
                <a:gd name="f899" fmla="val 573"/>
                <a:gd name="f900" fmla="val 578"/>
                <a:gd name="f901" fmla="val 1909"/>
                <a:gd name="f902" fmla="val 581"/>
                <a:gd name="f903" fmla="val 583"/>
                <a:gd name="f904" fmla="val 562"/>
                <a:gd name="f905" fmla="val 550"/>
                <a:gd name="f906" fmla="val 1881"/>
                <a:gd name="f907" fmla="val 1846"/>
                <a:gd name="f908" fmla="val 415"/>
                <a:gd name="f909" fmla="val 1827"/>
                <a:gd name="f910" fmla="val 1807"/>
                <a:gd name="f911" fmla="val 1786"/>
                <a:gd name="f912" fmla="val 1762"/>
                <a:gd name="f913" fmla="val 1737"/>
                <a:gd name="f914" fmla="val 248"/>
                <a:gd name="f915" fmla="val 1710"/>
                <a:gd name="f916" fmla="val 1687"/>
                <a:gd name="f917" fmla="val 1662"/>
                <a:gd name="f918" fmla="val 187"/>
                <a:gd name="f919" fmla="val 1636"/>
                <a:gd name="f920" fmla="val 168"/>
                <a:gd name="f921" fmla="val 1610"/>
                <a:gd name="f922" fmla="val 152"/>
                <a:gd name="f923" fmla="val 1582"/>
                <a:gd name="f924" fmla="val 1551"/>
                <a:gd name="f925" fmla="val 1520"/>
                <a:gd name="f926" fmla="val 109"/>
                <a:gd name="f927" fmla="val 1487"/>
                <a:gd name="f928" fmla="val 104"/>
                <a:gd name="f929" fmla="val 1472"/>
                <a:gd name="f930" fmla="val 99"/>
                <a:gd name="f931" fmla="val 1459"/>
                <a:gd name="f932" fmla="val 1448"/>
                <a:gd name="f933" fmla="val 91"/>
                <a:gd name="f934" fmla="val 1432"/>
                <a:gd name="f935" fmla="val 1425"/>
                <a:gd name="f936" fmla="val 1423"/>
                <a:gd name="f937" fmla="val 1419"/>
                <a:gd name="f938" fmla="val 1416"/>
                <a:gd name="f939" fmla="val 100"/>
                <a:gd name="f940" fmla="val 1412"/>
                <a:gd name="f941" fmla="val 1407"/>
                <a:gd name="f942" fmla="val 1395"/>
                <a:gd name="f943" fmla="val 139"/>
                <a:gd name="f944" fmla="val 184"/>
                <a:gd name="f945" fmla="val 264"/>
                <a:gd name="f946" fmla="val 280"/>
                <a:gd name="f947" fmla="val 304"/>
                <a:gd name="f948" fmla="val 314"/>
                <a:gd name="f949" fmla="val 322"/>
                <a:gd name="f950" fmla="val 347"/>
                <a:gd name="f951" fmla="val 78"/>
                <a:gd name="f952" fmla="val 72"/>
                <a:gd name="f953" fmla="val 68"/>
                <a:gd name="f954" fmla="val 64"/>
                <a:gd name="f955" fmla="val 1436"/>
                <a:gd name="f956" fmla="val 69"/>
                <a:gd name="f957" fmla="val 1447"/>
                <a:gd name="f958" fmla="val 77"/>
                <a:gd name="f959" fmla="val 1469"/>
                <a:gd name="f960" fmla="val 85"/>
                <a:gd name="f961" fmla="val 1495"/>
                <a:gd name="f962" fmla="val 1530"/>
                <a:gd name="f963" fmla="val 115"/>
                <a:gd name="f964" fmla="val 1562"/>
                <a:gd name="f965" fmla="val 1592"/>
                <a:gd name="f966" fmla="val 1622"/>
                <a:gd name="f967" fmla="val 1650"/>
                <a:gd name="f968" fmla="val 1678"/>
                <a:gd name="f969" fmla="val 1703"/>
                <a:gd name="f970" fmla="val 232"/>
                <a:gd name="f971" fmla="val 1727"/>
                <a:gd name="f972" fmla="val 1761"/>
                <a:gd name="f973" fmla="val 306"/>
                <a:gd name="f974" fmla="val 1790"/>
                <a:gd name="f975" fmla="val 1818"/>
                <a:gd name="f976" fmla="val 1842"/>
                <a:gd name="f977" fmla="val 1850"/>
                <a:gd name="f978" fmla="val 436"/>
                <a:gd name="f979" fmla="val 1864"/>
                <a:gd name="f980" fmla="val 487"/>
                <a:gd name="f981" fmla="val 1884"/>
                <a:gd name="f982" fmla="val 1896"/>
                <a:gd name="f983" fmla="val 542"/>
                <a:gd name="f984" fmla="val 1908"/>
                <a:gd name="f985" fmla="val 547"/>
                <a:gd name="f986" fmla="val 543"/>
                <a:gd name="f987" fmla="val 1934"/>
                <a:gd name="f988" fmla="val 1946"/>
                <a:gd name="f989" fmla="val 1960"/>
                <a:gd name="f990" fmla="val 1990"/>
                <a:gd name="f991" fmla="val 2035"/>
                <a:gd name="f992" fmla="val 2057"/>
                <a:gd name="f993" fmla="val 483"/>
                <a:gd name="f994" fmla="val 557"/>
                <a:gd name="f995" fmla="val 2109"/>
                <a:gd name="f996" fmla="val 558"/>
                <a:gd name="f997" fmla="val 2127"/>
                <a:gd name="f998" fmla="val 559"/>
                <a:gd name="f999" fmla="val 566"/>
                <a:gd name="f1000" fmla="val 571"/>
                <a:gd name="f1001" fmla="val 586"/>
                <a:gd name="f1002" fmla="val 871"/>
                <a:gd name="f1003" fmla="val 1026"/>
                <a:gd name="f1004" fmla="val 1019"/>
                <a:gd name="f1005" fmla="val 2083"/>
                <a:gd name="f1006" fmla="val 1012"/>
                <a:gd name="f1007" fmla="val 1006"/>
                <a:gd name="f1008" fmla="val 2059"/>
                <a:gd name="f1009" fmla="val 999"/>
                <a:gd name="f1010" fmla="val 2028"/>
                <a:gd name="f1011" fmla="val 1925"/>
                <a:gd name="f1012" fmla="val 907"/>
                <a:gd name="f1013" fmla="val 1922"/>
                <a:gd name="f1014" fmla="val 1930"/>
                <a:gd name="f1015" fmla="val 925"/>
                <a:gd name="f1016" fmla="val 1952"/>
                <a:gd name="f1017" fmla="val 1966"/>
                <a:gd name="f1018" fmla="val 991"/>
                <a:gd name="f1019" fmla="val 2077"/>
                <a:gd name="f1020" fmla="val 1007"/>
                <a:gd name="f1021" fmla="val 1016"/>
                <a:gd name="f1022" fmla="val 2084"/>
                <a:gd name="f1023" fmla="val 485"/>
                <a:gd name="f1024" fmla="val 2000"/>
                <a:gd name="f1025" fmla="val 1970"/>
                <a:gd name="f1026" fmla="val 1957"/>
                <a:gd name="f1027" fmla="val 1926"/>
                <a:gd name="f1028" fmla="val 1948"/>
                <a:gd name="f1029" fmla="val 1954"/>
                <a:gd name="f1030" fmla="val 1972"/>
                <a:gd name="f1031" fmla="val 1982"/>
                <a:gd name="f1032" fmla="val 1994"/>
                <a:gd name="f1033" fmla="val 2025"/>
                <a:gd name="f1034" fmla="val 2041"/>
                <a:gd name="f1035" fmla="val 2068"/>
                <a:gd name="f1036" fmla="val 416"/>
                <a:gd name="f1037" fmla="val 824"/>
                <a:gd name="f1038" fmla="val 825"/>
                <a:gd name="f1039" fmla="val 2029"/>
                <a:gd name="f1040" fmla="val 2027"/>
                <a:gd name="f1041" fmla="val 889"/>
                <a:gd name="f1042" fmla="val 887"/>
                <a:gd name="f1043" fmla="val 2013"/>
                <a:gd name="f1044" fmla="val 2005"/>
                <a:gd name="f1045" fmla="val 876"/>
                <a:gd name="f1046" fmla="val 836"/>
                <a:gd name="f1047" fmla="val 831"/>
                <a:gd name="f1048" fmla="val 823"/>
                <a:gd name="f1049" fmla="val 820"/>
                <a:gd name="f1050" fmla="val 819"/>
                <a:gd name="f1051" fmla="val 1882"/>
                <a:gd name="f1052" fmla="val 827"/>
                <a:gd name="f1053" fmla="val 1880"/>
                <a:gd name="f1054" fmla="val 832"/>
                <a:gd name="f1055" fmla="val 1872"/>
                <a:gd name="f1056" fmla="val 864"/>
                <a:gd name="f1057" fmla="val 1866"/>
                <a:gd name="f1058" fmla="val 901"/>
                <a:gd name="f1059" fmla="val 1854"/>
                <a:gd name="f1060" fmla="val 1848"/>
                <a:gd name="f1061" fmla="val 933"/>
                <a:gd name="f1062" fmla="val 964"/>
                <a:gd name="f1063" fmla="val 1829"/>
                <a:gd name="f1064" fmla="val 1814"/>
                <a:gd name="f1065" fmla="val 1794"/>
                <a:gd name="f1066" fmla="val 1070"/>
                <a:gd name="f1067" fmla="val 1773"/>
                <a:gd name="f1068" fmla="val 1103"/>
                <a:gd name="f1069" fmla="val 1750"/>
                <a:gd name="f1070" fmla="val 1135"/>
                <a:gd name="f1071" fmla="val 1725"/>
                <a:gd name="f1072" fmla="val 1163"/>
                <a:gd name="f1073" fmla="val 1697"/>
                <a:gd name="f1074" fmla="val 1667"/>
                <a:gd name="f1075" fmla="val 1215"/>
                <a:gd name="f1076" fmla="val 1635"/>
                <a:gd name="f1077" fmla="val 1591"/>
                <a:gd name="f1078" fmla="val 1580"/>
                <a:gd name="f1079" fmla="val 1556"/>
                <a:gd name="f1080" fmla="val 1277"/>
                <a:gd name="f1081" fmla="val 1287"/>
                <a:gd name="f1082" fmla="val 1477"/>
                <a:gd name="f1083" fmla="val 1467"/>
                <a:gd name="f1084" fmla="val 1306"/>
                <a:gd name="f1085" fmla="val 1456"/>
                <a:gd name="f1086" fmla="val 1309"/>
                <a:gd name="f1087" fmla="val 1310"/>
                <a:gd name="f1088" fmla="val 1440"/>
                <a:gd name="f1089" fmla="val 1435"/>
                <a:gd name="f1090" fmla="val 1431"/>
                <a:gd name="f1091" fmla="val 1254"/>
                <a:gd name="f1092" fmla="val 1373"/>
                <a:gd name="f1093" fmla="val 1229"/>
                <a:gd name="f1094" fmla="val 1225"/>
                <a:gd name="f1095" fmla="val 1363"/>
                <a:gd name="f1096" fmla="val 1222"/>
                <a:gd name="f1097" fmla="val 1361"/>
                <a:gd name="f1098" fmla="val 1219"/>
                <a:gd name="f1099" fmla="val 1214"/>
                <a:gd name="f1100" fmla="val 1360"/>
                <a:gd name="f1101" fmla="val 1194"/>
                <a:gd name="f1102" fmla="val 1182"/>
                <a:gd name="f1103" fmla="val 1167"/>
                <a:gd name="f1104" fmla="val 1136"/>
                <a:gd name="f1105" fmla="val 1107"/>
                <a:gd name="f1106" fmla="val 1080"/>
                <a:gd name="f1107" fmla="val 1060"/>
                <a:gd name="f1108" fmla="val 1055"/>
                <a:gd name="f1109" fmla="val 1377"/>
                <a:gd name="f1110" fmla="val 1042"/>
                <a:gd name="f1111" fmla="val 1028"/>
                <a:gd name="f1112" fmla="val 1480"/>
                <a:gd name="f1113" fmla="val 972"/>
                <a:gd name="f1114" fmla="val 1507"/>
                <a:gd name="f1115" fmla="val 1532"/>
                <a:gd name="f1116" fmla="val 1555"/>
                <a:gd name="f1117" fmla="val 1575"/>
                <a:gd name="f1118" fmla="val 843"/>
                <a:gd name="f1119" fmla="val 1608"/>
                <a:gd name="f1120" fmla="val 1615"/>
                <a:gd name="f1121" fmla="val 789"/>
                <a:gd name="f1122" fmla="val 1619"/>
                <a:gd name="f1123" fmla="val 1626"/>
                <a:gd name="f1124" fmla="val 1628"/>
                <a:gd name="f1125" fmla="val 1630"/>
                <a:gd name="f1126" fmla="val 1627"/>
                <a:gd name="f1127" fmla="val 1620"/>
                <a:gd name="f1128" fmla="val 1614"/>
                <a:gd name="f1129" fmla="val 570"/>
                <a:gd name="f1130" fmla="val 1606"/>
                <a:gd name="f1131" fmla="val 1596"/>
                <a:gd name="f1132" fmla="val 1584"/>
                <a:gd name="f1133" fmla="val 1572"/>
                <a:gd name="f1134" fmla="val 432"/>
                <a:gd name="f1135" fmla="val 1509"/>
                <a:gd name="f1136" fmla="val 403"/>
                <a:gd name="f1137" fmla="val 324"/>
                <a:gd name="f1138" fmla="val 268"/>
                <a:gd name="f1139" fmla="val 223"/>
                <a:gd name="f1140" fmla="val 199"/>
                <a:gd name="f1141" fmla="val 192"/>
                <a:gd name="f1142" fmla="val 188"/>
                <a:gd name="f1143" fmla="val 183"/>
                <a:gd name="f1144" fmla="val 1364"/>
                <a:gd name="f1145" fmla="val 165"/>
                <a:gd name="f1146" fmla="val 153"/>
                <a:gd name="f1147" fmla="val 141"/>
                <a:gd name="f1148" fmla="val 1427"/>
                <a:gd name="f1149" fmla="val 111"/>
                <a:gd name="f1150" fmla="val 113"/>
                <a:gd name="f1151" fmla="val 117"/>
                <a:gd name="f1152" fmla="val 1473"/>
                <a:gd name="f1153" fmla="val 1493"/>
                <a:gd name="f1154" fmla="val 140"/>
                <a:gd name="f1155" fmla="val 156"/>
                <a:gd name="f1156" fmla="val 1604"/>
                <a:gd name="f1157" fmla="val 1654"/>
                <a:gd name="f1158" fmla="val 1699"/>
                <a:gd name="f1159" fmla="val 287"/>
                <a:gd name="f1160" fmla="val 1721"/>
                <a:gd name="f1161" fmla="val 311"/>
                <a:gd name="f1162" fmla="val 1758"/>
                <a:gd name="f1163" fmla="val 1777"/>
                <a:gd name="f1164" fmla="val 420"/>
                <a:gd name="f1165" fmla="val 1823"/>
                <a:gd name="f1166" fmla="val 554"/>
                <a:gd name="f1167" fmla="val 569"/>
                <a:gd name="f1168" fmla="val 1873"/>
                <a:gd name="f1169" fmla="val 1876"/>
                <a:gd name="f1170" fmla="val 597"/>
                <a:gd name="f1171" fmla="val 607"/>
                <a:gd name="f1172" fmla="val 587"/>
                <a:gd name="f1173" fmla="val 553"/>
                <a:gd name="f1174" fmla="val 2015"/>
                <a:gd name="f1175" fmla="val 2063"/>
                <a:gd name="f1176" fmla="val 2080"/>
                <a:gd name="f1177" fmla="val 611"/>
                <a:gd name="f1178" fmla="val 2007"/>
                <a:gd name="f1179" fmla="val 2001"/>
                <a:gd name="f1180" fmla="val 1989"/>
                <a:gd name="f1181" fmla="val 649"/>
                <a:gd name="f1182" fmla="val 1803"/>
                <a:gd name="f1183" fmla="val 1802"/>
                <a:gd name="f1184" fmla="val 1801"/>
                <a:gd name="f1185" fmla="val 1799"/>
                <a:gd name="f1186" fmla="val 757"/>
                <a:gd name="f1187" fmla="val 2003"/>
                <a:gd name="f1188" fmla="val 2023"/>
                <a:gd name="f1189" fmla="val 2032"/>
                <a:gd name="f1190" fmla="val 2039"/>
                <a:gd name="f1191" fmla="val 2012"/>
                <a:gd name="f1192" fmla="val 1996"/>
                <a:gd name="f1193" fmla="val 1992"/>
                <a:gd name="f1194" fmla="val 1985"/>
                <a:gd name="f1195" fmla="val 1973"/>
                <a:gd name="f1196" fmla="val 1964"/>
                <a:gd name="f1197" fmla="val 1978"/>
                <a:gd name="f1198" fmla="val 1984"/>
                <a:gd name="f1199" fmla="val 1861"/>
                <a:gd name="f1200" fmla="val 1853"/>
                <a:gd name="f1201" fmla="val 1840"/>
                <a:gd name="f1202" fmla="val 1835"/>
                <a:gd name="f1203" fmla="val 1834"/>
                <a:gd name="f1204" fmla="val 530"/>
                <a:gd name="f1205" fmla="val 1826"/>
                <a:gd name="f1206" fmla="val 1817"/>
                <a:gd name="f1207" fmla="val 1815"/>
                <a:gd name="f1208" fmla="val 1811"/>
                <a:gd name="f1209" fmla="val 482"/>
                <a:gd name="f1210" fmla="val 1778"/>
                <a:gd name="f1211" fmla="val 1742"/>
                <a:gd name="f1212" fmla="val 1717"/>
                <a:gd name="f1213" fmla="val 1701"/>
                <a:gd name="f1214" fmla="val 1682"/>
                <a:gd name="f1215" fmla="val 1664"/>
                <a:gd name="f1216" fmla="val 1651"/>
                <a:gd name="f1217" fmla="val 1639"/>
                <a:gd name="f1218" fmla="val 1603"/>
                <a:gd name="f1219" fmla="val 1602"/>
                <a:gd name="f1220" fmla="val 1616"/>
                <a:gd name="f1221" fmla="val 1623"/>
                <a:gd name="f1222" fmla="val 545"/>
                <a:gd name="f1223" fmla="val 551"/>
                <a:gd name="f1224" fmla="val 1632"/>
                <a:gd name="f1225" fmla="val 555"/>
                <a:gd name="f1226" fmla="val 1643"/>
                <a:gd name="f1227" fmla="val 1652"/>
                <a:gd name="f1228" fmla="val 574"/>
                <a:gd name="f1229" fmla="val 1663"/>
                <a:gd name="f1230" fmla="val 1676"/>
                <a:gd name="f1231" fmla="val 1689"/>
                <a:gd name="f1232" fmla="val 1698"/>
                <a:gd name="f1233" fmla="val 1706"/>
                <a:gd name="f1234" fmla="val 1713"/>
                <a:gd name="f1235" fmla="val 1718"/>
                <a:gd name="f1236" fmla="val 577"/>
                <a:gd name="f1237" fmla="val 1715"/>
                <a:gd name="f1238" fmla="val 1675"/>
                <a:gd name="f1239" fmla="val 1671"/>
                <a:gd name="f1240" fmla="val 1660"/>
                <a:gd name="f1241" fmla="val 1659"/>
                <a:gd name="f1242" fmla="val 1658"/>
                <a:gd name="f1243" fmla="val 1668"/>
                <a:gd name="f1244" fmla="val 1683"/>
                <a:gd name="f1245" fmla="val 1693"/>
                <a:gd name="f1246" fmla="val 1714"/>
                <a:gd name="f1247" fmla="val 1745"/>
                <a:gd name="f1248" fmla="val 1754"/>
                <a:gd name="f1249" fmla="val 1766"/>
                <a:gd name="f1250" fmla="val 1769"/>
                <a:gd name="f1251" fmla="val 1774"/>
                <a:gd name="f1252" fmla="val 1779"/>
                <a:gd name="f1253" fmla="val 1785"/>
                <a:gd name="f1254" fmla="val 534"/>
                <a:gd name="f1255" fmla="val 1791"/>
                <a:gd name="f1256" fmla="val 1797"/>
                <a:gd name="f1257" fmla="val 1782"/>
                <a:gd name="f1258" fmla="val 565"/>
                <a:gd name="f1259" fmla="val 579"/>
                <a:gd name="f1260" fmla="val 1783"/>
                <a:gd name="f1261" fmla="val 1787"/>
                <a:gd name="f1262" fmla="val 1813"/>
                <a:gd name="f1263" fmla="val 585"/>
                <a:gd name="f1264" fmla="val 1821"/>
                <a:gd name="f1265" fmla="val 575"/>
                <a:gd name="f1266" fmla="val 563"/>
                <a:gd name="f1267" fmla="val 1833"/>
                <a:gd name="f1268" fmla="val 833"/>
                <a:gd name="f1269" fmla="val 835"/>
                <a:gd name="f1270" fmla="val 1805"/>
                <a:gd name="f1271" fmla="val 1749"/>
                <a:gd name="f1272" fmla="val 1705"/>
                <a:gd name="f1273" fmla="val 1738"/>
                <a:gd name="f1274" fmla="val 1753"/>
                <a:gd name="f1275" fmla="val 803"/>
                <a:gd name="f1276" fmla="val 798"/>
                <a:gd name="f1277" fmla="val 1765"/>
                <a:gd name="f1278" fmla="val 1755"/>
                <a:gd name="f1279" fmla="val 1655"/>
                <a:gd name="f1280" fmla="val 849"/>
                <a:gd name="f1281" fmla="val 857"/>
                <a:gd name="f1282" fmla="val 869"/>
                <a:gd name="f1283" fmla="val 1618"/>
                <a:gd name="f1284" fmla="val 1594"/>
                <a:gd name="f1285" fmla="val 944"/>
                <a:gd name="f1286" fmla="val 945"/>
                <a:gd name="f1287" fmla="val 936"/>
                <a:gd name="f1288" fmla="val 1666"/>
                <a:gd name="f1289" fmla="val 916"/>
                <a:gd name="f1290" fmla="val 1648"/>
                <a:gd name="f1291" fmla="val 1640"/>
                <a:gd name="f1292" fmla="val 1644"/>
                <a:gd name="f1293" fmla="val 1726"/>
                <a:gd name="f1294" fmla="val 1825"/>
                <a:gd name="f1295" fmla="val 982"/>
                <a:gd name="f1296" fmla="val 1763"/>
                <a:gd name="f1297" fmla="val 1759"/>
                <a:gd name="f1298" fmla="val 979"/>
                <a:gd name="f1299" fmla="val 1746"/>
                <a:gd name="f1300" fmla="val 973"/>
                <a:gd name="f1301" fmla="val 1743"/>
                <a:gd name="f1302" fmla="val 1691"/>
                <a:gd name="f1303" fmla="val 1679"/>
                <a:gd name="f1304" fmla="val 996"/>
                <a:gd name="f1305" fmla="val 1531"/>
                <a:gd name="f1306" fmla="val 1476"/>
                <a:gd name="f1307" fmla="val 1457"/>
                <a:gd name="f1308" fmla="val 1059"/>
                <a:gd name="f1309" fmla="val 1062"/>
                <a:gd name="f1310" fmla="val 1444"/>
                <a:gd name="f1311" fmla="val 1064"/>
                <a:gd name="f1312" fmla="val 1067"/>
                <a:gd name="f1313" fmla="val 1076"/>
                <a:gd name="f1314" fmla="val 1084"/>
                <a:gd name="f1315" fmla="val 1559"/>
                <a:gd name="f1316" fmla="val 1083"/>
                <a:gd name="f1317" fmla="val 1735"/>
                <a:gd name="f1318" fmla="val 1063"/>
                <a:gd name="f1319" fmla="val 1741"/>
                <a:gd name="f1320" fmla="val 1722"/>
                <a:gd name="f1321" fmla="val 1656"/>
                <a:gd name="f1322" fmla="val 1038"/>
                <a:gd name="f1323" fmla="val 1695"/>
                <a:gd name="f1324" fmla="val 1707"/>
                <a:gd name="f1325" fmla="val 1010"/>
                <a:gd name="f1326" fmla="val 983"/>
                <a:gd name="f1327" fmla="val 1032"/>
                <a:gd name="f1328" fmla="val 1563"/>
                <a:gd name="f1329" fmla="val 1548"/>
                <a:gd name="f1330" fmla="val 1536"/>
                <a:gd name="f1331" fmla="val 1527"/>
                <a:gd name="f1332" fmla="val 1526"/>
                <a:gd name="f1333" fmla="val 1528"/>
                <a:gd name="f1334" fmla="val 1534"/>
                <a:gd name="f1335" fmla="val 1576"/>
                <a:gd name="f1336" fmla="val 1607"/>
                <a:gd name="f1337" fmla="val 1004"/>
                <a:gd name="f1338" fmla="val 1646"/>
                <a:gd name="f1339" fmla="val 1015"/>
                <a:gd name="f1340" fmla="val 1631"/>
                <a:gd name="f1341" fmla="val 1757"/>
                <a:gd name="f1342" fmla="val 339"/>
                <a:gd name="f1343" fmla="val 1468"/>
                <a:gd name="f1344" fmla="val 1443"/>
                <a:gd name="f1345" fmla="val 1461"/>
                <a:gd name="f1346" fmla="val 1500"/>
                <a:gd name="f1347" fmla="val 1512"/>
                <a:gd name="f1348" fmla="val 1519"/>
                <a:gd name="f1349" fmla="val 1523"/>
                <a:gd name="f1350" fmla="val 1547"/>
                <a:gd name="f1351" fmla="val 1546"/>
                <a:gd name="f1352" fmla="val 366"/>
                <a:gd name="f1353" fmla="val 1586"/>
                <a:gd name="f1354" fmla="val 1612"/>
                <a:gd name="f1355" fmla="val 426"/>
                <a:gd name="f1356" fmla="val 418"/>
                <a:gd name="f1357" fmla="val 1568"/>
                <a:gd name="f1358" fmla="val 1554"/>
                <a:gd name="f1359" fmla="val 1544"/>
                <a:gd name="f1360" fmla="val 434"/>
                <a:gd name="f1361" fmla="val 428"/>
                <a:gd name="f1362" fmla="val 407"/>
                <a:gd name="f1363" fmla="val 633"/>
                <a:gd name="f1364" fmla="val 1681"/>
                <a:gd name="f1365" fmla="val 1686"/>
                <a:gd name="f1366" fmla="val 1734"/>
                <a:gd name="f1367" fmla="val 1694"/>
                <a:gd name="f1368" fmla="val 1723"/>
                <a:gd name="f1369" fmla="val 1733"/>
                <a:gd name="f1370" fmla="val 794"/>
                <a:gd name="f1371" fmla="val 808"/>
                <a:gd name="f1372" fmla="val 796"/>
                <a:gd name="f1373" fmla="val 754"/>
                <a:gd name="f1374" fmla="val 1719"/>
                <a:gd name="f1375" fmla="val 1127"/>
                <a:gd name="f1376" fmla="val 1126"/>
                <a:gd name="f1377" fmla="val 1120"/>
                <a:gd name="f1378" fmla="val 1114"/>
                <a:gd name="f1379" fmla="val 1115"/>
                <a:gd name="f1380" fmla="val 1131"/>
                <a:gd name="f1381" fmla="val 1138"/>
                <a:gd name="f1382" fmla="val 1150"/>
                <a:gd name="f1383" fmla="val 1161"/>
                <a:gd name="f1384" fmla="val 1453"/>
                <a:gd name="f1385" fmla="val 1174"/>
                <a:gd name="f1386" fmla="val 1179"/>
                <a:gd name="f1387" fmla="val 1195"/>
                <a:gd name="f1388" fmla="val 1203"/>
                <a:gd name="f1389" fmla="val 1524"/>
                <a:gd name="f1390" fmla="val 1207"/>
                <a:gd name="f1391" fmla="val 1522"/>
                <a:gd name="f1392" fmla="val 1211"/>
                <a:gd name="f1393" fmla="val 1516"/>
                <a:gd name="f1394" fmla="val 1508"/>
                <a:gd name="f1395" fmla="val 1499"/>
                <a:gd name="f1396" fmla="val 1226"/>
                <a:gd name="f1397" fmla="val 1465"/>
                <a:gd name="f1398" fmla="val 1213"/>
                <a:gd name="f1399" fmla="val 1201"/>
                <a:gd name="f1400" fmla="val 1266"/>
                <a:gd name="f1401" fmla="val 1250"/>
                <a:gd name="f1402" fmla="val 1539"/>
                <a:gd name="f1403" fmla="val 1230"/>
                <a:gd name="f1404" fmla="val 1571"/>
                <a:gd name="f1405" fmla="val 1197"/>
                <a:gd name="f1406" fmla="val 1166"/>
                <a:gd name="f1407" fmla="val 1155"/>
                <a:gd name="f1408" fmla="val 1515"/>
                <a:gd name="f1409" fmla="val 1152"/>
                <a:gd name="f1410" fmla="val 1511"/>
                <a:gd name="f1411" fmla="val 1540"/>
                <a:gd name="f1412" fmla="val 1560"/>
                <a:gd name="f1413" fmla="val 1588"/>
                <a:gd name="f1414" fmla="val 1598"/>
                <a:gd name="f1415" fmla="val 1158"/>
                <a:gd name="f1416" fmla="val 1159"/>
                <a:gd name="f1417" fmla="val 1140"/>
                <a:gd name="f1418" fmla="val 1130"/>
                <a:gd name="f1419" fmla="val 1128"/>
                <a:gd name="f1420" fmla="val 244"/>
                <a:gd name="f1421" fmla="val 236"/>
                <a:gd name="f1422" fmla="val 221"/>
                <a:gd name="f1423" fmla="val 215"/>
                <a:gd name="f1424" fmla="val 201"/>
                <a:gd name="f1425" fmla="val 1564"/>
                <a:gd name="f1426" fmla="val 212"/>
                <a:gd name="f1427" fmla="val 1552"/>
                <a:gd name="f1428" fmla="val 217"/>
                <a:gd name="f1429" fmla="val 177"/>
                <a:gd name="f1430" fmla="val 169"/>
                <a:gd name="f1431" fmla="val 144"/>
                <a:gd name="f1432" fmla="val 149"/>
                <a:gd name="f1433" fmla="val 204"/>
                <a:gd name="f1434" fmla="val 189"/>
                <a:gd name="f1435" fmla="val 1471"/>
                <a:gd name="f1436" fmla="val 1481"/>
                <a:gd name="f1437" fmla="val 1479"/>
                <a:gd name="f1438" fmla="val 266"/>
                <a:gd name="f1439" fmla="val 261"/>
                <a:gd name="f1440" fmla="val 257"/>
                <a:gd name="f1441" fmla="val 300"/>
                <a:gd name="f1442" fmla="val 303"/>
                <a:gd name="f1443" fmla="val 1492"/>
                <a:gd name="f1444" fmla="val 294"/>
                <a:gd name="f1445" fmla="val 279"/>
                <a:gd name="f1446" fmla="val 260"/>
                <a:gd name="f1447" fmla="val 253"/>
                <a:gd name="f1448" fmla="val 1595"/>
                <a:gd name="f1449" fmla="val 263"/>
                <a:gd name="f1450" fmla="val 249"/>
                <a:gd name="f1451" fmla="val 1566"/>
                <a:gd name="f1452" fmla="val 939"/>
                <a:gd name="f1453" fmla="val 1002"/>
                <a:gd name="f1454" fmla="val 1417"/>
                <a:gd name="f1455" fmla="val 1022"/>
                <a:gd name="f1456" fmla="val 1035"/>
                <a:gd name="f1457" fmla="val 1040"/>
                <a:gd name="f1458" fmla="val 1312"/>
                <a:gd name="f1459" fmla="val 1224"/>
                <a:gd name="f1460" fmla="val 1027"/>
                <a:gd name="f1461" fmla="val 1117"/>
                <a:gd name="f1462" fmla="val 1091"/>
                <a:gd name="f1463" fmla="val 1069"/>
                <a:gd name="f1464" fmla="val 1047"/>
                <a:gd name="f1465" fmla="val 943"/>
                <a:gd name="f1466" fmla="val 978"/>
                <a:gd name="f1467" fmla="val 966"/>
                <a:gd name="f1468" fmla="val 954"/>
                <a:gd name="f1469" fmla="val 938"/>
                <a:gd name="f1470" fmla="val 926"/>
                <a:gd name="f1471" fmla="val 942"/>
                <a:gd name="f1472" fmla="val 974"/>
                <a:gd name="f1473" fmla="val 1111"/>
                <a:gd name="f1474" fmla="val 1147"/>
                <a:gd name="f1475" fmla="val 1297"/>
                <a:gd name="f1476" fmla="val 1328"/>
                <a:gd name="f1477" fmla="val 1411"/>
                <a:gd name="f1478" fmla="val 1460"/>
                <a:gd name="f1479" fmla="val 1483"/>
                <a:gd name="f1480" fmla="val 1399"/>
                <a:gd name="f1481" fmla="val 1379"/>
                <a:gd name="f1482" fmla="val 1317"/>
                <a:gd name="f1483" fmla="val 376"/>
                <a:gd name="f1484" fmla="val 1253"/>
                <a:gd name="f1485" fmla="val 1210"/>
                <a:gd name="f1486" fmla="val 1187"/>
                <a:gd name="f1487" fmla="val 398"/>
                <a:gd name="f1488" fmla="val 1151"/>
                <a:gd name="f1489" fmla="val 1085"/>
                <a:gd name="f1490" fmla="val 951"/>
                <a:gd name="f1491" fmla="val 947"/>
                <a:gd name="f1492" fmla="val 946"/>
                <a:gd name="f1493" fmla="val 950"/>
                <a:gd name="f1494" fmla="val 804"/>
                <a:gd name="f1495" fmla="val 867"/>
                <a:gd name="f1496" fmla="val 1045"/>
                <a:gd name="f1497" fmla="val 1079"/>
                <a:gd name="f1498" fmla="val 988"/>
                <a:gd name="f1499" fmla="val 1139"/>
                <a:gd name="f1500" fmla="val 1020"/>
                <a:gd name="f1501" fmla="val 1300"/>
                <a:gd name="f1502" fmla="val 1316"/>
                <a:gd name="f1503" fmla="val 1353"/>
                <a:gd name="f1504" fmla="val 1497"/>
                <a:gd name="f1505" fmla="val 896"/>
                <a:gd name="f1506" fmla="val 812"/>
                <a:gd name="f1507" fmla="val 1583"/>
                <a:gd name="f1508" fmla="val 1590"/>
                <a:gd name="f1509" fmla="val 1567"/>
                <a:gd name="f1510" fmla="val 875"/>
                <a:gd name="f1511" fmla="val 1501"/>
                <a:gd name="f1512" fmla="val 1304"/>
                <a:gd name="f1513" fmla="val 1288"/>
                <a:gd name="f1514" fmla="val 1240"/>
                <a:gd name="f1515" fmla="val 1145"/>
                <a:gd name="f1516" fmla="val 970"/>
                <a:gd name="f1517" fmla="val 962"/>
                <a:gd name="f1518" fmla="val 1066"/>
                <a:gd name="f1519" fmla="val 1099"/>
                <a:gd name="f1520" fmla="val 1198"/>
                <a:gd name="f1521" fmla="val 465"/>
                <a:gd name="f1522" fmla="val 453"/>
                <a:gd name="f1523" fmla="val 1350"/>
                <a:gd name="f1524" fmla="val 1336"/>
                <a:gd name="f1525" fmla="val 462"/>
                <a:gd name="f1526" fmla="val 1332"/>
                <a:gd name="f1527" fmla="val 1284"/>
                <a:gd name="f1528" fmla="val 1264"/>
                <a:gd name="f1529" fmla="val 1257"/>
                <a:gd name="f1530" fmla="val 1228"/>
                <a:gd name="f1531" fmla="val 461"/>
                <a:gd name="f1532" fmla="val 1190"/>
                <a:gd name="f1533" fmla="val 1162"/>
                <a:gd name="f1534" fmla="val 1153"/>
                <a:gd name="f1535" fmla="val 1149"/>
                <a:gd name="f1536" fmla="val 1143"/>
                <a:gd name="f1537" fmla="val 1133"/>
                <a:gd name="f1538" fmla="val 1119"/>
                <a:gd name="f1539" fmla="val 1101"/>
                <a:gd name="f1540" fmla="val 1097"/>
                <a:gd name="f1541" fmla="val 1094"/>
                <a:gd name="f1542" fmla="val 1089"/>
                <a:gd name="f1543" fmla="val 1082"/>
                <a:gd name="f1544" fmla="val 1065"/>
                <a:gd name="f1545" fmla="val 1102"/>
                <a:gd name="f1546" fmla="val 1105"/>
                <a:gd name="f1547" fmla="val 929"/>
                <a:gd name="f1548" fmla="val 1121"/>
                <a:gd name="f1549" fmla="val 1173"/>
                <a:gd name="f1550" fmla="val 1371"/>
                <a:gd name="f1551" fmla="val 937"/>
                <a:gd name="f1552" fmla="val 816"/>
                <a:gd name="f1553" fmla="val 1488"/>
                <a:gd name="f1554" fmla="val 652"/>
                <a:gd name="f1555" fmla="val 1505"/>
                <a:gd name="f1556" fmla="val 626"/>
                <a:gd name="f1557" fmla="val 1491"/>
                <a:gd name="f1558" fmla="val 1445"/>
                <a:gd name="f1559" fmla="val 865"/>
                <a:gd name="f1560" fmla="val 879"/>
                <a:gd name="f1561" fmla="val 1383"/>
                <a:gd name="f1562" fmla="val 852"/>
                <a:gd name="f1563" fmla="val 1348"/>
                <a:gd name="f1564" fmla="val 1388"/>
                <a:gd name="f1565" fmla="val 863"/>
                <a:gd name="f1566" fmla="val 815"/>
                <a:gd name="f1567" fmla="val 1320"/>
                <a:gd name="f1568" fmla="val 454"/>
                <a:gd name="f1569" fmla="val 1236"/>
                <a:gd name="f1570" fmla="val 1216"/>
                <a:gd name="f1571" fmla="val 1186"/>
                <a:gd name="f1572" fmla="val 1185"/>
                <a:gd name="f1573" fmla="val 1183"/>
                <a:gd name="f1574" fmla="val 1252"/>
                <a:gd name="f1575" fmla="val 1141"/>
                <a:gd name="f1576" fmla="val 1129"/>
                <a:gd name="f1577" fmla="val 1170"/>
                <a:gd name="f1578" fmla="val 1171"/>
                <a:gd name="f1579" fmla="val 813"/>
                <a:gd name="f1580" fmla="val 829"/>
                <a:gd name="f1581" fmla="val 844"/>
                <a:gd name="f1582" fmla="val 855"/>
                <a:gd name="f1583" fmla="val 1175"/>
                <a:gd name="f1584" fmla="val 853"/>
                <a:gd name="f1585" fmla="val 1109"/>
                <a:gd name="f1586" fmla="val 817"/>
                <a:gd name="f1587" fmla="val 821"/>
                <a:gd name="f1588" fmla="val 1177"/>
                <a:gd name="f1589" fmla="val 1125"/>
                <a:gd name="f1590" fmla="val 828"/>
                <a:gd name="f1591" fmla="val 1244"/>
                <a:gd name="f1592" fmla="val 1246"/>
                <a:gd name="f1593" fmla="val 1262"/>
                <a:gd name="f1594" fmla="val 1260"/>
                <a:gd name="f1595" fmla="val 1280"/>
                <a:gd name="f1596" fmla="val 455"/>
                <a:gd name="f1597" fmla="val 1217"/>
                <a:gd name="f1598" fmla="val 1165"/>
                <a:gd name="f1599" fmla="val 1095"/>
                <a:gd name="f1600" fmla="val 1122"/>
                <a:gd name="f1601" fmla="val 1134"/>
                <a:gd name="f1602" fmla="val 1113"/>
                <a:gd name="f1603" fmla="val 1075"/>
                <a:gd name="f1604" fmla="val 1074"/>
                <a:gd name="f1605" fmla="val 1086"/>
                <a:gd name="f1606" fmla="val 1090"/>
                <a:gd name="f1607" fmla="val 1093"/>
                <a:gd name="f1608" fmla="val 1081"/>
                <a:gd name="f1609" fmla="val 1073"/>
                <a:gd name="f1610" fmla="val 1087"/>
                <a:gd name="f1611" fmla="val 1049"/>
                <a:gd name="f1612" fmla="val 1057"/>
                <a:gd name="f1613" fmla="val 1041"/>
                <a:gd name="f1614" fmla="val 1061"/>
                <a:gd name="f1615" fmla="val 1030"/>
                <a:gd name="f1616" fmla="val 1053"/>
                <a:gd name="f1617" fmla="val 601"/>
                <a:gd name="f1618" fmla="val 1382"/>
                <a:gd name="f1619" fmla="val 1299"/>
                <a:gd name="f1620" fmla="val 103"/>
                <a:gd name="f1621" fmla="val 163"/>
                <a:gd name="f1622" fmla="val 164"/>
                <a:gd name="f1623" fmla="val 179"/>
                <a:gd name="f1624" fmla="val 127"/>
                <a:gd name="f1625" fmla="val 82"/>
                <a:gd name="f1626" fmla="val 49"/>
                <a:gd name="f1627" fmla="val 44"/>
                <a:gd name="f1628" fmla="val 41"/>
                <a:gd name="f1629" fmla="val 45"/>
                <a:gd name="f1630" fmla="val 50"/>
                <a:gd name="f1631" fmla="val 54"/>
                <a:gd name="f1632" fmla="val 181"/>
                <a:gd name="f1633" fmla="val 97"/>
                <a:gd name="f1634" fmla="val 934"/>
                <a:gd name="f1635" fmla="val 922"/>
                <a:gd name="f1636" fmla="val 270"/>
                <a:gd name="f1637" fmla="val 910"/>
                <a:gd name="f1638" fmla="val 245"/>
                <a:gd name="f1639" fmla="val 191"/>
                <a:gd name="f1640" fmla="val 588"/>
                <a:gd name="f1641" fmla="val 914"/>
                <a:gd name="f1642" fmla="val 1223"/>
                <a:gd name="f1643" fmla="val 1346"/>
                <a:gd name="f1644" fmla="val 1362"/>
                <a:gd name="f1645" fmla="val 1199"/>
                <a:gd name="f1646" fmla="val 1247"/>
                <a:gd name="f1647" fmla="val 616"/>
                <a:gd name="f1648" fmla="val 564"/>
                <a:gd name="f1649" fmla="val 193"/>
                <a:gd name="f1650" fmla="val 560"/>
                <a:gd name="f1651" fmla="val 176"/>
                <a:gd name="f1652" fmla="val 568"/>
                <a:gd name="f1653" fmla="val 580"/>
                <a:gd name="f1654" fmla="val 105"/>
                <a:gd name="f1655" fmla="val 89"/>
                <a:gd name="f1656" fmla="val 52"/>
                <a:gd name="f1657" fmla="val 38"/>
                <a:gd name="f1658" fmla="val 918"/>
                <a:gd name="f1659" fmla="val 906"/>
                <a:gd name="f1660" fmla="val 902"/>
                <a:gd name="f1661" fmla="val 898"/>
                <a:gd name="f1662" fmla="val 1088"/>
                <a:gd name="f1663" fmla="val 1132"/>
                <a:gd name="f1664" fmla="val 1112"/>
                <a:gd name="f1665" fmla="val 894"/>
                <a:gd name="f1666" fmla="val 890"/>
                <a:gd name="f1667" fmla="val 620"/>
                <a:gd name="f1668" fmla="val 225"/>
                <a:gd name="f1669" fmla="val 719"/>
                <a:gd name="f1670" fmla="val 731"/>
                <a:gd name="f1671" fmla="val 878"/>
                <a:gd name="f1672" fmla="val 252"/>
                <a:gd name="f1673" fmla="val 239"/>
                <a:gd name="f1674" fmla="val 930"/>
                <a:gd name="f1675" fmla="val 886"/>
                <a:gd name="f1676" fmla="val 882"/>
                <a:gd name="f1677" fmla="val 1068"/>
                <a:gd name="f1678" fmla="val 795"/>
                <a:gd name="f1679" fmla="val 799"/>
                <a:gd name="f1680" fmla="val 791"/>
                <a:gd name="f1681" fmla="val 787"/>
                <a:gd name="f1682" fmla="val 783"/>
                <a:gd name="f1683" fmla="val 779"/>
                <a:gd name="f1684" fmla="val 1104"/>
                <a:gd name="f1685" fmla="val 759"/>
                <a:gd name="f1686" fmla="val 763"/>
                <a:gd name="f1687" fmla="val 751"/>
                <a:gd name="f1688" fmla="val 1100"/>
                <a:gd name="f1689" fmla="val 1108"/>
                <a:gd name="f1690" fmla="val 1124"/>
                <a:gd name="f1691" fmla="val 251"/>
                <a:gd name="f1692" fmla="val 241"/>
                <a:gd name="f1693" fmla="val 220"/>
                <a:gd name="f1694" fmla="val 743"/>
                <a:gd name="f1695" fmla="val 723"/>
                <a:gd name="f1696" fmla="val 271"/>
                <a:gd name="f1697" fmla="val 307"/>
                <a:gd name="f1698" fmla="val 775"/>
                <a:gd name="f1699" fmla="val 747"/>
                <a:gd name="f1700" fmla="val 739"/>
                <a:gd name="f1701" fmla="val 771"/>
                <a:gd name="f1702" fmla="val 992"/>
                <a:gd name="f1703" fmla="val 352"/>
                <a:gd name="f1704" fmla="val 735"/>
                <a:gd name="f1705" fmla="val 755"/>
                <a:gd name="f1706" fmla="val 727"/>
                <a:gd name="f1707" fmla="val 767"/>
                <a:gd name="f1708" fmla="val 952"/>
                <a:gd name="f1709" fmla="val 145"/>
                <a:gd name="f1710" fmla="val 237"/>
                <a:gd name="f1711" fmla="val 195"/>
                <a:gd name="f1712" fmla="val 1259"/>
                <a:gd name="f1713" fmla="val 441"/>
                <a:gd name="f1714" fmla="val 290"/>
                <a:gd name="f1715" fmla="val 401"/>
                <a:gd name="f1716" fmla="val 296"/>
                <a:gd name="f1717" fmla="val 1096"/>
                <a:gd name="f1718" fmla="val 1116"/>
                <a:gd name="f1719" fmla="val 405"/>
                <a:gd name="f1720" fmla="val 250"/>
                <a:gd name="f1721" fmla="val 320"/>
                <a:gd name="f1722" fmla="val 315"/>
                <a:gd name="f1723" fmla="val 254"/>
                <a:gd name="f1724" fmla="val 242"/>
                <a:gd name="f1725" fmla="val 238"/>
                <a:gd name="f1726" fmla="val 233"/>
                <a:gd name="f1727" fmla="val 228"/>
                <a:gd name="f1728" fmla="val 258"/>
                <a:gd name="f1729" fmla="val 101"/>
                <a:gd name="f1730" fmla="val 108"/>
                <a:gd name="f1731" fmla="val 125"/>
                <a:gd name="f1732" fmla="val 79"/>
                <a:gd name="f1733" fmla="val 61"/>
                <a:gd name="f1734" fmla="val 57"/>
                <a:gd name="f1735" fmla="val 73"/>
                <a:gd name="f1736" fmla="val 88"/>
                <a:gd name="f1737" fmla="val 87"/>
                <a:gd name="f1738" fmla="val 56"/>
                <a:gd name="f1739" fmla="val 32"/>
                <a:gd name="f1740" fmla="val 76"/>
                <a:gd name="f1741" fmla="val 18"/>
                <a:gd name="f1742" fmla="val 84"/>
                <a:gd name="f1743" fmla="+- 0 0 -90"/>
                <a:gd name="f1744" fmla="*/ f4 1 1405"/>
                <a:gd name="f1745" fmla="*/ f5 1 2314"/>
                <a:gd name="f1746" fmla="+- f8 0 f6"/>
                <a:gd name="f1747" fmla="+- f7 0 f6"/>
                <a:gd name="f1748" fmla="*/ f1743 f0 1"/>
                <a:gd name="f1749" fmla="*/ f1747 1 1405"/>
                <a:gd name="f1750" fmla="*/ f1746 1 2314"/>
                <a:gd name="f1751" fmla="*/ 1 f1747 1"/>
                <a:gd name="f1752" fmla="*/ 1202 f1746 1"/>
                <a:gd name="f1753" fmla="*/ 613 f1747 1"/>
                <a:gd name="f1754" fmla="*/ 310 f1746 1"/>
                <a:gd name="f1755" fmla="*/ 716 f1747 1"/>
                <a:gd name="f1756" fmla="*/ 510 f1746 1"/>
                <a:gd name="f1757" fmla="*/ 774 f1747 1"/>
                <a:gd name="f1758" fmla="*/ 209 f1746 1"/>
                <a:gd name="f1759" fmla="*/ 1394 f1747 1"/>
                <a:gd name="f1760" fmla="*/ 1439 f1746 1"/>
                <a:gd name="f1761" fmla="*/ 726 f1747 1"/>
                <a:gd name="f1762" fmla="*/ 2202 f1746 1"/>
                <a:gd name="f1763" fmla="*/ 1291 f1747 1"/>
                <a:gd name="f1764" fmla="*/ 1393 f1746 1"/>
                <a:gd name="f1765" fmla="*/ 99 f1747 1"/>
                <a:gd name="f1766" fmla="*/ 1459 f1746 1"/>
                <a:gd name="f1767" fmla="*/ 909 f1747 1"/>
                <a:gd name="f1768" fmla="*/ 1916 f1746 1"/>
                <a:gd name="f1769" fmla="*/ 1219 f1747 1"/>
                <a:gd name="f1770" fmla="*/ 1361 f1746 1"/>
                <a:gd name="f1771" fmla="*/ 553 f1747 1"/>
                <a:gd name="f1772" fmla="*/ 1994 f1746 1"/>
                <a:gd name="f1773" fmla="*/ 710 f1747 1"/>
                <a:gd name="f1774" fmla="*/ 1834 f1746 1"/>
                <a:gd name="f1775" fmla="*/ 598 f1747 1"/>
                <a:gd name="f1776" fmla="*/ 1807 f1746 1"/>
                <a:gd name="f1777" fmla="*/ 847 f1747 1"/>
                <a:gd name="f1778" fmla="*/ 1837 f1746 1"/>
                <a:gd name="f1779" fmla="*/ 375 f1747 1"/>
                <a:gd name="f1780" fmla="*/ 1751 f1746 1"/>
                <a:gd name="f1781" fmla="*/ 606 f1747 1"/>
                <a:gd name="f1782" fmla="*/ 1667 f1746 1"/>
                <a:gd name="f1783" fmla="*/ 1126 f1747 1"/>
                <a:gd name="f1784" fmla="*/ 1652 f1746 1"/>
                <a:gd name="f1785" fmla="*/ 200 f1747 1"/>
                <a:gd name="f1786" fmla="*/ 1524 f1746 1"/>
                <a:gd name="f1787" fmla="*/ 924 f1747 1"/>
                <a:gd name="f1788" fmla="*/ 1007 f1746 1"/>
                <a:gd name="f1789" fmla="*/ 1015 f1747 1"/>
                <a:gd name="f1790" fmla="*/ 1353 f1746 1"/>
                <a:gd name="f1791" fmla="*/ 542 f1747 1"/>
                <a:gd name="f1792" fmla="*/ 1421 f1746 1"/>
                <a:gd name="f1793" fmla="*/ 880 f1747 1"/>
                <a:gd name="f1794" fmla="*/ 1420 f1746 1"/>
                <a:gd name="f1795" fmla="*/ 607 f1747 1"/>
                <a:gd name="f1796" fmla="*/ 1472 f1746 1"/>
                <a:gd name="f1797" fmla="*/ 936 f1747 1"/>
                <a:gd name="f1798" fmla="*/ 1407 f1746 1"/>
                <a:gd name="f1799" fmla="*/ 660 f1747 1"/>
                <a:gd name="f1800" fmla="*/ 1412 f1746 1"/>
                <a:gd name="f1801" fmla="*/ 574 f1747 1"/>
                <a:gd name="f1802" fmla="*/ 1141 f1746 1"/>
                <a:gd name="f1803" fmla="*/ 839 f1747 1"/>
                <a:gd name="f1804" fmla="*/ 1115 f1746 1"/>
                <a:gd name="f1805" fmla="*/ 713 f1747 1"/>
                <a:gd name="f1806" fmla="*/ 1258 f1746 1"/>
                <a:gd name="f1807" fmla="*/ 555 f1747 1"/>
                <a:gd name="f1808" fmla="*/ 1276 f1746 1"/>
                <a:gd name="f1809" fmla="*/ 927 f1747 1"/>
                <a:gd name="f1810" fmla="*/ 1260 f1746 1"/>
                <a:gd name="f1811" fmla="*/ 539 f1747 1"/>
                <a:gd name="f1812" fmla="*/ 1245 f1746 1"/>
                <a:gd name="f1813" fmla="*/ 665 f1747 1"/>
                <a:gd name="f1814" fmla="*/ 1163 f1746 1"/>
                <a:gd name="f1815" fmla="*/ 861 f1747 1"/>
                <a:gd name="f1816" fmla="*/ 1201 f1746 1"/>
                <a:gd name="f1817" fmla="*/ 531 f1747 1"/>
                <a:gd name="f1818" fmla="*/ 1166 f1746 1"/>
                <a:gd name="f1819" fmla="*/ 897 f1747 1"/>
                <a:gd name="f1820" fmla="*/ 1149 f1746 1"/>
                <a:gd name="f1821" fmla="*/ 921 f1747 1"/>
                <a:gd name="f1822" fmla="*/ 1129 f1746 1"/>
                <a:gd name="f1823" fmla="*/ 768 f1747 1"/>
                <a:gd name="f1824" fmla="*/ 1051 f1746 1"/>
                <a:gd name="f1825" fmla="*/ 717 f1747 1"/>
                <a:gd name="f1826" fmla="*/ 1034 f1746 1"/>
                <a:gd name="f1827" fmla="*/ 36 f1747 1"/>
                <a:gd name="f1828" fmla="*/ 1253 f1747 1"/>
                <a:gd name="f1829" fmla="*/ 1187 f1746 1"/>
                <a:gd name="f1830" fmla="*/ 207 f1747 1"/>
                <a:gd name="f1831" fmla="*/ 947 f1746 1"/>
                <a:gd name="f1832" fmla="*/ 1157 f1747 1"/>
                <a:gd name="f1833" fmla="*/ 1159 f1746 1"/>
                <a:gd name="f1834" fmla="*/ 167 f1747 1"/>
                <a:gd name="f1835" fmla="*/ 892 f1746 1"/>
                <a:gd name="f1836" fmla="*/ 364 f1747 1"/>
                <a:gd name="f1837" fmla="*/ 860 f1746 1"/>
                <a:gd name="f1838" fmla="*/ 968 f1747 1"/>
                <a:gd name="f1839" fmla="*/ 864 f1746 1"/>
                <a:gd name="f1840" fmla="*/ 438 f1747 1"/>
                <a:gd name="f1841" fmla="*/ 868 f1746 1"/>
                <a:gd name="f1842" fmla="*/ 856 f1747 1"/>
                <a:gd name="f1843" fmla="*/ 797 f1746 1"/>
                <a:gd name="f1844" fmla="*/ 632 f1747 1"/>
                <a:gd name="f1845" fmla="*/ 800 f1746 1"/>
                <a:gd name="f1846" fmla="*/ 1201 f1747 1"/>
                <a:gd name="f1847" fmla="*/ 836 f1746 1"/>
                <a:gd name="f1848" fmla="*/ 274 f1747 1"/>
                <a:gd name="f1849" fmla="*/ 796 f1746 1"/>
                <a:gd name="f1850" fmla="*/ 990 f1747 1"/>
                <a:gd name="f1851" fmla="*/ 689 f1746 1"/>
                <a:gd name="f1852" fmla="*/ 490 f1747 1"/>
                <a:gd name="f1853" fmla="*/ 709 f1746 1"/>
                <a:gd name="f1854" fmla="*/ 559 f1747 1"/>
                <a:gd name="f1855" fmla="*/ 755 f1746 1"/>
                <a:gd name="f1856" fmla="*/ 749 f1747 1"/>
                <a:gd name="f1857" fmla="*/ 684 f1746 1"/>
                <a:gd name="f1858" fmla="*/ 705 f1747 1"/>
                <a:gd name="f1859" fmla="*/ 688 f1746 1"/>
                <a:gd name="f1860" fmla="*/ 157 f1747 1"/>
                <a:gd name="f1861" fmla="*/ 1095 f1746 1"/>
                <a:gd name="f1862" fmla="*/ 1218 f1747 1"/>
                <a:gd name="f1863" fmla="*/ 1111 f1746 1"/>
                <a:gd name="f1864" fmla="*/ 1026 f1747 1"/>
                <a:gd name="f1865" fmla="*/ 462 f1746 1"/>
                <a:gd name="f1866" fmla="*/ 740 f1747 1"/>
                <a:gd name="f1867" fmla="*/ 193 f1746 1"/>
                <a:gd name="f1868" fmla="*/ 682 f1747 1"/>
                <a:gd name="f1869" fmla="*/ 175 f1746 1"/>
                <a:gd name="f1870" fmla="*/ 450 f1747 1"/>
                <a:gd name="f1871" fmla="*/ 176 f1746 1"/>
                <a:gd name="f1872" fmla="*/ 570 f1747 1"/>
                <a:gd name="f1873" fmla="*/ 197 f1746 1"/>
                <a:gd name="f1874" fmla="*/ 625 f1747 1"/>
                <a:gd name="f1875" fmla="*/ 40 f1746 1"/>
                <a:gd name="f1876" fmla="*/ f1748 1 f3"/>
                <a:gd name="f1877" fmla="*/ f1751 1 1405"/>
                <a:gd name="f1878" fmla="*/ f1752 1 2314"/>
                <a:gd name="f1879" fmla="*/ f1753 1 1405"/>
                <a:gd name="f1880" fmla="*/ f1754 1 2314"/>
                <a:gd name="f1881" fmla="*/ f1755 1 1405"/>
                <a:gd name="f1882" fmla="*/ f1756 1 2314"/>
                <a:gd name="f1883" fmla="*/ f1757 1 1405"/>
                <a:gd name="f1884" fmla="*/ f1758 1 2314"/>
                <a:gd name="f1885" fmla="*/ f1759 1 1405"/>
                <a:gd name="f1886" fmla="*/ f1760 1 2314"/>
                <a:gd name="f1887" fmla="*/ f1761 1 1405"/>
                <a:gd name="f1888" fmla="*/ f1762 1 2314"/>
                <a:gd name="f1889" fmla="*/ f1763 1 1405"/>
                <a:gd name="f1890" fmla="*/ f1764 1 2314"/>
                <a:gd name="f1891" fmla="*/ f1765 1 1405"/>
                <a:gd name="f1892" fmla="*/ f1766 1 2314"/>
                <a:gd name="f1893" fmla="*/ f1767 1 1405"/>
                <a:gd name="f1894" fmla="*/ f1768 1 2314"/>
                <a:gd name="f1895" fmla="*/ f1769 1 1405"/>
                <a:gd name="f1896" fmla="*/ f1770 1 2314"/>
                <a:gd name="f1897" fmla="*/ f1771 1 1405"/>
                <a:gd name="f1898" fmla="*/ f1772 1 2314"/>
                <a:gd name="f1899" fmla="*/ f1773 1 1405"/>
                <a:gd name="f1900" fmla="*/ f1774 1 2314"/>
                <a:gd name="f1901" fmla="*/ f1775 1 1405"/>
                <a:gd name="f1902" fmla="*/ f1776 1 2314"/>
                <a:gd name="f1903" fmla="*/ f1777 1 1405"/>
                <a:gd name="f1904" fmla="*/ f1778 1 2314"/>
                <a:gd name="f1905" fmla="*/ f1779 1 1405"/>
                <a:gd name="f1906" fmla="*/ f1780 1 2314"/>
                <a:gd name="f1907" fmla="*/ f1781 1 1405"/>
                <a:gd name="f1908" fmla="*/ f1782 1 2314"/>
                <a:gd name="f1909" fmla="*/ f1783 1 1405"/>
                <a:gd name="f1910" fmla="*/ f1784 1 2314"/>
                <a:gd name="f1911" fmla="*/ f1785 1 1405"/>
                <a:gd name="f1912" fmla="*/ f1786 1 2314"/>
                <a:gd name="f1913" fmla="*/ f1787 1 1405"/>
                <a:gd name="f1914" fmla="*/ f1788 1 2314"/>
                <a:gd name="f1915" fmla="*/ f1789 1 1405"/>
                <a:gd name="f1916" fmla="*/ f1790 1 2314"/>
                <a:gd name="f1917" fmla="*/ f1791 1 1405"/>
                <a:gd name="f1918" fmla="*/ f1792 1 2314"/>
                <a:gd name="f1919" fmla="*/ f1793 1 1405"/>
                <a:gd name="f1920" fmla="*/ f1794 1 2314"/>
                <a:gd name="f1921" fmla="*/ f1795 1 1405"/>
                <a:gd name="f1922" fmla="*/ f1796 1 2314"/>
                <a:gd name="f1923" fmla="*/ f1797 1 1405"/>
                <a:gd name="f1924" fmla="*/ f1798 1 2314"/>
                <a:gd name="f1925" fmla="*/ f1799 1 1405"/>
                <a:gd name="f1926" fmla="*/ f1800 1 2314"/>
                <a:gd name="f1927" fmla="*/ f1801 1 1405"/>
                <a:gd name="f1928" fmla="*/ f1802 1 2314"/>
                <a:gd name="f1929" fmla="*/ f1803 1 1405"/>
                <a:gd name="f1930" fmla="*/ f1804 1 2314"/>
                <a:gd name="f1931" fmla="*/ f1805 1 1405"/>
                <a:gd name="f1932" fmla="*/ f1806 1 2314"/>
                <a:gd name="f1933" fmla="*/ f1807 1 1405"/>
                <a:gd name="f1934" fmla="*/ f1808 1 2314"/>
                <a:gd name="f1935" fmla="*/ f1809 1 1405"/>
                <a:gd name="f1936" fmla="*/ f1810 1 2314"/>
                <a:gd name="f1937" fmla="*/ f1811 1 1405"/>
                <a:gd name="f1938" fmla="*/ f1812 1 2314"/>
                <a:gd name="f1939" fmla="*/ f1813 1 1405"/>
                <a:gd name="f1940" fmla="*/ f1814 1 2314"/>
                <a:gd name="f1941" fmla="*/ f1815 1 1405"/>
                <a:gd name="f1942" fmla="*/ f1816 1 2314"/>
                <a:gd name="f1943" fmla="*/ f1817 1 1405"/>
                <a:gd name="f1944" fmla="*/ f1818 1 2314"/>
                <a:gd name="f1945" fmla="*/ f1819 1 1405"/>
                <a:gd name="f1946" fmla="*/ f1820 1 2314"/>
                <a:gd name="f1947" fmla="*/ f1821 1 1405"/>
                <a:gd name="f1948" fmla="*/ f1822 1 2314"/>
                <a:gd name="f1949" fmla="*/ f1823 1 1405"/>
                <a:gd name="f1950" fmla="*/ f1824 1 2314"/>
                <a:gd name="f1951" fmla="*/ f1825 1 1405"/>
                <a:gd name="f1952" fmla="*/ f1826 1 2314"/>
                <a:gd name="f1953" fmla="*/ f1827 1 1405"/>
                <a:gd name="f1954" fmla="*/ f1828 1 1405"/>
                <a:gd name="f1955" fmla="*/ f1829 1 2314"/>
                <a:gd name="f1956" fmla="*/ f1830 1 1405"/>
                <a:gd name="f1957" fmla="*/ f1831 1 2314"/>
                <a:gd name="f1958" fmla="*/ f1832 1 1405"/>
                <a:gd name="f1959" fmla="*/ f1833 1 2314"/>
                <a:gd name="f1960" fmla="*/ f1834 1 1405"/>
                <a:gd name="f1961" fmla="*/ f1835 1 2314"/>
                <a:gd name="f1962" fmla="*/ f1836 1 1405"/>
                <a:gd name="f1963" fmla="*/ f1837 1 2314"/>
                <a:gd name="f1964" fmla="*/ f1838 1 1405"/>
                <a:gd name="f1965" fmla="*/ f1839 1 2314"/>
                <a:gd name="f1966" fmla="*/ f1840 1 1405"/>
                <a:gd name="f1967" fmla="*/ f1841 1 2314"/>
                <a:gd name="f1968" fmla="*/ f1842 1 1405"/>
                <a:gd name="f1969" fmla="*/ f1843 1 2314"/>
                <a:gd name="f1970" fmla="*/ f1844 1 1405"/>
                <a:gd name="f1971" fmla="*/ f1845 1 2314"/>
                <a:gd name="f1972" fmla="*/ f1846 1 1405"/>
                <a:gd name="f1973" fmla="*/ f1847 1 2314"/>
                <a:gd name="f1974" fmla="*/ f1848 1 1405"/>
                <a:gd name="f1975" fmla="*/ f1849 1 2314"/>
                <a:gd name="f1976" fmla="*/ f1850 1 1405"/>
                <a:gd name="f1977" fmla="*/ f1851 1 2314"/>
                <a:gd name="f1978" fmla="*/ f1852 1 1405"/>
                <a:gd name="f1979" fmla="*/ f1853 1 2314"/>
                <a:gd name="f1980" fmla="*/ f1854 1 1405"/>
                <a:gd name="f1981" fmla="*/ f1855 1 2314"/>
                <a:gd name="f1982" fmla="*/ f1856 1 1405"/>
                <a:gd name="f1983" fmla="*/ f1857 1 2314"/>
                <a:gd name="f1984" fmla="*/ f1858 1 1405"/>
                <a:gd name="f1985" fmla="*/ f1859 1 2314"/>
                <a:gd name="f1986" fmla="*/ f1860 1 1405"/>
                <a:gd name="f1987" fmla="*/ f1861 1 2314"/>
                <a:gd name="f1988" fmla="*/ f1862 1 1405"/>
                <a:gd name="f1989" fmla="*/ f1863 1 2314"/>
                <a:gd name="f1990" fmla="*/ f1864 1 1405"/>
                <a:gd name="f1991" fmla="*/ f1865 1 2314"/>
                <a:gd name="f1992" fmla="*/ f1866 1 1405"/>
                <a:gd name="f1993" fmla="*/ f1867 1 2314"/>
                <a:gd name="f1994" fmla="*/ f1868 1 1405"/>
                <a:gd name="f1995" fmla="*/ f1869 1 2314"/>
                <a:gd name="f1996" fmla="*/ f1870 1 1405"/>
                <a:gd name="f1997" fmla="*/ f1871 1 2314"/>
                <a:gd name="f1998" fmla="*/ f1872 1 1405"/>
                <a:gd name="f1999" fmla="*/ f1873 1 2314"/>
                <a:gd name="f2000" fmla="*/ f1874 1 1405"/>
                <a:gd name="f2001" fmla="*/ f1875 1 2314"/>
                <a:gd name="f2002" fmla="*/ 0 1 f1749"/>
                <a:gd name="f2003" fmla="*/ f7 1 f1749"/>
                <a:gd name="f2004" fmla="*/ 0 1 f1750"/>
                <a:gd name="f2005" fmla="*/ f8 1 f1750"/>
                <a:gd name="f2006" fmla="+- f1876 0 f1"/>
                <a:gd name="f2007" fmla="*/ f1877 1 f1749"/>
                <a:gd name="f2008" fmla="*/ f1878 1 f1750"/>
                <a:gd name="f2009" fmla="*/ f1879 1 f1749"/>
                <a:gd name="f2010" fmla="*/ f1880 1 f1750"/>
                <a:gd name="f2011" fmla="*/ f1881 1 f1749"/>
                <a:gd name="f2012" fmla="*/ f1882 1 f1750"/>
                <a:gd name="f2013" fmla="*/ f1883 1 f1749"/>
                <a:gd name="f2014" fmla="*/ f1884 1 f1750"/>
                <a:gd name="f2015" fmla="*/ f1885 1 f1749"/>
                <a:gd name="f2016" fmla="*/ f1886 1 f1750"/>
                <a:gd name="f2017" fmla="*/ f1887 1 f1749"/>
                <a:gd name="f2018" fmla="*/ f1888 1 f1750"/>
                <a:gd name="f2019" fmla="*/ f1889 1 f1749"/>
                <a:gd name="f2020" fmla="*/ f1890 1 f1750"/>
                <a:gd name="f2021" fmla="*/ f1891 1 f1749"/>
                <a:gd name="f2022" fmla="*/ f1892 1 f1750"/>
                <a:gd name="f2023" fmla="*/ f1893 1 f1749"/>
                <a:gd name="f2024" fmla="*/ f1894 1 f1750"/>
                <a:gd name="f2025" fmla="*/ f1895 1 f1749"/>
                <a:gd name="f2026" fmla="*/ f1896 1 f1750"/>
                <a:gd name="f2027" fmla="*/ f1897 1 f1749"/>
                <a:gd name="f2028" fmla="*/ f1898 1 f1750"/>
                <a:gd name="f2029" fmla="*/ f1899 1 f1749"/>
                <a:gd name="f2030" fmla="*/ f1900 1 f1750"/>
                <a:gd name="f2031" fmla="*/ f1901 1 f1749"/>
                <a:gd name="f2032" fmla="*/ f1902 1 f1750"/>
                <a:gd name="f2033" fmla="*/ f1903 1 f1749"/>
                <a:gd name="f2034" fmla="*/ f1904 1 f1750"/>
                <a:gd name="f2035" fmla="*/ f1905 1 f1749"/>
                <a:gd name="f2036" fmla="*/ f1906 1 f1750"/>
                <a:gd name="f2037" fmla="*/ f1907 1 f1749"/>
                <a:gd name="f2038" fmla="*/ f1908 1 f1750"/>
                <a:gd name="f2039" fmla="*/ f1909 1 f1749"/>
                <a:gd name="f2040" fmla="*/ f1910 1 f1750"/>
                <a:gd name="f2041" fmla="*/ f1911 1 f1749"/>
                <a:gd name="f2042" fmla="*/ f1912 1 f1750"/>
                <a:gd name="f2043" fmla="*/ f1913 1 f1749"/>
                <a:gd name="f2044" fmla="*/ f1914 1 f1750"/>
                <a:gd name="f2045" fmla="*/ f1915 1 f1749"/>
                <a:gd name="f2046" fmla="*/ f1916 1 f1750"/>
                <a:gd name="f2047" fmla="*/ f1917 1 f1749"/>
                <a:gd name="f2048" fmla="*/ f1918 1 f1750"/>
                <a:gd name="f2049" fmla="*/ f1919 1 f1749"/>
                <a:gd name="f2050" fmla="*/ f1920 1 f1750"/>
                <a:gd name="f2051" fmla="*/ f1921 1 f1749"/>
                <a:gd name="f2052" fmla="*/ f1922 1 f1750"/>
                <a:gd name="f2053" fmla="*/ f1923 1 f1749"/>
                <a:gd name="f2054" fmla="*/ f1924 1 f1750"/>
                <a:gd name="f2055" fmla="*/ f1925 1 f1749"/>
                <a:gd name="f2056" fmla="*/ f1926 1 f1750"/>
                <a:gd name="f2057" fmla="*/ f1927 1 f1749"/>
                <a:gd name="f2058" fmla="*/ f1928 1 f1750"/>
                <a:gd name="f2059" fmla="*/ f1929 1 f1749"/>
                <a:gd name="f2060" fmla="*/ f1930 1 f1750"/>
                <a:gd name="f2061" fmla="*/ f1931 1 f1749"/>
                <a:gd name="f2062" fmla="*/ f1932 1 f1750"/>
                <a:gd name="f2063" fmla="*/ f1933 1 f1749"/>
                <a:gd name="f2064" fmla="*/ f1934 1 f1750"/>
                <a:gd name="f2065" fmla="*/ f1935 1 f1749"/>
                <a:gd name="f2066" fmla="*/ f1936 1 f1750"/>
                <a:gd name="f2067" fmla="*/ f1937 1 f1749"/>
                <a:gd name="f2068" fmla="*/ f1938 1 f1750"/>
                <a:gd name="f2069" fmla="*/ f1939 1 f1749"/>
                <a:gd name="f2070" fmla="*/ f1940 1 f1750"/>
                <a:gd name="f2071" fmla="*/ f1941 1 f1749"/>
                <a:gd name="f2072" fmla="*/ f1942 1 f1750"/>
                <a:gd name="f2073" fmla="*/ f1943 1 f1749"/>
                <a:gd name="f2074" fmla="*/ f1944 1 f1750"/>
                <a:gd name="f2075" fmla="*/ f1945 1 f1749"/>
                <a:gd name="f2076" fmla="*/ f1946 1 f1750"/>
                <a:gd name="f2077" fmla="*/ f1947 1 f1749"/>
                <a:gd name="f2078" fmla="*/ f1948 1 f1750"/>
                <a:gd name="f2079" fmla="*/ f1949 1 f1749"/>
                <a:gd name="f2080" fmla="*/ f1950 1 f1750"/>
                <a:gd name="f2081" fmla="*/ f1951 1 f1749"/>
                <a:gd name="f2082" fmla="*/ f1952 1 f1750"/>
                <a:gd name="f2083" fmla="*/ f1953 1 f1749"/>
                <a:gd name="f2084" fmla="*/ f1954 1 f1749"/>
                <a:gd name="f2085" fmla="*/ f1955 1 f1750"/>
                <a:gd name="f2086" fmla="*/ f1956 1 f1749"/>
                <a:gd name="f2087" fmla="*/ f1957 1 f1750"/>
                <a:gd name="f2088" fmla="*/ f1958 1 f1749"/>
                <a:gd name="f2089" fmla="*/ f1959 1 f1750"/>
                <a:gd name="f2090" fmla="*/ f1960 1 f1749"/>
                <a:gd name="f2091" fmla="*/ f1961 1 f1750"/>
                <a:gd name="f2092" fmla="*/ f1962 1 f1749"/>
                <a:gd name="f2093" fmla="*/ f1963 1 f1750"/>
                <a:gd name="f2094" fmla="*/ f1964 1 f1749"/>
                <a:gd name="f2095" fmla="*/ f1965 1 f1750"/>
                <a:gd name="f2096" fmla="*/ f1966 1 f1749"/>
                <a:gd name="f2097" fmla="*/ f1967 1 f1750"/>
                <a:gd name="f2098" fmla="*/ f1968 1 f1749"/>
                <a:gd name="f2099" fmla="*/ f1969 1 f1750"/>
                <a:gd name="f2100" fmla="*/ f1970 1 f1749"/>
                <a:gd name="f2101" fmla="*/ f1971 1 f1750"/>
                <a:gd name="f2102" fmla="*/ f1972 1 f1749"/>
                <a:gd name="f2103" fmla="*/ f1973 1 f1750"/>
                <a:gd name="f2104" fmla="*/ f1974 1 f1749"/>
                <a:gd name="f2105" fmla="*/ f1975 1 f1750"/>
                <a:gd name="f2106" fmla="*/ f1976 1 f1749"/>
                <a:gd name="f2107" fmla="*/ f1977 1 f1750"/>
                <a:gd name="f2108" fmla="*/ f1978 1 f1749"/>
                <a:gd name="f2109" fmla="*/ f1979 1 f1750"/>
                <a:gd name="f2110" fmla="*/ f1980 1 f1749"/>
                <a:gd name="f2111" fmla="*/ f1981 1 f1750"/>
                <a:gd name="f2112" fmla="*/ f1982 1 f1749"/>
                <a:gd name="f2113" fmla="*/ f1983 1 f1750"/>
                <a:gd name="f2114" fmla="*/ f1984 1 f1749"/>
                <a:gd name="f2115" fmla="*/ f1985 1 f1750"/>
                <a:gd name="f2116" fmla="*/ f1986 1 f1749"/>
                <a:gd name="f2117" fmla="*/ f1987 1 f1750"/>
                <a:gd name="f2118" fmla="*/ f1988 1 f1749"/>
                <a:gd name="f2119" fmla="*/ f1989 1 f1750"/>
                <a:gd name="f2120" fmla="*/ f1990 1 f1749"/>
                <a:gd name="f2121" fmla="*/ f1991 1 f1750"/>
                <a:gd name="f2122" fmla="*/ f1992 1 f1749"/>
                <a:gd name="f2123" fmla="*/ f1993 1 f1750"/>
                <a:gd name="f2124" fmla="*/ f1994 1 f1749"/>
                <a:gd name="f2125" fmla="*/ f1995 1 f1750"/>
                <a:gd name="f2126" fmla="*/ f1996 1 f1749"/>
                <a:gd name="f2127" fmla="*/ f1997 1 f1750"/>
                <a:gd name="f2128" fmla="*/ f1998 1 f1749"/>
                <a:gd name="f2129" fmla="*/ f1999 1 f1750"/>
                <a:gd name="f2130" fmla="*/ f2000 1 f1749"/>
                <a:gd name="f2131" fmla="*/ f2001 1 f1750"/>
                <a:gd name="f2132" fmla="*/ f2002 f1744 1"/>
                <a:gd name="f2133" fmla="*/ f2003 f1744 1"/>
                <a:gd name="f2134" fmla="*/ f2005 f1745 1"/>
                <a:gd name="f2135" fmla="*/ f2004 f1745 1"/>
                <a:gd name="f2136" fmla="*/ f2007 f1744 1"/>
                <a:gd name="f2137" fmla="*/ f2008 f1745 1"/>
                <a:gd name="f2138" fmla="*/ f2009 f1744 1"/>
                <a:gd name="f2139" fmla="*/ f2010 f1745 1"/>
                <a:gd name="f2140" fmla="*/ f2011 f1744 1"/>
                <a:gd name="f2141" fmla="*/ f2012 f1745 1"/>
                <a:gd name="f2142" fmla="*/ f2013 f1744 1"/>
                <a:gd name="f2143" fmla="*/ f2014 f1745 1"/>
                <a:gd name="f2144" fmla="*/ f2015 f1744 1"/>
                <a:gd name="f2145" fmla="*/ f2016 f1745 1"/>
                <a:gd name="f2146" fmla="*/ f2017 f1744 1"/>
                <a:gd name="f2147" fmla="*/ f2018 f1745 1"/>
                <a:gd name="f2148" fmla="*/ f2019 f1744 1"/>
                <a:gd name="f2149" fmla="*/ f2020 f1745 1"/>
                <a:gd name="f2150" fmla="*/ f2021 f1744 1"/>
                <a:gd name="f2151" fmla="*/ f2022 f1745 1"/>
                <a:gd name="f2152" fmla="*/ f2023 f1744 1"/>
                <a:gd name="f2153" fmla="*/ f2024 f1745 1"/>
                <a:gd name="f2154" fmla="*/ f2025 f1744 1"/>
                <a:gd name="f2155" fmla="*/ f2026 f1745 1"/>
                <a:gd name="f2156" fmla="*/ f2027 f1744 1"/>
                <a:gd name="f2157" fmla="*/ f2028 f1745 1"/>
                <a:gd name="f2158" fmla="*/ f2029 f1744 1"/>
                <a:gd name="f2159" fmla="*/ f2030 f1745 1"/>
                <a:gd name="f2160" fmla="*/ f2031 f1744 1"/>
                <a:gd name="f2161" fmla="*/ f2032 f1745 1"/>
                <a:gd name="f2162" fmla="*/ f2033 f1744 1"/>
                <a:gd name="f2163" fmla="*/ f2034 f1745 1"/>
                <a:gd name="f2164" fmla="*/ f2035 f1744 1"/>
                <a:gd name="f2165" fmla="*/ f2036 f1745 1"/>
                <a:gd name="f2166" fmla="*/ f2037 f1744 1"/>
                <a:gd name="f2167" fmla="*/ f2038 f1745 1"/>
                <a:gd name="f2168" fmla="*/ f2039 f1744 1"/>
                <a:gd name="f2169" fmla="*/ f2040 f1745 1"/>
                <a:gd name="f2170" fmla="*/ f2041 f1744 1"/>
                <a:gd name="f2171" fmla="*/ f2042 f1745 1"/>
                <a:gd name="f2172" fmla="*/ f2043 f1744 1"/>
                <a:gd name="f2173" fmla="*/ f2044 f1745 1"/>
                <a:gd name="f2174" fmla="*/ f2045 f1744 1"/>
                <a:gd name="f2175" fmla="*/ f2046 f1745 1"/>
                <a:gd name="f2176" fmla="*/ f2047 f1744 1"/>
                <a:gd name="f2177" fmla="*/ f2048 f1745 1"/>
                <a:gd name="f2178" fmla="*/ f2049 f1744 1"/>
                <a:gd name="f2179" fmla="*/ f2050 f1745 1"/>
                <a:gd name="f2180" fmla="*/ f2051 f1744 1"/>
                <a:gd name="f2181" fmla="*/ f2052 f1745 1"/>
                <a:gd name="f2182" fmla="*/ f2053 f1744 1"/>
                <a:gd name="f2183" fmla="*/ f2054 f1745 1"/>
                <a:gd name="f2184" fmla="*/ f2055 f1744 1"/>
                <a:gd name="f2185" fmla="*/ f2056 f1745 1"/>
                <a:gd name="f2186" fmla="*/ f2057 f1744 1"/>
                <a:gd name="f2187" fmla="*/ f2058 f1745 1"/>
                <a:gd name="f2188" fmla="*/ f2059 f1744 1"/>
                <a:gd name="f2189" fmla="*/ f2060 f1745 1"/>
                <a:gd name="f2190" fmla="*/ f2061 f1744 1"/>
                <a:gd name="f2191" fmla="*/ f2062 f1745 1"/>
                <a:gd name="f2192" fmla="*/ f2063 f1744 1"/>
                <a:gd name="f2193" fmla="*/ f2064 f1745 1"/>
                <a:gd name="f2194" fmla="*/ f2065 f1744 1"/>
                <a:gd name="f2195" fmla="*/ f2066 f1745 1"/>
                <a:gd name="f2196" fmla="*/ f2067 f1744 1"/>
                <a:gd name="f2197" fmla="*/ f2068 f1745 1"/>
                <a:gd name="f2198" fmla="*/ f2069 f1744 1"/>
                <a:gd name="f2199" fmla="*/ f2070 f1745 1"/>
                <a:gd name="f2200" fmla="*/ f2071 f1744 1"/>
                <a:gd name="f2201" fmla="*/ f2072 f1745 1"/>
                <a:gd name="f2202" fmla="*/ f2073 f1744 1"/>
                <a:gd name="f2203" fmla="*/ f2074 f1745 1"/>
                <a:gd name="f2204" fmla="*/ f2075 f1744 1"/>
                <a:gd name="f2205" fmla="*/ f2076 f1745 1"/>
                <a:gd name="f2206" fmla="*/ f2077 f1744 1"/>
                <a:gd name="f2207" fmla="*/ f2078 f1745 1"/>
                <a:gd name="f2208" fmla="*/ f2079 f1744 1"/>
                <a:gd name="f2209" fmla="*/ f2080 f1745 1"/>
                <a:gd name="f2210" fmla="*/ f2081 f1744 1"/>
                <a:gd name="f2211" fmla="*/ f2082 f1745 1"/>
                <a:gd name="f2212" fmla="*/ f2083 f1744 1"/>
                <a:gd name="f2213" fmla="*/ f2084 f1744 1"/>
                <a:gd name="f2214" fmla="*/ f2085 f1745 1"/>
                <a:gd name="f2215" fmla="*/ f2086 f1744 1"/>
                <a:gd name="f2216" fmla="*/ f2087 f1745 1"/>
                <a:gd name="f2217" fmla="*/ f2088 f1744 1"/>
                <a:gd name="f2218" fmla="*/ f2089 f1745 1"/>
                <a:gd name="f2219" fmla="*/ f2090 f1744 1"/>
                <a:gd name="f2220" fmla="*/ f2091 f1745 1"/>
                <a:gd name="f2221" fmla="*/ f2092 f1744 1"/>
                <a:gd name="f2222" fmla="*/ f2093 f1745 1"/>
                <a:gd name="f2223" fmla="*/ f2094 f1744 1"/>
                <a:gd name="f2224" fmla="*/ f2095 f1745 1"/>
                <a:gd name="f2225" fmla="*/ f2096 f1744 1"/>
                <a:gd name="f2226" fmla="*/ f2097 f1745 1"/>
                <a:gd name="f2227" fmla="*/ f2098 f1744 1"/>
                <a:gd name="f2228" fmla="*/ f2099 f1745 1"/>
                <a:gd name="f2229" fmla="*/ f2100 f1744 1"/>
                <a:gd name="f2230" fmla="*/ f2101 f1745 1"/>
                <a:gd name="f2231" fmla="*/ f2102 f1744 1"/>
                <a:gd name="f2232" fmla="*/ f2103 f1745 1"/>
                <a:gd name="f2233" fmla="*/ f2104 f1744 1"/>
                <a:gd name="f2234" fmla="*/ f2105 f1745 1"/>
                <a:gd name="f2235" fmla="*/ f2106 f1744 1"/>
                <a:gd name="f2236" fmla="*/ f2107 f1745 1"/>
                <a:gd name="f2237" fmla="*/ f2108 f1744 1"/>
                <a:gd name="f2238" fmla="*/ f2109 f1745 1"/>
                <a:gd name="f2239" fmla="*/ f2110 f1744 1"/>
                <a:gd name="f2240" fmla="*/ f2111 f1745 1"/>
                <a:gd name="f2241" fmla="*/ f2112 f1744 1"/>
                <a:gd name="f2242" fmla="*/ f2113 f1745 1"/>
                <a:gd name="f2243" fmla="*/ f2114 f1744 1"/>
                <a:gd name="f2244" fmla="*/ f2115 f1745 1"/>
                <a:gd name="f2245" fmla="*/ f2116 f1744 1"/>
                <a:gd name="f2246" fmla="*/ f2117 f1745 1"/>
                <a:gd name="f2247" fmla="*/ f2118 f1744 1"/>
                <a:gd name="f2248" fmla="*/ f2119 f1745 1"/>
                <a:gd name="f2249" fmla="*/ f2120 f1744 1"/>
                <a:gd name="f2250" fmla="*/ f2121 f1745 1"/>
                <a:gd name="f2251" fmla="*/ f2122 f1744 1"/>
                <a:gd name="f2252" fmla="*/ f2123 f1745 1"/>
                <a:gd name="f2253" fmla="*/ f2124 f1744 1"/>
                <a:gd name="f2254" fmla="*/ f2125 f1745 1"/>
                <a:gd name="f2255" fmla="*/ f2126 f1744 1"/>
                <a:gd name="f2256" fmla="*/ f2127 f1745 1"/>
                <a:gd name="f2257" fmla="*/ f2128 f1744 1"/>
                <a:gd name="f2258" fmla="*/ f2129 f1745 1"/>
                <a:gd name="f2259" fmla="*/ f2130 f1744 1"/>
                <a:gd name="f2260" fmla="*/ f2131 f174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006">
                  <a:pos x="f2136" y="f2137"/>
                </a:cxn>
                <a:cxn ang="f2006">
                  <a:pos x="f2138" y="f2139"/>
                </a:cxn>
                <a:cxn ang="f2006">
                  <a:pos x="f2140" y="f2141"/>
                </a:cxn>
                <a:cxn ang="f2006">
                  <a:pos x="f2142" y="f2143"/>
                </a:cxn>
                <a:cxn ang="f2006">
                  <a:pos x="f2144" y="f2145"/>
                </a:cxn>
                <a:cxn ang="f2006">
                  <a:pos x="f2146" y="f2147"/>
                </a:cxn>
                <a:cxn ang="f2006">
                  <a:pos x="f2148" y="f2149"/>
                </a:cxn>
                <a:cxn ang="f2006">
                  <a:pos x="f2150" y="f2151"/>
                </a:cxn>
                <a:cxn ang="f2006">
                  <a:pos x="f2152" y="f2153"/>
                </a:cxn>
                <a:cxn ang="f2006">
                  <a:pos x="f2154" y="f2155"/>
                </a:cxn>
                <a:cxn ang="f2006">
                  <a:pos x="f2156" y="f2157"/>
                </a:cxn>
                <a:cxn ang="f2006">
                  <a:pos x="f2158" y="f2159"/>
                </a:cxn>
                <a:cxn ang="f2006">
                  <a:pos x="f2160" y="f2161"/>
                </a:cxn>
                <a:cxn ang="f2006">
                  <a:pos x="f2162" y="f2163"/>
                </a:cxn>
                <a:cxn ang="f2006">
                  <a:pos x="f2164" y="f2165"/>
                </a:cxn>
                <a:cxn ang="f2006">
                  <a:pos x="f2166" y="f2167"/>
                </a:cxn>
                <a:cxn ang="f2006">
                  <a:pos x="f2168" y="f2169"/>
                </a:cxn>
                <a:cxn ang="f2006">
                  <a:pos x="f2170" y="f2171"/>
                </a:cxn>
                <a:cxn ang="f2006">
                  <a:pos x="f2172" y="f2173"/>
                </a:cxn>
                <a:cxn ang="f2006">
                  <a:pos x="f2174" y="f2175"/>
                </a:cxn>
                <a:cxn ang="f2006">
                  <a:pos x="f2176" y="f2177"/>
                </a:cxn>
                <a:cxn ang="f2006">
                  <a:pos x="f2178" y="f2179"/>
                </a:cxn>
                <a:cxn ang="f2006">
                  <a:pos x="f2180" y="f2181"/>
                </a:cxn>
                <a:cxn ang="f2006">
                  <a:pos x="f2182" y="f2183"/>
                </a:cxn>
                <a:cxn ang="f2006">
                  <a:pos x="f2184" y="f2185"/>
                </a:cxn>
                <a:cxn ang="f2006">
                  <a:pos x="f2186" y="f2187"/>
                </a:cxn>
                <a:cxn ang="f2006">
                  <a:pos x="f2188" y="f2189"/>
                </a:cxn>
                <a:cxn ang="f2006">
                  <a:pos x="f2190" y="f2191"/>
                </a:cxn>
                <a:cxn ang="f2006">
                  <a:pos x="f2192" y="f2193"/>
                </a:cxn>
                <a:cxn ang="f2006">
                  <a:pos x="f2194" y="f2195"/>
                </a:cxn>
                <a:cxn ang="f2006">
                  <a:pos x="f2196" y="f2197"/>
                </a:cxn>
                <a:cxn ang="f2006">
                  <a:pos x="f2198" y="f2199"/>
                </a:cxn>
                <a:cxn ang="f2006">
                  <a:pos x="f2200" y="f2201"/>
                </a:cxn>
                <a:cxn ang="f2006">
                  <a:pos x="f2202" y="f2203"/>
                </a:cxn>
                <a:cxn ang="f2006">
                  <a:pos x="f2204" y="f2205"/>
                </a:cxn>
                <a:cxn ang="f2006">
                  <a:pos x="f2206" y="f2207"/>
                </a:cxn>
                <a:cxn ang="f2006">
                  <a:pos x="f2208" y="f2209"/>
                </a:cxn>
                <a:cxn ang="f2006">
                  <a:pos x="f2210" y="f2211"/>
                </a:cxn>
                <a:cxn ang="f2006">
                  <a:pos x="f2212" y="f2149"/>
                </a:cxn>
                <a:cxn ang="f2006">
                  <a:pos x="f2213" y="f2214"/>
                </a:cxn>
                <a:cxn ang="f2006">
                  <a:pos x="f2215" y="f2216"/>
                </a:cxn>
                <a:cxn ang="f2006">
                  <a:pos x="f2217" y="f2218"/>
                </a:cxn>
                <a:cxn ang="f2006">
                  <a:pos x="f2219" y="f2220"/>
                </a:cxn>
                <a:cxn ang="f2006">
                  <a:pos x="f2221" y="f2222"/>
                </a:cxn>
                <a:cxn ang="f2006">
                  <a:pos x="f2223" y="f2224"/>
                </a:cxn>
                <a:cxn ang="f2006">
                  <a:pos x="f2225" y="f2226"/>
                </a:cxn>
                <a:cxn ang="f2006">
                  <a:pos x="f2227" y="f2228"/>
                </a:cxn>
                <a:cxn ang="f2006">
                  <a:pos x="f2229" y="f2230"/>
                </a:cxn>
                <a:cxn ang="f2006">
                  <a:pos x="f2231" y="f2232"/>
                </a:cxn>
                <a:cxn ang="f2006">
                  <a:pos x="f2233" y="f2234"/>
                </a:cxn>
                <a:cxn ang="f2006">
                  <a:pos x="f2235" y="f2236"/>
                </a:cxn>
                <a:cxn ang="f2006">
                  <a:pos x="f2237" y="f2238"/>
                </a:cxn>
                <a:cxn ang="f2006">
                  <a:pos x="f2239" y="f2240"/>
                </a:cxn>
                <a:cxn ang="f2006">
                  <a:pos x="f2241" y="f2242"/>
                </a:cxn>
                <a:cxn ang="f2006">
                  <a:pos x="f2243" y="f2244"/>
                </a:cxn>
                <a:cxn ang="f2006">
                  <a:pos x="f2245" y="f2246"/>
                </a:cxn>
                <a:cxn ang="f2006">
                  <a:pos x="f2247" y="f2248"/>
                </a:cxn>
                <a:cxn ang="f2006">
                  <a:pos x="f2249" y="f2250"/>
                </a:cxn>
                <a:cxn ang="f2006">
                  <a:pos x="f2251" y="f2252"/>
                </a:cxn>
                <a:cxn ang="f2006">
                  <a:pos x="f2253" y="f2254"/>
                </a:cxn>
                <a:cxn ang="f2006">
                  <a:pos x="f2255" y="f2256"/>
                </a:cxn>
                <a:cxn ang="f2006">
                  <a:pos x="f2257" y="f2258"/>
                </a:cxn>
                <a:cxn ang="f2006">
                  <a:pos x="f2259" y="f2260"/>
                </a:cxn>
              </a:cxnLst>
              <a:rect l="f2132" t="f2135" r="f2133" b="f2134"/>
              <a:pathLst>
                <a:path w="1405" h="2314">
                  <a:moveTo>
                    <a:pt x="f9" y="f10"/>
                  </a:move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11" y="f27"/>
                  </a:lnTo>
                  <a:lnTo>
                    <a:pt x="f28" y="f29"/>
                  </a:lnTo>
                  <a:lnTo>
                    <a:pt x="f28" y="f30"/>
                  </a:lnTo>
                  <a:lnTo>
                    <a:pt x="f28" y="f31"/>
                  </a:lnTo>
                  <a:lnTo>
                    <a:pt x="f28" y="f32"/>
                  </a:lnTo>
                  <a:lnTo>
                    <a:pt x="f28" y="f33"/>
                  </a:lnTo>
                  <a:lnTo>
                    <a:pt x="f34" y="f35"/>
                  </a:lnTo>
                  <a:lnTo>
                    <a:pt x="f36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38" y="f40"/>
                  </a:lnTo>
                  <a:lnTo>
                    <a:pt x="f38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5"/>
                  </a:lnTo>
                  <a:lnTo>
                    <a:pt x="f47" y="f45"/>
                  </a:lnTo>
                  <a:lnTo>
                    <a:pt x="f48" y="f45"/>
                  </a:lnTo>
                  <a:lnTo>
                    <a:pt x="f49" y="f45"/>
                  </a:lnTo>
                  <a:lnTo>
                    <a:pt x="f50" y="f45"/>
                  </a:lnTo>
                  <a:lnTo>
                    <a:pt x="f51" y="f52"/>
                  </a:lnTo>
                  <a:lnTo>
                    <a:pt x="f53" y="f52"/>
                  </a:lnTo>
                  <a:lnTo>
                    <a:pt x="f54" y="f55"/>
                  </a:lnTo>
                  <a:lnTo>
                    <a:pt x="f56" y="f55"/>
                  </a:lnTo>
                  <a:lnTo>
                    <a:pt x="f54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48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3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75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7"/>
                  </a:lnTo>
                  <a:lnTo>
                    <a:pt x="f140" y="f143"/>
                  </a:lnTo>
                  <a:lnTo>
                    <a:pt x="f138" y="f144"/>
                  </a:lnTo>
                  <a:lnTo>
                    <a:pt x="f136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0" y="f172"/>
                  </a:lnTo>
                  <a:lnTo>
                    <a:pt x="f170" y="f173"/>
                  </a:lnTo>
                  <a:lnTo>
                    <a:pt x="f170" y="f174"/>
                  </a:lnTo>
                  <a:lnTo>
                    <a:pt x="f170" y="f175"/>
                  </a:lnTo>
                  <a:lnTo>
                    <a:pt x="f170" y="f176"/>
                  </a:lnTo>
                  <a:lnTo>
                    <a:pt x="f170" y="f177"/>
                  </a:lnTo>
                  <a:lnTo>
                    <a:pt x="f170" y="f178"/>
                  </a:lnTo>
                  <a:lnTo>
                    <a:pt x="f168" y="f179"/>
                  </a:lnTo>
                  <a:lnTo>
                    <a:pt x="f168" y="f180"/>
                  </a:lnTo>
                  <a:lnTo>
                    <a:pt x="f181" y="f182"/>
                  </a:lnTo>
                  <a:lnTo>
                    <a:pt x="f164" y="f182"/>
                  </a:lnTo>
                  <a:lnTo>
                    <a:pt x="f183" y="f182"/>
                  </a:lnTo>
                  <a:lnTo>
                    <a:pt x="f184" y="f185"/>
                  </a:lnTo>
                  <a:lnTo>
                    <a:pt x="f120" y="f185"/>
                  </a:lnTo>
                  <a:lnTo>
                    <a:pt x="f186" y="f185"/>
                  </a:lnTo>
                  <a:lnTo>
                    <a:pt x="f187" y="f185"/>
                  </a:lnTo>
                  <a:lnTo>
                    <a:pt x="f188" y="f185"/>
                  </a:lnTo>
                  <a:lnTo>
                    <a:pt x="f189" y="f190"/>
                  </a:lnTo>
                  <a:lnTo>
                    <a:pt x="f134" y="f190"/>
                  </a:lnTo>
                  <a:lnTo>
                    <a:pt x="f191" y="f190"/>
                  </a:lnTo>
                  <a:lnTo>
                    <a:pt x="f192" y="f190"/>
                  </a:lnTo>
                  <a:lnTo>
                    <a:pt x="f193" y="f190"/>
                  </a:lnTo>
                  <a:lnTo>
                    <a:pt x="f194" y="f190"/>
                  </a:lnTo>
                  <a:lnTo>
                    <a:pt x="f6" y="f195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116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112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222" y="f228"/>
                  </a:lnTo>
                  <a:lnTo>
                    <a:pt x="f229" y="f228"/>
                  </a:lnTo>
                  <a:lnTo>
                    <a:pt x="f112" y="f228"/>
                  </a:lnTo>
                  <a:lnTo>
                    <a:pt x="f230" y="f228"/>
                  </a:lnTo>
                  <a:lnTo>
                    <a:pt x="f231" y="f232"/>
                  </a:lnTo>
                  <a:lnTo>
                    <a:pt x="f233" y="f232"/>
                  </a:lnTo>
                  <a:lnTo>
                    <a:pt x="f184" y="f232"/>
                  </a:lnTo>
                  <a:lnTo>
                    <a:pt x="f210" y="f232"/>
                  </a:lnTo>
                  <a:lnTo>
                    <a:pt x="f210" y="f234"/>
                  </a:lnTo>
                  <a:lnTo>
                    <a:pt x="f210" y="f235"/>
                  </a:lnTo>
                  <a:lnTo>
                    <a:pt x="f120" y="f235"/>
                  </a:lnTo>
                  <a:lnTo>
                    <a:pt x="f160" y="f235"/>
                  </a:lnTo>
                  <a:lnTo>
                    <a:pt x="f164" y="f235"/>
                  </a:lnTo>
                  <a:lnTo>
                    <a:pt x="f236" y="f237"/>
                  </a:lnTo>
                  <a:lnTo>
                    <a:pt x="f238" y="f237"/>
                  </a:lnTo>
                  <a:lnTo>
                    <a:pt x="f239" y="f237"/>
                  </a:lnTo>
                  <a:lnTo>
                    <a:pt x="f114" y="f237"/>
                  </a:lnTo>
                  <a:lnTo>
                    <a:pt x="f231" y="f240"/>
                  </a:lnTo>
                  <a:lnTo>
                    <a:pt x="f219" y="f241"/>
                  </a:lnTo>
                  <a:lnTo>
                    <a:pt x="f219" y="f242"/>
                  </a:lnTo>
                  <a:lnTo>
                    <a:pt x="f243" y="f244"/>
                  </a:lnTo>
                  <a:lnTo>
                    <a:pt x="f243" y="f245"/>
                  </a:lnTo>
                  <a:lnTo>
                    <a:pt x="f243" y="f246"/>
                  </a:lnTo>
                  <a:lnTo>
                    <a:pt x="f247" y="f248"/>
                  </a:lnTo>
                  <a:lnTo>
                    <a:pt x="f247" y="f249"/>
                  </a:lnTo>
                  <a:lnTo>
                    <a:pt x="f247" y="f250"/>
                  </a:lnTo>
                  <a:lnTo>
                    <a:pt x="f251" y="f252"/>
                  </a:lnTo>
                  <a:lnTo>
                    <a:pt x="f253" y="f252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56" y="f38"/>
                  </a:lnTo>
                  <a:lnTo>
                    <a:pt x="f258" y="f259"/>
                  </a:lnTo>
                  <a:lnTo>
                    <a:pt x="f260" y="f83"/>
                  </a:lnTo>
                  <a:lnTo>
                    <a:pt x="f261" y="f79"/>
                  </a:lnTo>
                  <a:lnTo>
                    <a:pt x="f237" y="f77"/>
                  </a:lnTo>
                  <a:lnTo>
                    <a:pt x="f242" y="f262"/>
                  </a:lnTo>
                  <a:lnTo>
                    <a:pt x="f263" y="f264"/>
                  </a:lnTo>
                  <a:lnTo>
                    <a:pt x="f24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270" y="f271"/>
                  </a:lnTo>
                  <a:lnTo>
                    <a:pt x="f272" y="f5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268" y="f276"/>
                  </a:lnTo>
                  <a:lnTo>
                    <a:pt x="f277" y="f278"/>
                  </a:lnTo>
                  <a:lnTo>
                    <a:pt x="f268" y="f279"/>
                  </a:lnTo>
                  <a:lnTo>
                    <a:pt x="f280" y="f281"/>
                  </a:lnTo>
                  <a:lnTo>
                    <a:pt x="f282" y="f98"/>
                  </a:lnTo>
                  <a:lnTo>
                    <a:pt x="f283" y="f284"/>
                  </a:lnTo>
                  <a:lnTo>
                    <a:pt x="f285" y="f286"/>
                  </a:lnTo>
                  <a:lnTo>
                    <a:pt x="f34" y="f287"/>
                  </a:lnTo>
                  <a:lnTo>
                    <a:pt x="f285" y="f288"/>
                  </a:lnTo>
                  <a:lnTo>
                    <a:pt x="f248" y="f289"/>
                  </a:lnTo>
                  <a:lnTo>
                    <a:pt x="f270" y="f290"/>
                  </a:lnTo>
                  <a:lnTo>
                    <a:pt x="f268" y="f291"/>
                  </a:lnTo>
                  <a:lnTo>
                    <a:pt x="f292" y="f293"/>
                  </a:lnTo>
                  <a:lnTo>
                    <a:pt x="f294" y="f295"/>
                  </a:lnTo>
                  <a:lnTo>
                    <a:pt x="f237" y="f296"/>
                  </a:lnTo>
                  <a:lnTo>
                    <a:pt x="f260" y="f297"/>
                  </a:lnTo>
                  <a:lnTo>
                    <a:pt x="f258" y="f298"/>
                  </a:lnTo>
                  <a:lnTo>
                    <a:pt x="f253" y="f108"/>
                  </a:lnTo>
                  <a:lnTo>
                    <a:pt x="f299" y="f108"/>
                  </a:lnTo>
                  <a:lnTo>
                    <a:pt x="f300" y="f301"/>
                  </a:lnTo>
                  <a:lnTo>
                    <a:pt x="f300" y="f298"/>
                  </a:lnTo>
                  <a:lnTo>
                    <a:pt x="f302" y="f303"/>
                  </a:lnTo>
                  <a:lnTo>
                    <a:pt x="f302" y="f304"/>
                  </a:lnTo>
                  <a:lnTo>
                    <a:pt x="f305" y="f106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14" y="f315"/>
                  </a:lnTo>
                  <a:lnTo>
                    <a:pt x="f25" y="f316"/>
                  </a:lnTo>
                  <a:lnTo>
                    <a:pt x="f317" y="f318"/>
                  </a:lnTo>
                  <a:lnTo>
                    <a:pt x="f319" y="f286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1" y="f323"/>
                  </a:lnTo>
                  <a:lnTo>
                    <a:pt x="f321" y="f324"/>
                  </a:lnTo>
                  <a:lnTo>
                    <a:pt x="f319" y="f325"/>
                  </a:lnTo>
                  <a:lnTo>
                    <a:pt x="f319" y="f326"/>
                  </a:lnTo>
                  <a:lnTo>
                    <a:pt x="f28" y="f325"/>
                  </a:lnTo>
                  <a:lnTo>
                    <a:pt x="f11" y="f327"/>
                  </a:lnTo>
                  <a:lnTo>
                    <a:pt x="f328" y="f329"/>
                  </a:lnTo>
                  <a:lnTo>
                    <a:pt x="f330" y="f331"/>
                  </a:lnTo>
                  <a:lnTo>
                    <a:pt x="f312" y="f320"/>
                  </a:lnTo>
                  <a:lnTo>
                    <a:pt x="f310" y="f332"/>
                  </a:lnTo>
                  <a:lnTo>
                    <a:pt x="f333" y="f287"/>
                  </a:lnTo>
                  <a:lnTo>
                    <a:pt x="f306" y="f334"/>
                  </a:lnTo>
                  <a:lnTo>
                    <a:pt x="f335" y="f336"/>
                  </a:lnTo>
                  <a:lnTo>
                    <a:pt x="f256" y="f337"/>
                  </a:lnTo>
                  <a:lnTo>
                    <a:pt x="f260" y="f338"/>
                  </a:lnTo>
                  <a:lnTo>
                    <a:pt x="f235" y="f339"/>
                  </a:lnTo>
                  <a:lnTo>
                    <a:pt x="f240" y="f340"/>
                  </a:lnTo>
                  <a:lnTo>
                    <a:pt x="f341" y="f311"/>
                  </a:lnTo>
                  <a:lnTo>
                    <a:pt x="f294" y="f311"/>
                  </a:lnTo>
                  <a:lnTo>
                    <a:pt x="f242" y="f340"/>
                  </a:lnTo>
                  <a:lnTo>
                    <a:pt x="f342" y="f343"/>
                  </a:lnTo>
                  <a:lnTo>
                    <a:pt x="f244" y="f313"/>
                  </a:lnTo>
                  <a:lnTo>
                    <a:pt x="f292" y="f344"/>
                  </a:lnTo>
                  <a:lnTo>
                    <a:pt x="f345" y="f318"/>
                  </a:lnTo>
                  <a:lnTo>
                    <a:pt x="f345" y="f346"/>
                  </a:lnTo>
                  <a:lnTo>
                    <a:pt x="f266" y="f323"/>
                  </a:lnTo>
                  <a:lnTo>
                    <a:pt x="f266" y="f324"/>
                  </a:lnTo>
                  <a:lnTo>
                    <a:pt x="f292" y="f347"/>
                  </a:lnTo>
                  <a:lnTo>
                    <a:pt x="f244" y="f281"/>
                  </a:lnTo>
                  <a:lnTo>
                    <a:pt x="f294" y="f279"/>
                  </a:lnTo>
                  <a:lnTo>
                    <a:pt x="f237" y="f348"/>
                  </a:lnTo>
                  <a:lnTo>
                    <a:pt x="f260" y="f349"/>
                  </a:lnTo>
                  <a:lnTo>
                    <a:pt x="f254" y="f275"/>
                  </a:lnTo>
                  <a:lnTo>
                    <a:pt x="f299" y="f275"/>
                  </a:lnTo>
                  <a:lnTo>
                    <a:pt x="f300" y="f349"/>
                  </a:lnTo>
                  <a:lnTo>
                    <a:pt x="f300" y="f348"/>
                  </a:lnTo>
                  <a:lnTo>
                    <a:pt x="f300" y="f279"/>
                  </a:lnTo>
                  <a:lnTo>
                    <a:pt x="f335" y="f350"/>
                  </a:lnTo>
                  <a:lnTo>
                    <a:pt x="f253" y="f347"/>
                  </a:lnTo>
                  <a:lnTo>
                    <a:pt x="f258" y="f351"/>
                  </a:lnTo>
                  <a:lnTo>
                    <a:pt x="f352" y="f353"/>
                  </a:lnTo>
                  <a:lnTo>
                    <a:pt x="f352" y="f354"/>
                  </a:lnTo>
                  <a:lnTo>
                    <a:pt x="f256" y="f346"/>
                  </a:lnTo>
                  <a:lnTo>
                    <a:pt x="f253" y="f354"/>
                  </a:lnTo>
                  <a:lnTo>
                    <a:pt x="f335" y="f284"/>
                  </a:lnTo>
                  <a:lnTo>
                    <a:pt x="f302" y="f323"/>
                  </a:lnTo>
                  <a:lnTo>
                    <a:pt x="f306" y="f324"/>
                  </a:lnTo>
                  <a:lnTo>
                    <a:pt x="f17" y="f2"/>
                  </a:lnTo>
                  <a:lnTo>
                    <a:pt x="f355" y="f275"/>
                  </a:lnTo>
                  <a:lnTo>
                    <a:pt x="f25" y="f356"/>
                  </a:lnTo>
                  <a:lnTo>
                    <a:pt x="f317" y="f56"/>
                  </a:lnTo>
                  <a:lnTo>
                    <a:pt x="f317" y="f53"/>
                  </a:lnTo>
                  <a:lnTo>
                    <a:pt x="f11" y="f58"/>
                  </a:lnTo>
                  <a:lnTo>
                    <a:pt x="f25" y="f51"/>
                  </a:lnTo>
                  <a:lnTo>
                    <a:pt x="f357" y="f51"/>
                  </a:lnTo>
                  <a:lnTo>
                    <a:pt x="f312" y="f51"/>
                  </a:lnTo>
                  <a:lnTo>
                    <a:pt x="f15" y="f358"/>
                  </a:lnTo>
                  <a:lnTo>
                    <a:pt x="f21" y="f50"/>
                  </a:lnTo>
                  <a:lnTo>
                    <a:pt x="f21" y="f271"/>
                  </a:lnTo>
                  <a:lnTo>
                    <a:pt x="f310" y="f49"/>
                  </a:lnTo>
                  <a:lnTo>
                    <a:pt x="f23" y="f359"/>
                  </a:lnTo>
                  <a:lnTo>
                    <a:pt x="f330" y="f360"/>
                  </a:lnTo>
                  <a:lnTo>
                    <a:pt x="f319" y="f361"/>
                  </a:lnTo>
                  <a:lnTo>
                    <a:pt x="f362" y="f363"/>
                  </a:lnTo>
                  <a:lnTo>
                    <a:pt x="f9" y="f363"/>
                  </a:lnTo>
                  <a:lnTo>
                    <a:pt x="f9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28" y="f267"/>
                  </a:lnTo>
                  <a:lnTo>
                    <a:pt x="f369" y="f267"/>
                  </a:lnTo>
                  <a:lnTo>
                    <a:pt x="f19" y="f267"/>
                  </a:lnTo>
                  <a:lnTo>
                    <a:pt x="f370" y="f267"/>
                  </a:lnTo>
                  <a:lnTo>
                    <a:pt x="f302" y="f67"/>
                  </a:lnTo>
                  <a:lnTo>
                    <a:pt x="f335" y="f371"/>
                  </a:lnTo>
                  <a:lnTo>
                    <a:pt x="f299" y="f372"/>
                  </a:lnTo>
                  <a:lnTo>
                    <a:pt x="f254" y="f373"/>
                  </a:lnTo>
                  <a:lnTo>
                    <a:pt x="f253" y="f374"/>
                  </a:lnTo>
                  <a:lnTo>
                    <a:pt x="f300" y="f375"/>
                  </a:lnTo>
                  <a:lnTo>
                    <a:pt x="f306" y="f73"/>
                  </a:lnTo>
                  <a:lnTo>
                    <a:pt x="f376" y="f377"/>
                  </a:lnTo>
                  <a:lnTo>
                    <a:pt x="f333" y="f377"/>
                  </a:lnTo>
                  <a:lnTo>
                    <a:pt x="f333" y="f262"/>
                  </a:lnTo>
                  <a:lnTo>
                    <a:pt x="f376" y="f378"/>
                  </a:lnTo>
                  <a:lnTo>
                    <a:pt x="f370" y="f264"/>
                  </a:lnTo>
                  <a:lnTo>
                    <a:pt x="f370" y="f265"/>
                  </a:lnTo>
                  <a:lnTo>
                    <a:pt x="f376" y="f379"/>
                  </a:lnTo>
                  <a:lnTo>
                    <a:pt x="f308" y="f372"/>
                  </a:lnTo>
                  <a:lnTo>
                    <a:pt x="f310" y="f372"/>
                  </a:lnTo>
                  <a:lnTo>
                    <a:pt x="f312" y="f380"/>
                  </a:lnTo>
                  <a:lnTo>
                    <a:pt x="f355" y="f265"/>
                  </a:lnTo>
                  <a:lnTo>
                    <a:pt x="f357" y="f264"/>
                  </a:lnTo>
                  <a:lnTo>
                    <a:pt x="f314" y="f378"/>
                  </a:lnTo>
                  <a:lnTo>
                    <a:pt x="f11" y="f73"/>
                  </a:lnTo>
                  <a:lnTo>
                    <a:pt x="f367" y="f381"/>
                  </a:lnTo>
                  <a:lnTo>
                    <a:pt x="f382" y="f383"/>
                  </a:lnTo>
                  <a:lnTo>
                    <a:pt x="f384" y="f77"/>
                  </a:lnTo>
                  <a:lnTo>
                    <a:pt x="f385" y="f386"/>
                  </a:lnTo>
                  <a:lnTo>
                    <a:pt x="f384" y="f79"/>
                  </a:lnTo>
                  <a:lnTo>
                    <a:pt x="f387" y="f388"/>
                  </a:lnTo>
                  <a:lnTo>
                    <a:pt x="f321" y="f389"/>
                  </a:lnTo>
                  <a:lnTo>
                    <a:pt x="f355" y="f389"/>
                  </a:lnTo>
                  <a:lnTo>
                    <a:pt x="f370" y="f389"/>
                  </a:lnTo>
                  <a:lnTo>
                    <a:pt x="f370" y="f259"/>
                  </a:lnTo>
                  <a:lnTo>
                    <a:pt x="f370" y="f390"/>
                  </a:lnTo>
                  <a:lnTo>
                    <a:pt x="f376" y="f391"/>
                  </a:lnTo>
                  <a:lnTo>
                    <a:pt x="f333" y="f255"/>
                  </a:lnTo>
                  <a:lnTo>
                    <a:pt x="f333" y="f392"/>
                  </a:lnTo>
                  <a:lnTo>
                    <a:pt x="f19" y="f252"/>
                  </a:lnTo>
                  <a:lnTo>
                    <a:pt x="f23" y="f252"/>
                  </a:lnTo>
                  <a:lnTo>
                    <a:pt x="f355" y="f393"/>
                  </a:lnTo>
                  <a:lnTo>
                    <a:pt x="f357" y="f394"/>
                  </a:lnTo>
                  <a:lnTo>
                    <a:pt x="f314" y="f395"/>
                  </a:lnTo>
                  <a:lnTo>
                    <a:pt x="f330" y="f396"/>
                  </a:lnTo>
                  <a:lnTo>
                    <a:pt x="f330" y="f397"/>
                  </a:lnTo>
                  <a:lnTo>
                    <a:pt x="f314" y="f398"/>
                  </a:lnTo>
                  <a:lnTo>
                    <a:pt x="f357" y="f399"/>
                  </a:lnTo>
                  <a:lnTo>
                    <a:pt x="f13" y="f400"/>
                  </a:lnTo>
                  <a:lnTo>
                    <a:pt x="f15" y="f401"/>
                  </a:lnTo>
                  <a:lnTo>
                    <a:pt x="f310" y="f44"/>
                  </a:lnTo>
                  <a:lnTo>
                    <a:pt x="f369" y="f402"/>
                  </a:lnTo>
                  <a:lnTo>
                    <a:pt x="f357" y="f403"/>
                  </a:lnTo>
                  <a:lnTo>
                    <a:pt x="f328" y="f404"/>
                  </a:lnTo>
                  <a:lnTo>
                    <a:pt x="f28" y="f390"/>
                  </a:lnTo>
                  <a:lnTo>
                    <a:pt x="f319" y="f38"/>
                  </a:lnTo>
                  <a:lnTo>
                    <a:pt x="f321" y="f405"/>
                  </a:lnTo>
                  <a:lnTo>
                    <a:pt x="f367" y="f406"/>
                  </a:lnTo>
                  <a:lnTo>
                    <a:pt x="f367" y="f407"/>
                  </a:lnTo>
                  <a:lnTo>
                    <a:pt x="f408" y="f252"/>
                  </a:lnTo>
                  <a:lnTo>
                    <a:pt x="f382" y="f252"/>
                  </a:lnTo>
                  <a:lnTo>
                    <a:pt x="f385" y="f393"/>
                  </a:lnTo>
                  <a:lnTo>
                    <a:pt x="f409" y="f396"/>
                  </a:lnTo>
                  <a:lnTo>
                    <a:pt x="f409" y="f397"/>
                  </a:lnTo>
                  <a:lnTo>
                    <a:pt x="f409" y="f255"/>
                  </a:lnTo>
                  <a:lnTo>
                    <a:pt x="f410" y="f406"/>
                  </a:lnTo>
                  <a:lnTo>
                    <a:pt x="f411" y="f257"/>
                  </a:lnTo>
                  <a:lnTo>
                    <a:pt x="f382" y="f38"/>
                  </a:lnTo>
                  <a:lnTo>
                    <a:pt x="f387" y="f390"/>
                  </a:lnTo>
                  <a:lnTo>
                    <a:pt x="f412" y="f404"/>
                  </a:lnTo>
                  <a:lnTo>
                    <a:pt x="f385" y="f403"/>
                  </a:lnTo>
                  <a:lnTo>
                    <a:pt x="f413" y="f404"/>
                  </a:lnTo>
                  <a:lnTo>
                    <a:pt x="f414" y="f390"/>
                  </a:lnTo>
                  <a:lnTo>
                    <a:pt x="f415" y="f391"/>
                  </a:lnTo>
                  <a:lnTo>
                    <a:pt x="f416" y="f406"/>
                  </a:lnTo>
                  <a:lnTo>
                    <a:pt x="f416" y="f417"/>
                  </a:lnTo>
                  <a:lnTo>
                    <a:pt x="f418" y="f393"/>
                  </a:lnTo>
                  <a:lnTo>
                    <a:pt x="f419" y="f393"/>
                  </a:lnTo>
                  <a:lnTo>
                    <a:pt x="f420" y="f393"/>
                  </a:lnTo>
                  <a:lnTo>
                    <a:pt x="f421" y="f422"/>
                  </a:lnTo>
                  <a:lnTo>
                    <a:pt x="f421" y="f396"/>
                  </a:lnTo>
                  <a:lnTo>
                    <a:pt x="f421" y="f423"/>
                  </a:lnTo>
                  <a:lnTo>
                    <a:pt x="f420" y="f423"/>
                  </a:lnTo>
                  <a:lnTo>
                    <a:pt x="f424" y="f423"/>
                  </a:lnTo>
                  <a:lnTo>
                    <a:pt x="f425" y="f396"/>
                  </a:lnTo>
                  <a:lnTo>
                    <a:pt x="f426" y="f423"/>
                  </a:lnTo>
                  <a:lnTo>
                    <a:pt x="f427" y="f407"/>
                  </a:lnTo>
                  <a:lnTo>
                    <a:pt x="f428" y="f255"/>
                  </a:lnTo>
                  <a:lnTo>
                    <a:pt x="f429" y="f391"/>
                  </a:lnTo>
                  <a:lnTo>
                    <a:pt x="f429" y="f42"/>
                  </a:lnTo>
                  <a:lnTo>
                    <a:pt x="f430" y="f390"/>
                  </a:lnTo>
                  <a:lnTo>
                    <a:pt x="f431" y="f432"/>
                  </a:lnTo>
                  <a:lnTo>
                    <a:pt x="f433" y="f390"/>
                  </a:lnTo>
                  <a:lnTo>
                    <a:pt x="f424" y="f42"/>
                  </a:lnTo>
                  <a:lnTo>
                    <a:pt x="f434" y="f391"/>
                  </a:lnTo>
                  <a:lnTo>
                    <a:pt x="f420" y="f399"/>
                  </a:lnTo>
                  <a:lnTo>
                    <a:pt x="f420" y="f435"/>
                  </a:lnTo>
                  <a:lnTo>
                    <a:pt x="f420" y="f417"/>
                  </a:lnTo>
                  <a:lnTo>
                    <a:pt x="f421" y="f435"/>
                  </a:lnTo>
                  <a:lnTo>
                    <a:pt x="f421" y="f255"/>
                  </a:lnTo>
                  <a:lnTo>
                    <a:pt x="f436" y="f437"/>
                  </a:lnTo>
                  <a:lnTo>
                    <a:pt x="f436" y="f391"/>
                  </a:lnTo>
                  <a:lnTo>
                    <a:pt x="f438" y="f404"/>
                  </a:lnTo>
                  <a:lnTo>
                    <a:pt x="f438" y="f439"/>
                  </a:lnTo>
                  <a:lnTo>
                    <a:pt x="f438" y="f85"/>
                  </a:lnTo>
                  <a:lnTo>
                    <a:pt x="f436" y="f81"/>
                  </a:lnTo>
                  <a:lnTo>
                    <a:pt x="f421" y="f388"/>
                  </a:lnTo>
                  <a:lnTo>
                    <a:pt x="f440" y="f441"/>
                  </a:lnTo>
                  <a:lnTo>
                    <a:pt x="f426" y="f442"/>
                  </a:lnTo>
                  <a:lnTo>
                    <a:pt x="f427" y="f383"/>
                  </a:lnTo>
                  <a:lnTo>
                    <a:pt x="f426" y="f75"/>
                  </a:lnTo>
                  <a:lnTo>
                    <a:pt x="f440" y="f443"/>
                  </a:lnTo>
                  <a:lnTo>
                    <a:pt x="f438" y="f73"/>
                  </a:lnTo>
                  <a:lnTo>
                    <a:pt x="f444" y="f92"/>
                  </a:lnTo>
                  <a:lnTo>
                    <a:pt x="f445" y="f446"/>
                  </a:lnTo>
                  <a:lnTo>
                    <a:pt x="f447" y="f265"/>
                  </a:lnTo>
                  <a:lnTo>
                    <a:pt x="f447" y="f448"/>
                  </a:lnTo>
                  <a:lnTo>
                    <a:pt x="f433" y="f371"/>
                  </a:lnTo>
                  <a:lnTo>
                    <a:pt x="f428" y="f67"/>
                  </a:lnTo>
                  <a:lnTo>
                    <a:pt x="f449" y="f67"/>
                  </a:lnTo>
                  <a:lnTo>
                    <a:pt x="f450" y="f267"/>
                  </a:lnTo>
                  <a:lnTo>
                    <a:pt x="f415" y="f368"/>
                  </a:lnTo>
                  <a:lnTo>
                    <a:pt x="f414" y="f366"/>
                  </a:lnTo>
                  <a:lnTo>
                    <a:pt x="f451" y="f364"/>
                  </a:lnTo>
                  <a:lnTo>
                    <a:pt x="f416" y="f363"/>
                  </a:lnTo>
                  <a:lnTo>
                    <a:pt x="f452" y="f361"/>
                  </a:lnTo>
                  <a:lnTo>
                    <a:pt x="f419" y="f269"/>
                  </a:lnTo>
                  <a:lnTo>
                    <a:pt x="f424" y="f360"/>
                  </a:lnTo>
                  <a:lnTo>
                    <a:pt x="f453" y="f360"/>
                  </a:lnTo>
                  <a:lnTo>
                    <a:pt x="f454" y="f271"/>
                  </a:lnTo>
                  <a:lnTo>
                    <a:pt x="f455" y="f456"/>
                  </a:lnTo>
                  <a:lnTo>
                    <a:pt x="f457" y="f51"/>
                  </a:lnTo>
                  <a:lnTo>
                    <a:pt x="f458" y="f58"/>
                  </a:lnTo>
                  <a:lnTo>
                    <a:pt x="f457" y="f54"/>
                  </a:lnTo>
                  <a:lnTo>
                    <a:pt x="f459" y="f56"/>
                  </a:lnTo>
                  <a:lnTo>
                    <a:pt x="f460" y="f56"/>
                  </a:lnTo>
                  <a:lnTo>
                    <a:pt x="f461" y="f56"/>
                  </a:lnTo>
                  <a:lnTo>
                    <a:pt x="f462" y="f54"/>
                  </a:lnTo>
                  <a:lnTo>
                    <a:pt x="f445" y="f53"/>
                  </a:lnTo>
                  <a:lnTo>
                    <a:pt x="f436" y="f53"/>
                  </a:lnTo>
                  <a:lnTo>
                    <a:pt x="f463" y="f464"/>
                  </a:lnTo>
                  <a:lnTo>
                    <a:pt x="f415" y="f51"/>
                  </a:lnTo>
                  <a:lnTo>
                    <a:pt x="f465" y="f51"/>
                  </a:lnTo>
                  <a:lnTo>
                    <a:pt x="f466" y="f51"/>
                  </a:lnTo>
                  <a:lnTo>
                    <a:pt x="f387" y="f51"/>
                  </a:lnTo>
                  <a:lnTo>
                    <a:pt x="f365" y="f58"/>
                  </a:lnTo>
                  <a:lnTo>
                    <a:pt x="f362" y="f54"/>
                  </a:lnTo>
                  <a:lnTo>
                    <a:pt x="f365" y="f467"/>
                  </a:lnTo>
                  <a:lnTo>
                    <a:pt x="f468" y="f273"/>
                  </a:lnTo>
                  <a:lnTo>
                    <a:pt x="f466" y="f356"/>
                  </a:lnTo>
                  <a:lnTo>
                    <a:pt x="f469" y="f356"/>
                  </a:lnTo>
                  <a:lnTo>
                    <a:pt x="f470" y="f471"/>
                  </a:lnTo>
                  <a:lnTo>
                    <a:pt x="f419" y="f96"/>
                  </a:lnTo>
                  <a:lnTo>
                    <a:pt x="f440" y="f275"/>
                  </a:lnTo>
                  <a:lnTo>
                    <a:pt x="f436" y="f276"/>
                  </a:lnTo>
                  <a:lnTo>
                    <a:pt x="f444" y="f472"/>
                  </a:lnTo>
                  <a:lnTo>
                    <a:pt x="f447" y="f473"/>
                  </a:lnTo>
                  <a:lnTo>
                    <a:pt x="f474" y="f475"/>
                  </a:lnTo>
                  <a:lnTo>
                    <a:pt x="f476" y="f327"/>
                  </a:lnTo>
                  <a:lnTo>
                    <a:pt x="f477" y="f331"/>
                  </a:lnTo>
                  <a:lnTo>
                    <a:pt x="f478" y="f479"/>
                  </a:lnTo>
                  <a:lnTo>
                    <a:pt x="f461" y="f480"/>
                  </a:lnTo>
                  <a:lnTo>
                    <a:pt x="f481" y="f479"/>
                  </a:lnTo>
                  <a:lnTo>
                    <a:pt x="f454" y="f323"/>
                  </a:lnTo>
                  <a:lnTo>
                    <a:pt x="f481" y="f324"/>
                  </a:lnTo>
                  <a:lnTo>
                    <a:pt x="f461" y="f482"/>
                  </a:lnTo>
                  <a:lnTo>
                    <a:pt x="f478" y="f483"/>
                  </a:lnTo>
                  <a:lnTo>
                    <a:pt x="f477" y="f348"/>
                  </a:lnTo>
                  <a:lnTo>
                    <a:pt x="f453" y="f275"/>
                  </a:lnTo>
                  <a:lnTo>
                    <a:pt x="f453" y="f484"/>
                  </a:lnTo>
                  <a:lnTo>
                    <a:pt x="f478" y="f96"/>
                  </a:lnTo>
                  <a:lnTo>
                    <a:pt x="f481" y="f484"/>
                  </a:lnTo>
                  <a:lnTo>
                    <a:pt x="f455" y="f275"/>
                  </a:lnTo>
                  <a:lnTo>
                    <a:pt x="f458" y="f349"/>
                  </a:lnTo>
                  <a:lnTo>
                    <a:pt x="f485" y="f348"/>
                  </a:lnTo>
                  <a:lnTo>
                    <a:pt x="f486" y="f472"/>
                  </a:lnTo>
                  <a:lnTo>
                    <a:pt x="f487" y="f475"/>
                  </a:lnTo>
                  <a:lnTo>
                    <a:pt x="f488" y="f351"/>
                  </a:lnTo>
                  <a:lnTo>
                    <a:pt x="f489" y="f490"/>
                  </a:lnTo>
                  <a:lnTo>
                    <a:pt x="f489" y="f491"/>
                  </a:lnTo>
                  <a:lnTo>
                    <a:pt x="f488" y="f318"/>
                  </a:lnTo>
                  <a:lnTo>
                    <a:pt x="f492" y="f334"/>
                  </a:lnTo>
                  <a:lnTo>
                    <a:pt x="f458" y="f344"/>
                  </a:lnTo>
                  <a:lnTo>
                    <a:pt x="f481" y="f340"/>
                  </a:lnTo>
                  <a:lnTo>
                    <a:pt x="f477" y="f104"/>
                  </a:lnTo>
                  <a:lnTo>
                    <a:pt x="f474" y="f493"/>
                  </a:lnTo>
                  <a:lnTo>
                    <a:pt x="f494" y="f495"/>
                  </a:lnTo>
                  <a:lnTo>
                    <a:pt x="f496" y="f296"/>
                  </a:lnTo>
                  <a:lnTo>
                    <a:pt x="f474" y="f301"/>
                  </a:lnTo>
                  <a:lnTo>
                    <a:pt x="f462" y="f497"/>
                  </a:lnTo>
                  <a:lnTo>
                    <a:pt x="f477" y="f498"/>
                  </a:lnTo>
                  <a:lnTo>
                    <a:pt x="f478" y="f499"/>
                  </a:lnTo>
                  <a:lnTo>
                    <a:pt x="f500" y="f501"/>
                  </a:lnTo>
                  <a:lnTo>
                    <a:pt x="f454" y="f502"/>
                  </a:lnTo>
                  <a:lnTo>
                    <a:pt x="f503" y="f304"/>
                  </a:lnTo>
                  <a:lnTo>
                    <a:pt x="f457" y="f504"/>
                  </a:lnTo>
                  <a:lnTo>
                    <a:pt x="f492" y="f505"/>
                  </a:lnTo>
                  <a:lnTo>
                    <a:pt x="f489" y="f506"/>
                  </a:lnTo>
                  <a:lnTo>
                    <a:pt x="f507" y="f508"/>
                  </a:lnTo>
                  <a:lnTo>
                    <a:pt x="f509" y="f510"/>
                  </a:lnTo>
                  <a:lnTo>
                    <a:pt x="f511" y="f338"/>
                  </a:lnTo>
                  <a:lnTo>
                    <a:pt x="f512" y="f344"/>
                  </a:lnTo>
                  <a:lnTo>
                    <a:pt x="f513" y="f316"/>
                  </a:lnTo>
                  <a:lnTo>
                    <a:pt x="f513" y="f318"/>
                  </a:lnTo>
                  <a:lnTo>
                    <a:pt x="f513" y="f332"/>
                  </a:lnTo>
                  <a:lnTo>
                    <a:pt x="f512" y="f490"/>
                  </a:lnTo>
                  <a:lnTo>
                    <a:pt x="f514" y="f479"/>
                  </a:lnTo>
                  <a:lnTo>
                    <a:pt x="f511" y="f324"/>
                  </a:lnTo>
                  <a:lnTo>
                    <a:pt x="f509" y="f483"/>
                  </a:lnTo>
                  <a:lnTo>
                    <a:pt x="f515" y="f356"/>
                  </a:lnTo>
                  <a:lnTo>
                    <a:pt x="f509" y="f54"/>
                  </a:lnTo>
                  <a:lnTo>
                    <a:pt x="f509" y="f464"/>
                  </a:lnTo>
                  <a:lnTo>
                    <a:pt x="f515" y="f50"/>
                  </a:lnTo>
                  <a:lnTo>
                    <a:pt x="f507" y="f271"/>
                  </a:lnTo>
                  <a:lnTo>
                    <a:pt x="f489" y="f359"/>
                  </a:lnTo>
                  <a:lnTo>
                    <a:pt x="f492" y="f363"/>
                  </a:lnTo>
                  <a:lnTo>
                    <a:pt x="f457" y="f371"/>
                  </a:lnTo>
                  <a:lnTo>
                    <a:pt x="f460" y="f516"/>
                  </a:lnTo>
                  <a:lnTo>
                    <a:pt x="f500" y="f375"/>
                  </a:lnTo>
                  <a:lnTo>
                    <a:pt x="f477" y="f383"/>
                  </a:lnTo>
                  <a:lnTo>
                    <a:pt x="f462" y="f85"/>
                  </a:lnTo>
                  <a:lnTo>
                    <a:pt x="f496" y="f435"/>
                  </a:lnTo>
                  <a:lnTo>
                    <a:pt x="f447" y="f252"/>
                  </a:lnTo>
                  <a:lnTo>
                    <a:pt x="f517" y="f252"/>
                  </a:lnTo>
                  <a:lnTo>
                    <a:pt x="f518" y="f250"/>
                  </a:lnTo>
                  <a:lnTo>
                    <a:pt x="f176" y="f249"/>
                  </a:lnTo>
                  <a:lnTo>
                    <a:pt x="f519" y="f248"/>
                  </a:lnTo>
                  <a:lnTo>
                    <a:pt x="f519" y="f246"/>
                  </a:lnTo>
                  <a:lnTo>
                    <a:pt x="f519" y="f245"/>
                  </a:lnTo>
                  <a:lnTo>
                    <a:pt x="f520" y="f244"/>
                  </a:lnTo>
                  <a:lnTo>
                    <a:pt x="f520" y="f294"/>
                  </a:lnTo>
                  <a:lnTo>
                    <a:pt x="f520" y="f341"/>
                  </a:lnTo>
                  <a:lnTo>
                    <a:pt x="f521" y="f240"/>
                  </a:lnTo>
                  <a:lnTo>
                    <a:pt x="f522" y="f240"/>
                  </a:lnTo>
                  <a:lnTo>
                    <a:pt x="f523" y="f237"/>
                  </a:lnTo>
                  <a:lnTo>
                    <a:pt x="f524" y="f237"/>
                  </a:lnTo>
                  <a:lnTo>
                    <a:pt x="f525" y="f237"/>
                  </a:lnTo>
                  <a:lnTo>
                    <a:pt x="f526" y="f235"/>
                  </a:lnTo>
                  <a:lnTo>
                    <a:pt x="f527" y="f235"/>
                  </a:lnTo>
                  <a:lnTo>
                    <a:pt x="f528" y="f235"/>
                  </a:lnTo>
                  <a:lnTo>
                    <a:pt x="f528" y="f234"/>
                  </a:lnTo>
                  <a:lnTo>
                    <a:pt x="f528" y="f232"/>
                  </a:lnTo>
                  <a:lnTo>
                    <a:pt x="f167" y="f232"/>
                  </a:lnTo>
                  <a:lnTo>
                    <a:pt x="f529" y="f232"/>
                  </a:lnTo>
                  <a:lnTo>
                    <a:pt x="f530" y="f232"/>
                  </a:lnTo>
                  <a:lnTo>
                    <a:pt x="f531" y="f228"/>
                  </a:lnTo>
                  <a:lnTo>
                    <a:pt x="f522" y="f228"/>
                  </a:lnTo>
                  <a:lnTo>
                    <a:pt x="f520" y="f228"/>
                  </a:lnTo>
                  <a:lnTo>
                    <a:pt x="f519" y="f228"/>
                  </a:lnTo>
                  <a:lnTo>
                    <a:pt x="f518" y="f227"/>
                  </a:lnTo>
                  <a:lnTo>
                    <a:pt x="f176" y="f225"/>
                  </a:lnTo>
                  <a:lnTo>
                    <a:pt x="f519" y="f223"/>
                  </a:lnTo>
                  <a:lnTo>
                    <a:pt x="f532" y="f221"/>
                  </a:lnTo>
                  <a:lnTo>
                    <a:pt x="f524" y="f220"/>
                  </a:lnTo>
                  <a:lnTo>
                    <a:pt x="f174" y="f218"/>
                  </a:lnTo>
                  <a:lnTo>
                    <a:pt x="f533" y="f216"/>
                  </a:lnTo>
                  <a:lnTo>
                    <a:pt x="f169" y="f215"/>
                  </a:lnTo>
                  <a:lnTo>
                    <a:pt x="f534" y="f213"/>
                  </a:lnTo>
                  <a:lnTo>
                    <a:pt x="f528" y="f211"/>
                  </a:lnTo>
                  <a:lnTo>
                    <a:pt x="f535" y="f209"/>
                  </a:lnTo>
                  <a:lnTo>
                    <a:pt x="f536" y="f207"/>
                  </a:lnTo>
                  <a:lnTo>
                    <a:pt x="f147" y="f205"/>
                  </a:lnTo>
                  <a:lnTo>
                    <a:pt x="f537" y="f203"/>
                  </a:lnTo>
                  <a:lnTo>
                    <a:pt x="f143" y="f201"/>
                  </a:lnTo>
                  <a:lnTo>
                    <a:pt x="f538" y="f199"/>
                  </a:lnTo>
                  <a:lnTo>
                    <a:pt x="f539" y="f197"/>
                  </a:lnTo>
                  <a:lnTo>
                    <a:pt x="f7" y="f195"/>
                  </a:lnTo>
                  <a:lnTo>
                    <a:pt x="f7" y="f195"/>
                  </a:lnTo>
                  <a:lnTo>
                    <a:pt x="f7" y="f190"/>
                  </a:lnTo>
                  <a:lnTo>
                    <a:pt x="f540" y="f190"/>
                  </a:lnTo>
                  <a:lnTo>
                    <a:pt x="f541" y="f190"/>
                  </a:lnTo>
                  <a:lnTo>
                    <a:pt x="f542" y="f190"/>
                  </a:lnTo>
                  <a:lnTo>
                    <a:pt x="f543" y="f190"/>
                  </a:lnTo>
                  <a:lnTo>
                    <a:pt x="f544" y="f190"/>
                  </a:lnTo>
                  <a:lnTo>
                    <a:pt x="f545" y="f185"/>
                  </a:lnTo>
                  <a:lnTo>
                    <a:pt x="f546" y="f185"/>
                  </a:lnTo>
                  <a:lnTo>
                    <a:pt x="f547" y="f185"/>
                  </a:lnTo>
                  <a:lnTo>
                    <a:pt x="f548" y="f185"/>
                  </a:lnTo>
                  <a:lnTo>
                    <a:pt x="f549" y="f185"/>
                  </a:lnTo>
                  <a:lnTo>
                    <a:pt x="f550" y="f182"/>
                  </a:lnTo>
                  <a:lnTo>
                    <a:pt x="f172" y="f182"/>
                  </a:lnTo>
                  <a:lnTo>
                    <a:pt x="f533" y="f182"/>
                  </a:lnTo>
                  <a:lnTo>
                    <a:pt x="f551" y="f180"/>
                  </a:lnTo>
                  <a:lnTo>
                    <a:pt x="f529" y="f179"/>
                  </a:lnTo>
                  <a:lnTo>
                    <a:pt x="f529" y="f178"/>
                  </a:lnTo>
                  <a:lnTo>
                    <a:pt x="f529" y="f552"/>
                  </a:lnTo>
                  <a:lnTo>
                    <a:pt x="f553" y="f554"/>
                  </a:lnTo>
                  <a:lnTo>
                    <a:pt x="f553" y="f531"/>
                  </a:lnTo>
                  <a:lnTo>
                    <a:pt x="f553" y="f555"/>
                  </a:lnTo>
                  <a:lnTo>
                    <a:pt x="f553" y="f556"/>
                  </a:lnTo>
                  <a:lnTo>
                    <a:pt x="f553" y="f557"/>
                  </a:lnTo>
                  <a:lnTo>
                    <a:pt x="f529" y="f558"/>
                  </a:lnTo>
                  <a:lnTo>
                    <a:pt x="f551" y="f559"/>
                  </a:lnTo>
                  <a:lnTo>
                    <a:pt x="f526" y="f549"/>
                  </a:lnTo>
                  <a:lnTo>
                    <a:pt x="f560" y="f561"/>
                  </a:lnTo>
                  <a:lnTo>
                    <a:pt x="f550" y="f527"/>
                  </a:lnTo>
                  <a:lnTo>
                    <a:pt x="f549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34" y="f546"/>
                  </a:lnTo>
                  <a:lnTo>
                    <a:pt x="f567" y="f568"/>
                  </a:lnTo>
                  <a:lnTo>
                    <a:pt x="f535" y="f569"/>
                  </a:lnTo>
                  <a:lnTo>
                    <a:pt x="f570" y="f571"/>
                  </a:lnTo>
                  <a:lnTo>
                    <a:pt x="f572" y="f149"/>
                  </a:lnTo>
                  <a:lnTo>
                    <a:pt x="f573" y="f147"/>
                  </a:lnTo>
                  <a:lnTo>
                    <a:pt x="f537" y="f145"/>
                  </a:lnTo>
                  <a:lnTo>
                    <a:pt x="f541" y="f574"/>
                  </a:lnTo>
                  <a:lnTo>
                    <a:pt x="f575" y="f576"/>
                  </a:lnTo>
                  <a:lnTo>
                    <a:pt x="f538" y="f577"/>
                  </a:lnTo>
                  <a:lnTo>
                    <a:pt x="f538" y="f578"/>
                  </a:lnTo>
                  <a:lnTo>
                    <a:pt x="f538" y="f579"/>
                  </a:lnTo>
                  <a:lnTo>
                    <a:pt x="f575" y="f137"/>
                  </a:lnTo>
                  <a:lnTo>
                    <a:pt x="f541" y="f135"/>
                  </a:lnTo>
                  <a:lnTo>
                    <a:pt x="f580" y="f133"/>
                  </a:lnTo>
                  <a:lnTo>
                    <a:pt x="f581" y="f582"/>
                  </a:lnTo>
                  <a:lnTo>
                    <a:pt x="f570" y="f583"/>
                  </a:lnTo>
                  <a:lnTo>
                    <a:pt x="f153" y="f584"/>
                  </a:lnTo>
                  <a:lnTo>
                    <a:pt x="f528" y="f585"/>
                  </a:lnTo>
                  <a:lnTo>
                    <a:pt x="f534" y="f586"/>
                  </a:lnTo>
                  <a:lnTo>
                    <a:pt x="f587" y="f588"/>
                  </a:lnTo>
                  <a:lnTo>
                    <a:pt x="f523" y="f589"/>
                  </a:lnTo>
                  <a:lnTo>
                    <a:pt x="f195" y="f590"/>
                  </a:lnTo>
                  <a:lnTo>
                    <a:pt x="f591" y="f592"/>
                  </a:lnTo>
                  <a:lnTo>
                    <a:pt x="f593" y="f594"/>
                  </a:lnTo>
                  <a:lnTo>
                    <a:pt x="f595" y="f596"/>
                  </a:lnTo>
                  <a:lnTo>
                    <a:pt x="f597" y="f598"/>
                  </a:lnTo>
                  <a:lnTo>
                    <a:pt x="f599" y="f600"/>
                  </a:lnTo>
                  <a:lnTo>
                    <a:pt x="f601" y="f602"/>
                  </a:lnTo>
                  <a:lnTo>
                    <a:pt x="f517" y="f603"/>
                  </a:lnTo>
                  <a:lnTo>
                    <a:pt x="f604" y="f605"/>
                  </a:lnTo>
                  <a:lnTo>
                    <a:pt x="f606" y="f91"/>
                  </a:lnTo>
                  <a:lnTo>
                    <a:pt x="f607" y="f608"/>
                  </a:lnTo>
                  <a:lnTo>
                    <a:pt x="f232" y="f609"/>
                  </a:lnTo>
                  <a:lnTo>
                    <a:pt x="f610" y="f88"/>
                  </a:lnTo>
                  <a:lnTo>
                    <a:pt x="f611" y="f86"/>
                  </a:lnTo>
                  <a:lnTo>
                    <a:pt x="f612" y="f613"/>
                  </a:lnTo>
                  <a:lnTo>
                    <a:pt x="f607" y="f614"/>
                  </a:lnTo>
                  <a:lnTo>
                    <a:pt x="f615" y="f616"/>
                  </a:lnTo>
                  <a:lnTo>
                    <a:pt x="f221" y="f617"/>
                  </a:lnTo>
                  <a:lnTo>
                    <a:pt x="f618" y="f619"/>
                  </a:lnTo>
                  <a:lnTo>
                    <a:pt x="f620" y="f621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627"/>
                  </a:lnTo>
                  <a:lnTo>
                    <a:pt x="f628" y="f629"/>
                  </a:lnTo>
                  <a:lnTo>
                    <a:pt x="f630" y="f63"/>
                  </a:lnTo>
                  <a:lnTo>
                    <a:pt x="f631" y="f61"/>
                  </a:lnTo>
                  <a:lnTo>
                    <a:pt x="f632" y="f633"/>
                  </a:lnTo>
                  <a:lnTo>
                    <a:pt x="f634" y="f635"/>
                  </a:lnTo>
                  <a:lnTo>
                    <a:pt x="f636" y="f637"/>
                  </a:lnTo>
                  <a:lnTo>
                    <a:pt x="f636" y="f55"/>
                  </a:lnTo>
                  <a:lnTo>
                    <a:pt x="f638" y="f55"/>
                  </a:lnTo>
                  <a:lnTo>
                    <a:pt x="f639" y="f52"/>
                  </a:lnTo>
                  <a:lnTo>
                    <a:pt x="f640" y="f45"/>
                  </a:lnTo>
                  <a:lnTo>
                    <a:pt x="f641" y="f45"/>
                  </a:lnTo>
                  <a:lnTo>
                    <a:pt x="f626" y="f45"/>
                  </a:lnTo>
                  <a:lnTo>
                    <a:pt x="f642" y="f45"/>
                  </a:lnTo>
                  <a:lnTo>
                    <a:pt x="f643" y="f45"/>
                  </a:lnTo>
                  <a:lnTo>
                    <a:pt x="f644" y="f45"/>
                  </a:lnTo>
                  <a:lnTo>
                    <a:pt x="f644" y="f645"/>
                  </a:lnTo>
                  <a:lnTo>
                    <a:pt x="f644" y="f646"/>
                  </a:lnTo>
                  <a:lnTo>
                    <a:pt x="f647" y="f648"/>
                  </a:lnTo>
                  <a:lnTo>
                    <a:pt x="f647" y="f649"/>
                  </a:lnTo>
                  <a:lnTo>
                    <a:pt x="f650" y="f651"/>
                  </a:lnTo>
                  <a:lnTo>
                    <a:pt x="f652" y="f651"/>
                  </a:lnTo>
                  <a:lnTo>
                    <a:pt x="f653" y="f35"/>
                  </a:lnTo>
                  <a:lnTo>
                    <a:pt x="f654" y="f35"/>
                  </a:lnTo>
                  <a:lnTo>
                    <a:pt x="f655" y="f35"/>
                  </a:lnTo>
                  <a:lnTo>
                    <a:pt x="f656" y="f33"/>
                  </a:lnTo>
                  <a:lnTo>
                    <a:pt x="f657" y="f33"/>
                  </a:lnTo>
                  <a:lnTo>
                    <a:pt x="f658" y="f33"/>
                  </a:lnTo>
                  <a:lnTo>
                    <a:pt x="f659" y="f33"/>
                  </a:lnTo>
                  <a:lnTo>
                    <a:pt x="f660" y="f661"/>
                  </a:lnTo>
                  <a:lnTo>
                    <a:pt x="f438" y="f662"/>
                  </a:lnTo>
                  <a:lnTo>
                    <a:pt x="f438" y="f663"/>
                  </a:lnTo>
                  <a:lnTo>
                    <a:pt x="f438" y="f664"/>
                  </a:lnTo>
                  <a:lnTo>
                    <a:pt x="f660" y="f665"/>
                  </a:lnTo>
                  <a:lnTo>
                    <a:pt x="f666" y="f667"/>
                  </a:lnTo>
                  <a:lnTo>
                    <a:pt x="f445" y="f26"/>
                  </a:lnTo>
                  <a:lnTo>
                    <a:pt x="f462" y="f668"/>
                  </a:lnTo>
                  <a:lnTo>
                    <a:pt x="f477" y="f669"/>
                  </a:lnTo>
                  <a:lnTo>
                    <a:pt x="f461" y="f670"/>
                  </a:lnTo>
                  <a:lnTo>
                    <a:pt x="f500" y="f671"/>
                  </a:lnTo>
                  <a:lnTo>
                    <a:pt x="f478" y="f672"/>
                  </a:lnTo>
                  <a:lnTo>
                    <a:pt x="f474" y="f673"/>
                  </a:lnTo>
                  <a:lnTo>
                    <a:pt x="f674" y="f675"/>
                  </a:lnTo>
                  <a:lnTo>
                    <a:pt x="f676" y="f677"/>
                  </a:lnTo>
                  <a:lnTo>
                    <a:pt x="f463" y="f8"/>
                  </a:lnTo>
                  <a:lnTo>
                    <a:pt x="f451" y="f8"/>
                  </a:lnTo>
                  <a:lnTo>
                    <a:pt x="f410" y="f678"/>
                  </a:lnTo>
                  <a:lnTo>
                    <a:pt x="f9" y="f10"/>
                  </a:lnTo>
                  <a:lnTo>
                    <a:pt x="f9" y="f10"/>
                  </a:lnTo>
                  <a:close/>
                  <a:moveTo>
                    <a:pt x="f419" y="f14"/>
                  </a:moveTo>
                  <a:lnTo>
                    <a:pt x="f440" y="f679"/>
                  </a:lnTo>
                  <a:lnTo>
                    <a:pt x="f436" y="f16"/>
                  </a:lnTo>
                  <a:lnTo>
                    <a:pt x="f674" y="f680"/>
                  </a:lnTo>
                  <a:lnTo>
                    <a:pt x="f666" y="f671"/>
                  </a:lnTo>
                  <a:lnTo>
                    <a:pt x="f674" y="f670"/>
                  </a:lnTo>
                  <a:lnTo>
                    <a:pt x="f438" y="f681"/>
                  </a:lnTo>
                  <a:lnTo>
                    <a:pt x="f424" y="f682"/>
                  </a:lnTo>
                  <a:lnTo>
                    <a:pt x="f427" y="f683"/>
                  </a:lnTo>
                  <a:lnTo>
                    <a:pt x="f463" y="f684"/>
                  </a:lnTo>
                  <a:lnTo>
                    <a:pt x="f418" y="f685"/>
                  </a:lnTo>
                  <a:lnTo>
                    <a:pt x="f686" y="f685"/>
                  </a:lnTo>
                  <a:lnTo>
                    <a:pt x="f465" y="f684"/>
                  </a:lnTo>
                  <a:lnTo>
                    <a:pt x="f387" y="f24"/>
                  </a:lnTo>
                  <a:lnTo>
                    <a:pt x="f367" y="f681"/>
                  </a:lnTo>
                  <a:lnTo>
                    <a:pt x="f317" y="f687"/>
                  </a:lnTo>
                  <a:lnTo>
                    <a:pt x="f11" y="f688"/>
                  </a:lnTo>
                  <a:lnTo>
                    <a:pt x="f317" y="f689"/>
                  </a:lnTo>
                  <a:lnTo>
                    <a:pt x="f319" y="f690"/>
                  </a:lnTo>
                  <a:lnTo>
                    <a:pt x="f408" y="f691"/>
                  </a:lnTo>
                  <a:lnTo>
                    <a:pt x="f468" y="f679"/>
                  </a:lnTo>
                  <a:lnTo>
                    <a:pt x="f384" y="f692"/>
                  </a:lnTo>
                  <a:lnTo>
                    <a:pt x="f693" y="f694"/>
                  </a:lnTo>
                  <a:lnTo>
                    <a:pt x="f470" y="f694"/>
                  </a:lnTo>
                  <a:lnTo>
                    <a:pt x="f419" y="f14"/>
                  </a:lnTo>
                  <a:lnTo>
                    <a:pt x="f419" y="f14"/>
                  </a:lnTo>
                  <a:close/>
                  <a:moveTo>
                    <a:pt x="f419" y="f663"/>
                  </a:moveTo>
                  <a:lnTo>
                    <a:pt x="f427" y="f695"/>
                  </a:lnTo>
                  <a:lnTo>
                    <a:pt x="f427" y="f696"/>
                  </a:lnTo>
                  <a:lnTo>
                    <a:pt x="f427" y="f697"/>
                  </a:lnTo>
                  <a:lnTo>
                    <a:pt x="f428" y="f661"/>
                  </a:lnTo>
                  <a:lnTo>
                    <a:pt x="f449" y="f33"/>
                  </a:lnTo>
                  <a:lnTo>
                    <a:pt x="f470" y="f33"/>
                  </a:lnTo>
                  <a:lnTo>
                    <a:pt x="f415" y="f33"/>
                  </a:lnTo>
                  <a:lnTo>
                    <a:pt x="f384" y="f33"/>
                  </a:lnTo>
                  <a:lnTo>
                    <a:pt x="f384" y="f696"/>
                  </a:lnTo>
                  <a:lnTo>
                    <a:pt x="f384" y="f664"/>
                  </a:lnTo>
                  <a:lnTo>
                    <a:pt x="f415" y="f664"/>
                  </a:lnTo>
                  <a:lnTo>
                    <a:pt x="f698" y="f664"/>
                  </a:lnTo>
                  <a:lnTo>
                    <a:pt x="f429" y="f664"/>
                  </a:lnTo>
                  <a:lnTo>
                    <a:pt x="f428" y="f699"/>
                  </a:lnTo>
                  <a:lnTo>
                    <a:pt x="f419" y="f663"/>
                  </a:lnTo>
                  <a:lnTo>
                    <a:pt x="f419" y="f663"/>
                  </a:lnTo>
                  <a:close/>
                  <a:moveTo>
                    <a:pt x="f395" y="f700"/>
                  </a:moveTo>
                  <a:lnTo>
                    <a:pt x="f701" y="f702"/>
                  </a:lnTo>
                  <a:lnTo>
                    <a:pt x="f701" y="f635"/>
                  </a:lnTo>
                  <a:lnTo>
                    <a:pt x="f701" y="f703"/>
                  </a:lnTo>
                  <a:lnTo>
                    <a:pt x="f701" y="f61"/>
                  </a:lnTo>
                  <a:lnTo>
                    <a:pt x="f250" y="f704"/>
                  </a:lnTo>
                  <a:lnTo>
                    <a:pt x="f252" y="f705"/>
                  </a:lnTo>
                  <a:lnTo>
                    <a:pt x="f394" y="f706"/>
                  </a:lnTo>
                  <a:lnTo>
                    <a:pt x="f707" y="f705"/>
                  </a:lnTo>
                  <a:lnTo>
                    <a:pt x="f422" y="f708"/>
                  </a:lnTo>
                  <a:lnTo>
                    <a:pt x="f396" y="f709"/>
                  </a:lnTo>
                  <a:lnTo>
                    <a:pt x="f435" y="f633"/>
                  </a:lnTo>
                  <a:lnTo>
                    <a:pt x="f435" y="f710"/>
                  </a:lnTo>
                  <a:lnTo>
                    <a:pt x="f435" y="f40"/>
                  </a:lnTo>
                  <a:lnTo>
                    <a:pt x="f417" y="f700"/>
                  </a:lnTo>
                  <a:lnTo>
                    <a:pt x="f417" y="f711"/>
                  </a:lnTo>
                  <a:lnTo>
                    <a:pt x="f397" y="f712"/>
                  </a:lnTo>
                  <a:lnTo>
                    <a:pt x="f392" y="f713"/>
                  </a:lnTo>
                  <a:lnTo>
                    <a:pt x="f423" y="f712"/>
                  </a:lnTo>
                  <a:lnTo>
                    <a:pt x="f714" y="f645"/>
                  </a:lnTo>
                  <a:lnTo>
                    <a:pt x="f395" y="f700"/>
                  </a:lnTo>
                  <a:lnTo>
                    <a:pt x="f395" y="f700"/>
                  </a:lnTo>
                  <a:close/>
                  <a:moveTo>
                    <a:pt x="f715" y="f710"/>
                  </a:moveTo>
                  <a:lnTo>
                    <a:pt x="f715" y="f633"/>
                  </a:lnTo>
                  <a:lnTo>
                    <a:pt x="f716" y="f709"/>
                  </a:lnTo>
                  <a:lnTo>
                    <a:pt x="f717" y="f704"/>
                  </a:lnTo>
                  <a:lnTo>
                    <a:pt x="f718" y="f705"/>
                  </a:lnTo>
                  <a:lnTo>
                    <a:pt x="f719" y="f705"/>
                  </a:lnTo>
                  <a:lnTo>
                    <a:pt x="f656" y="f704"/>
                  </a:lnTo>
                  <a:lnTo>
                    <a:pt x="f720" y="f721"/>
                  </a:lnTo>
                  <a:lnTo>
                    <a:pt x="f720" y="f722"/>
                  </a:lnTo>
                  <a:lnTo>
                    <a:pt x="f720" y="f635"/>
                  </a:lnTo>
                  <a:lnTo>
                    <a:pt x="f720" y="f45"/>
                  </a:lnTo>
                  <a:lnTo>
                    <a:pt x="f720" y="f43"/>
                  </a:lnTo>
                  <a:lnTo>
                    <a:pt x="f656" y="f723"/>
                  </a:lnTo>
                  <a:lnTo>
                    <a:pt x="f719" y="f724"/>
                  </a:lnTo>
                  <a:lnTo>
                    <a:pt x="f717" y="f725"/>
                  </a:lnTo>
                  <a:lnTo>
                    <a:pt x="f726" y="f39"/>
                  </a:lnTo>
                  <a:lnTo>
                    <a:pt x="f655" y="f711"/>
                  </a:lnTo>
                  <a:lnTo>
                    <a:pt x="f727" y="f711"/>
                  </a:lnTo>
                  <a:lnTo>
                    <a:pt x="f728" y="f711"/>
                  </a:lnTo>
                  <a:lnTo>
                    <a:pt x="f729" y="f39"/>
                  </a:lnTo>
                  <a:lnTo>
                    <a:pt x="f715" y="f730"/>
                  </a:lnTo>
                  <a:lnTo>
                    <a:pt x="f715" y="f702"/>
                  </a:lnTo>
                  <a:lnTo>
                    <a:pt x="f715" y="f710"/>
                  </a:lnTo>
                  <a:lnTo>
                    <a:pt x="f715" y="f710"/>
                  </a:lnTo>
                  <a:close/>
                  <a:moveTo>
                    <a:pt x="f731" y="f732"/>
                  </a:moveTo>
                  <a:lnTo>
                    <a:pt x="f733" y="f734"/>
                  </a:lnTo>
                  <a:lnTo>
                    <a:pt x="f735" y="f734"/>
                  </a:lnTo>
                  <a:lnTo>
                    <a:pt x="f647" y="f734"/>
                  </a:lnTo>
                  <a:lnTo>
                    <a:pt x="f736" y="f734"/>
                  </a:lnTo>
                  <a:lnTo>
                    <a:pt x="f737" y="f738"/>
                  </a:lnTo>
                  <a:lnTo>
                    <a:pt x="f232" y="f738"/>
                  </a:lnTo>
                  <a:lnTo>
                    <a:pt x="f227" y="f738"/>
                  </a:lnTo>
                  <a:lnTo>
                    <a:pt x="f225" y="f739"/>
                  </a:lnTo>
                  <a:lnTo>
                    <a:pt x="f740" y="f65"/>
                  </a:lnTo>
                  <a:lnTo>
                    <a:pt x="f740" y="f741"/>
                  </a:lnTo>
                  <a:lnTo>
                    <a:pt x="f225" y="f742"/>
                  </a:lnTo>
                  <a:lnTo>
                    <a:pt x="f743" y="f744"/>
                  </a:lnTo>
                  <a:lnTo>
                    <a:pt x="f610" y="f745"/>
                  </a:lnTo>
                  <a:lnTo>
                    <a:pt x="f746" y="f747"/>
                  </a:lnTo>
                  <a:lnTo>
                    <a:pt x="f748" y="f749"/>
                  </a:lnTo>
                  <a:lnTo>
                    <a:pt x="f750" y="f751"/>
                  </a:lnTo>
                  <a:lnTo>
                    <a:pt x="f727" y="f752"/>
                  </a:lnTo>
                  <a:lnTo>
                    <a:pt x="f753" y="f754"/>
                  </a:lnTo>
                  <a:lnTo>
                    <a:pt x="f719" y="f82"/>
                  </a:lnTo>
                  <a:lnTo>
                    <a:pt x="f755" y="f756"/>
                  </a:lnTo>
                  <a:lnTo>
                    <a:pt x="f757" y="f758"/>
                  </a:lnTo>
                  <a:lnTo>
                    <a:pt x="f759" y="f605"/>
                  </a:lnTo>
                  <a:lnTo>
                    <a:pt x="f760" y="f761"/>
                  </a:lnTo>
                  <a:lnTo>
                    <a:pt x="f759" y="f762"/>
                  </a:lnTo>
                  <a:lnTo>
                    <a:pt x="f757" y="f763"/>
                  </a:lnTo>
                  <a:lnTo>
                    <a:pt x="f656" y="f764"/>
                  </a:lnTo>
                  <a:lnTo>
                    <a:pt x="f765" y="f766"/>
                  </a:lnTo>
                  <a:lnTo>
                    <a:pt x="f767" y="f768"/>
                  </a:lnTo>
                  <a:lnTo>
                    <a:pt x="f769" y="f95"/>
                  </a:lnTo>
                  <a:lnTo>
                    <a:pt x="f770" y="f771"/>
                  </a:lnTo>
                  <a:lnTo>
                    <a:pt x="f225" y="f97"/>
                  </a:lnTo>
                  <a:lnTo>
                    <a:pt x="f772" y="f773"/>
                  </a:lnTo>
                  <a:lnTo>
                    <a:pt x="f774" y="f775"/>
                  </a:lnTo>
                  <a:lnTo>
                    <a:pt x="f216" y="f596"/>
                  </a:lnTo>
                  <a:lnTo>
                    <a:pt x="f631" y="f776"/>
                  </a:lnTo>
                  <a:lnTo>
                    <a:pt x="f777" y="f778"/>
                  </a:lnTo>
                  <a:lnTo>
                    <a:pt x="f779" y="f780"/>
                  </a:lnTo>
                  <a:lnTo>
                    <a:pt x="f781" y="f782"/>
                  </a:lnTo>
                  <a:lnTo>
                    <a:pt x="f783" y="f784"/>
                  </a:lnTo>
                  <a:lnTo>
                    <a:pt x="f205" y="f109"/>
                  </a:lnTo>
                  <a:lnTo>
                    <a:pt x="f785" y="f589"/>
                  </a:lnTo>
                  <a:lnTo>
                    <a:pt x="f786" y="f787"/>
                  </a:lnTo>
                  <a:lnTo>
                    <a:pt x="f788" y="f789"/>
                  </a:lnTo>
                  <a:lnTo>
                    <a:pt x="f790" y="f791"/>
                  </a:lnTo>
                  <a:lnTo>
                    <a:pt x="f792" y="f793"/>
                  </a:lnTo>
                  <a:lnTo>
                    <a:pt x="f794" y="f795"/>
                  </a:lnTo>
                  <a:lnTo>
                    <a:pt x="f796" y="f797"/>
                  </a:lnTo>
                  <a:lnTo>
                    <a:pt x="f798" y="f799"/>
                  </a:lnTo>
                  <a:lnTo>
                    <a:pt x="f800" y="f801"/>
                  </a:lnTo>
                  <a:lnTo>
                    <a:pt x="f802" y="f803"/>
                  </a:lnTo>
                  <a:lnTo>
                    <a:pt x="f804" y="f805"/>
                  </a:lnTo>
                  <a:lnTo>
                    <a:pt x="f535" y="f137"/>
                  </a:lnTo>
                  <a:lnTo>
                    <a:pt x="f153" y="f579"/>
                  </a:lnTo>
                  <a:lnTo>
                    <a:pt x="f800" y="f578"/>
                  </a:lnTo>
                  <a:lnTo>
                    <a:pt x="f806" y="f807"/>
                  </a:lnTo>
                  <a:lnTo>
                    <a:pt x="f545" y="f577"/>
                  </a:lnTo>
                  <a:lnTo>
                    <a:pt x="f808" y="f143"/>
                  </a:lnTo>
                  <a:lnTo>
                    <a:pt x="f157" y="f144"/>
                  </a:lnTo>
                  <a:lnTo>
                    <a:pt x="f809" y="f147"/>
                  </a:lnTo>
                  <a:lnTo>
                    <a:pt x="f562" y="f810"/>
                  </a:lnTo>
                  <a:lnTo>
                    <a:pt x="f522" y="f811"/>
                  </a:lnTo>
                  <a:lnTo>
                    <a:pt x="f812" y="f813"/>
                  </a:lnTo>
                  <a:lnTo>
                    <a:pt x="f814" y="f813"/>
                  </a:lnTo>
                  <a:lnTo>
                    <a:pt x="f815" y="f816"/>
                  </a:lnTo>
                  <a:lnTo>
                    <a:pt x="f815" y="f817"/>
                  </a:lnTo>
                  <a:lnTo>
                    <a:pt x="f818" y="f817"/>
                  </a:lnTo>
                  <a:lnTo>
                    <a:pt x="f819" y="f817"/>
                  </a:lnTo>
                  <a:lnTo>
                    <a:pt x="f550" y="f820"/>
                  </a:lnTo>
                  <a:lnTo>
                    <a:pt x="f821" y="f576"/>
                  </a:lnTo>
                  <a:lnTo>
                    <a:pt x="f794" y="f540"/>
                  </a:lnTo>
                  <a:lnTo>
                    <a:pt x="f809" y="f822"/>
                  </a:lnTo>
                  <a:lnTo>
                    <a:pt x="f823" y="f141"/>
                  </a:lnTo>
                  <a:lnTo>
                    <a:pt x="f824" y="f139"/>
                  </a:lnTo>
                  <a:lnTo>
                    <a:pt x="f825" y="f826"/>
                  </a:lnTo>
                  <a:lnTo>
                    <a:pt x="f827" y="f828"/>
                  </a:lnTo>
                  <a:lnTo>
                    <a:pt x="f827" y="f137"/>
                  </a:lnTo>
                  <a:lnTo>
                    <a:pt x="f827" y="f829"/>
                  </a:lnTo>
                  <a:lnTo>
                    <a:pt x="f825" y="f830"/>
                  </a:lnTo>
                  <a:lnTo>
                    <a:pt x="f831" y="f832"/>
                  </a:lnTo>
                  <a:lnTo>
                    <a:pt x="f157" y="f833"/>
                  </a:lnTo>
                  <a:lnTo>
                    <a:pt x="f566" y="f834"/>
                  </a:lnTo>
                  <a:lnTo>
                    <a:pt x="f547" y="f835"/>
                  </a:lnTo>
                  <a:lnTo>
                    <a:pt x="f565" y="f129"/>
                  </a:lnTo>
                  <a:lnTo>
                    <a:pt x="f792" y="f836"/>
                  </a:lnTo>
                  <a:lnTo>
                    <a:pt x="f837" y="f838"/>
                  </a:lnTo>
                  <a:lnTo>
                    <a:pt x="f839" y="f840"/>
                  </a:lnTo>
                  <a:lnTo>
                    <a:pt x="f179" y="f841"/>
                  </a:lnTo>
                  <a:lnTo>
                    <a:pt x="f842" y="f843"/>
                  </a:lnTo>
                  <a:lnTo>
                    <a:pt x="f844" y="f845"/>
                  </a:lnTo>
                  <a:lnTo>
                    <a:pt x="f846" y="f847"/>
                  </a:lnTo>
                  <a:lnTo>
                    <a:pt x="f848" y="f849"/>
                  </a:lnTo>
                  <a:lnTo>
                    <a:pt x="f632" y="f780"/>
                  </a:lnTo>
                  <a:lnTo>
                    <a:pt x="f850" y="f103"/>
                  </a:lnTo>
                  <a:lnTo>
                    <a:pt x="f851" y="f852"/>
                  </a:lnTo>
                  <a:lnTo>
                    <a:pt x="f853" y="f854"/>
                  </a:lnTo>
                  <a:lnTo>
                    <a:pt x="f748" y="f99"/>
                  </a:lnTo>
                  <a:lnTo>
                    <a:pt x="f729" y="f855"/>
                  </a:lnTo>
                  <a:lnTo>
                    <a:pt x="f856" y="f857"/>
                  </a:lnTo>
                  <a:lnTo>
                    <a:pt x="f858" y="f771"/>
                  </a:lnTo>
                  <a:lnTo>
                    <a:pt x="f859" y="f860"/>
                  </a:lnTo>
                  <a:lnTo>
                    <a:pt x="f861" y="f862"/>
                  </a:lnTo>
                  <a:lnTo>
                    <a:pt x="f863" y="f602"/>
                  </a:lnTo>
                  <a:lnTo>
                    <a:pt x="f863" y="f768"/>
                  </a:lnTo>
                  <a:lnTo>
                    <a:pt x="f864" y="f603"/>
                  </a:lnTo>
                  <a:lnTo>
                    <a:pt x="f859" y="f605"/>
                  </a:lnTo>
                  <a:lnTo>
                    <a:pt x="f865" y="f90"/>
                  </a:lnTo>
                  <a:lnTo>
                    <a:pt x="f866" y="f613"/>
                  </a:lnTo>
                  <a:lnTo>
                    <a:pt x="f867" y="f868"/>
                  </a:lnTo>
                  <a:lnTo>
                    <a:pt x="f759" y="f869"/>
                  </a:lnTo>
                  <a:lnTo>
                    <a:pt x="f717" y="f621"/>
                  </a:lnTo>
                  <a:lnTo>
                    <a:pt x="f716" y="f870"/>
                  </a:lnTo>
                  <a:lnTo>
                    <a:pt x="f767" y="f871"/>
                  </a:lnTo>
                  <a:lnTo>
                    <a:pt x="f715" y="f872"/>
                  </a:lnTo>
                  <a:lnTo>
                    <a:pt x="f873" y="f68"/>
                  </a:lnTo>
                  <a:lnTo>
                    <a:pt x="f735" y="f874"/>
                  </a:lnTo>
                  <a:lnTo>
                    <a:pt x="f875" y="f876"/>
                  </a:lnTo>
                  <a:lnTo>
                    <a:pt x="f873" y="f877"/>
                  </a:lnTo>
                  <a:lnTo>
                    <a:pt x="f654" y="f877"/>
                  </a:lnTo>
                  <a:lnTo>
                    <a:pt x="f728" y="f877"/>
                  </a:lnTo>
                  <a:lnTo>
                    <a:pt x="f655" y="f878"/>
                  </a:lnTo>
                  <a:lnTo>
                    <a:pt x="f765" y="f878"/>
                  </a:lnTo>
                  <a:lnTo>
                    <a:pt x="f720" y="f878"/>
                  </a:lnTo>
                  <a:lnTo>
                    <a:pt x="f879" y="f878"/>
                  </a:lnTo>
                  <a:lnTo>
                    <a:pt x="f880" y="f881"/>
                  </a:lnTo>
                  <a:lnTo>
                    <a:pt x="f882" y="f738"/>
                  </a:lnTo>
                  <a:lnTo>
                    <a:pt x="f883" y="f884"/>
                  </a:lnTo>
                  <a:lnTo>
                    <a:pt x="f416" y="f884"/>
                  </a:lnTo>
                  <a:lnTo>
                    <a:pt x="f411" y="f884"/>
                  </a:lnTo>
                  <a:lnTo>
                    <a:pt x="f319" y="f884"/>
                  </a:lnTo>
                  <a:lnTo>
                    <a:pt x="f13" y="f884"/>
                  </a:lnTo>
                  <a:lnTo>
                    <a:pt x="f333" y="f884"/>
                  </a:lnTo>
                  <a:lnTo>
                    <a:pt x="f300" y="f884"/>
                  </a:lnTo>
                  <a:lnTo>
                    <a:pt x="f260" y="f884"/>
                  </a:lnTo>
                  <a:lnTo>
                    <a:pt x="f263" y="f884"/>
                  </a:lnTo>
                  <a:lnTo>
                    <a:pt x="f274" y="f884"/>
                  </a:lnTo>
                  <a:lnTo>
                    <a:pt x="f885" y="f709"/>
                  </a:lnTo>
                  <a:lnTo>
                    <a:pt x="f285" y="f709"/>
                  </a:lnTo>
                  <a:lnTo>
                    <a:pt x="f34" y="f61"/>
                  </a:lnTo>
                  <a:lnTo>
                    <a:pt x="f886" y="f708"/>
                  </a:lnTo>
                  <a:lnTo>
                    <a:pt x="f886" y="f887"/>
                  </a:lnTo>
                  <a:lnTo>
                    <a:pt x="f888" y="f889"/>
                  </a:lnTo>
                  <a:lnTo>
                    <a:pt x="f888" y="f65"/>
                  </a:lnTo>
                  <a:lnTo>
                    <a:pt x="f888" y="f878"/>
                  </a:lnTo>
                  <a:lnTo>
                    <a:pt x="f890" y="f878"/>
                  </a:lnTo>
                  <a:lnTo>
                    <a:pt x="f252" y="f878"/>
                  </a:lnTo>
                  <a:lnTo>
                    <a:pt x="f422" y="f878"/>
                  </a:lnTo>
                  <a:lnTo>
                    <a:pt x="f891" y="f878"/>
                  </a:lnTo>
                  <a:lnTo>
                    <a:pt x="f417" y="f877"/>
                  </a:lnTo>
                  <a:lnTo>
                    <a:pt x="f255" y="f877"/>
                  </a:lnTo>
                  <a:lnTo>
                    <a:pt x="f406" y="f877"/>
                  </a:lnTo>
                  <a:lnTo>
                    <a:pt x="f437" y="f876"/>
                  </a:lnTo>
                  <a:lnTo>
                    <a:pt x="f406" y="f874"/>
                  </a:lnTo>
                  <a:lnTo>
                    <a:pt x="f399" y="f68"/>
                  </a:lnTo>
                  <a:lnTo>
                    <a:pt x="f435" y="f872"/>
                  </a:lnTo>
                  <a:lnTo>
                    <a:pt x="f407" y="f871"/>
                  </a:lnTo>
                  <a:lnTo>
                    <a:pt x="f892" y="f893"/>
                  </a:lnTo>
                  <a:lnTo>
                    <a:pt x="f395" y="f621"/>
                  </a:lnTo>
                  <a:lnTo>
                    <a:pt x="f894" y="f895"/>
                  </a:lnTo>
                  <a:lnTo>
                    <a:pt x="f896" y="f897"/>
                  </a:lnTo>
                  <a:lnTo>
                    <a:pt x="f898" y="f82"/>
                  </a:lnTo>
                  <a:lnTo>
                    <a:pt x="f899" y="f756"/>
                  </a:lnTo>
                  <a:lnTo>
                    <a:pt x="f900" y="f901"/>
                  </a:lnTo>
                  <a:lnTo>
                    <a:pt x="f902" y="f763"/>
                  </a:lnTo>
                  <a:lnTo>
                    <a:pt x="f903" y="f766"/>
                  </a:lnTo>
                  <a:lnTo>
                    <a:pt x="f903" y="f768"/>
                  </a:lnTo>
                  <a:lnTo>
                    <a:pt x="f903" y="f768"/>
                  </a:lnTo>
                  <a:lnTo>
                    <a:pt x="f902" y="f602"/>
                  </a:lnTo>
                  <a:lnTo>
                    <a:pt x="f899" y="f95"/>
                  </a:lnTo>
                  <a:lnTo>
                    <a:pt x="f904" y="f771"/>
                  </a:lnTo>
                  <a:lnTo>
                    <a:pt x="f905" y="f906"/>
                  </a:lnTo>
                  <a:lnTo>
                    <a:pt x="f401" y="f775"/>
                  </a:lnTo>
                  <a:lnTo>
                    <a:pt x="f443" y="f907"/>
                  </a:lnTo>
                  <a:lnTo>
                    <a:pt x="f908" y="f909"/>
                  </a:lnTo>
                  <a:lnTo>
                    <a:pt x="f471" y="f910"/>
                  </a:lnTo>
                  <a:lnTo>
                    <a:pt x="f329" y="f911"/>
                  </a:lnTo>
                  <a:lnTo>
                    <a:pt x="f287" y="f912"/>
                  </a:lnTo>
                  <a:lnTo>
                    <a:pt x="f343" y="f913"/>
                  </a:lnTo>
                  <a:lnTo>
                    <a:pt x="f914" y="f915"/>
                  </a:lnTo>
                  <a:lnTo>
                    <a:pt x="f495" y="f916"/>
                  </a:lnTo>
                  <a:lnTo>
                    <a:pt x="f108" y="f917"/>
                  </a:lnTo>
                  <a:lnTo>
                    <a:pt x="f918" y="f919"/>
                  </a:lnTo>
                  <a:lnTo>
                    <a:pt x="f920" y="f921"/>
                  </a:lnTo>
                  <a:lnTo>
                    <a:pt x="f922" y="f923"/>
                  </a:lnTo>
                  <a:lnTo>
                    <a:pt x="f236" y="f924"/>
                  </a:lnTo>
                  <a:lnTo>
                    <a:pt x="f183" y="f925"/>
                  </a:lnTo>
                  <a:lnTo>
                    <a:pt x="f926" y="f927"/>
                  </a:lnTo>
                  <a:lnTo>
                    <a:pt x="f928" y="f929"/>
                  </a:lnTo>
                  <a:lnTo>
                    <a:pt x="f930" y="f931"/>
                  </a:lnTo>
                  <a:lnTo>
                    <a:pt x="f186" y="f932"/>
                  </a:lnTo>
                  <a:lnTo>
                    <a:pt x="f122" y="f135"/>
                  </a:lnTo>
                  <a:lnTo>
                    <a:pt x="f933" y="f934"/>
                  </a:lnTo>
                  <a:lnTo>
                    <a:pt x="f933" y="f935"/>
                  </a:lnTo>
                  <a:lnTo>
                    <a:pt x="f933" y="f936"/>
                  </a:lnTo>
                  <a:lnTo>
                    <a:pt x="f933" y="f139"/>
                  </a:lnTo>
                  <a:lnTo>
                    <a:pt x="f212" y="f937"/>
                  </a:lnTo>
                  <a:lnTo>
                    <a:pt x="f186" y="f938"/>
                  </a:lnTo>
                  <a:lnTo>
                    <a:pt x="f939" y="f940"/>
                  </a:lnTo>
                  <a:lnTo>
                    <a:pt x="f120" y="f941"/>
                  </a:lnTo>
                  <a:lnTo>
                    <a:pt x="f214" y="f942"/>
                  </a:lnTo>
                  <a:lnTo>
                    <a:pt x="f943" y="f581"/>
                  </a:lnTo>
                  <a:lnTo>
                    <a:pt x="f944" y="f817"/>
                  </a:lnTo>
                  <a:lnTo>
                    <a:pt x="f945" y="f817"/>
                  </a:lnTo>
                  <a:lnTo>
                    <a:pt x="f946" y="f817"/>
                  </a:lnTo>
                  <a:lnTo>
                    <a:pt x="f315" y="f817"/>
                  </a:lnTo>
                  <a:lnTo>
                    <a:pt x="f947" y="f817"/>
                  </a:lnTo>
                  <a:lnTo>
                    <a:pt x="f948" y="f817"/>
                  </a:lnTo>
                  <a:lnTo>
                    <a:pt x="f949" y="f817"/>
                  </a:lnTo>
                  <a:lnTo>
                    <a:pt x="f354" y="f155"/>
                  </a:lnTo>
                  <a:lnTo>
                    <a:pt x="f323" y="f155"/>
                  </a:lnTo>
                  <a:lnTo>
                    <a:pt x="f324" y="f568"/>
                  </a:lnTo>
                  <a:lnTo>
                    <a:pt x="f327" y="f567"/>
                  </a:lnTo>
                  <a:lnTo>
                    <a:pt x="f950" y="f798"/>
                  </a:lnTo>
                  <a:lnTo>
                    <a:pt x="f327" y="f808"/>
                  </a:lnTo>
                  <a:lnTo>
                    <a:pt x="f324" y="f813"/>
                  </a:lnTo>
                  <a:lnTo>
                    <a:pt x="f104" y="f813"/>
                  </a:lnTo>
                  <a:lnTo>
                    <a:pt x="f112" y="f811"/>
                  </a:lnTo>
                  <a:lnTo>
                    <a:pt x="f184" y="f570"/>
                  </a:lnTo>
                  <a:lnTo>
                    <a:pt x="f186" y="f145"/>
                  </a:lnTo>
                  <a:lnTo>
                    <a:pt x="f951" y="f577"/>
                  </a:lnTo>
                  <a:lnTo>
                    <a:pt x="f952" y="f807"/>
                  </a:lnTo>
                  <a:lnTo>
                    <a:pt x="f953" y="f578"/>
                  </a:lnTo>
                  <a:lnTo>
                    <a:pt x="f954" y="f938"/>
                  </a:lnTo>
                  <a:lnTo>
                    <a:pt x="f210" y="f937"/>
                  </a:lnTo>
                  <a:lnTo>
                    <a:pt x="f210" y="f579"/>
                  </a:lnTo>
                  <a:lnTo>
                    <a:pt x="f954" y="f828"/>
                  </a:lnTo>
                  <a:lnTo>
                    <a:pt x="f126" y="f955"/>
                  </a:lnTo>
                  <a:lnTo>
                    <a:pt x="f956" y="f957"/>
                  </a:lnTo>
                  <a:lnTo>
                    <a:pt x="f958" y="f959"/>
                  </a:lnTo>
                  <a:lnTo>
                    <a:pt x="f960" y="f961"/>
                  </a:lnTo>
                  <a:lnTo>
                    <a:pt x="f939" y="f962"/>
                  </a:lnTo>
                  <a:lnTo>
                    <a:pt x="f963" y="f964"/>
                  </a:lnTo>
                  <a:lnTo>
                    <a:pt x="f181" y="f965"/>
                  </a:lnTo>
                  <a:lnTo>
                    <a:pt x="f217" y="f966"/>
                  </a:lnTo>
                  <a:lnTo>
                    <a:pt x="f112" y="f967"/>
                  </a:lnTo>
                  <a:lnTo>
                    <a:pt x="f918" y="f968"/>
                  </a:lnTo>
                  <a:lnTo>
                    <a:pt x="f298" y="f969"/>
                  </a:lnTo>
                  <a:lnTo>
                    <a:pt x="f970" y="f971"/>
                  </a:lnTo>
                  <a:lnTo>
                    <a:pt x="f508" y="f972"/>
                  </a:lnTo>
                  <a:lnTo>
                    <a:pt x="f973" y="f974"/>
                  </a:lnTo>
                  <a:lnTo>
                    <a:pt x="f950" y="f975"/>
                  </a:lnTo>
                  <a:lnTo>
                    <a:pt x="f60" y="f976"/>
                  </a:lnTo>
                  <a:lnTo>
                    <a:pt x="f94" y="f977"/>
                  </a:lnTo>
                  <a:lnTo>
                    <a:pt x="f371" y="f99"/>
                  </a:lnTo>
                  <a:lnTo>
                    <a:pt x="f978" y="f979"/>
                  </a:lnTo>
                  <a:lnTo>
                    <a:pt x="f73" y="f773"/>
                  </a:lnTo>
                  <a:lnTo>
                    <a:pt x="f386" y="f600"/>
                  </a:lnTo>
                  <a:lnTo>
                    <a:pt x="f980" y="f981"/>
                  </a:lnTo>
                  <a:lnTo>
                    <a:pt x="f437" y="f862"/>
                  </a:lnTo>
                  <a:lnTo>
                    <a:pt x="f891" y="f982"/>
                  </a:lnTo>
                  <a:lnTo>
                    <a:pt x="f393" y="f763"/>
                  </a:lnTo>
                  <a:lnTo>
                    <a:pt x="f983" y="f761"/>
                  </a:lnTo>
                  <a:lnTo>
                    <a:pt x="f894" y="f93"/>
                  </a:lnTo>
                  <a:lnTo>
                    <a:pt x="f890" y="f984"/>
                  </a:lnTo>
                  <a:lnTo>
                    <a:pt x="f905" y="f901"/>
                  </a:lnTo>
                  <a:lnTo>
                    <a:pt x="f890" y="f91"/>
                  </a:lnTo>
                  <a:lnTo>
                    <a:pt x="f985" y="f90"/>
                  </a:lnTo>
                  <a:lnTo>
                    <a:pt x="f986" y="f84"/>
                  </a:lnTo>
                  <a:lnTo>
                    <a:pt x="f252" y="f987"/>
                  </a:lnTo>
                  <a:lnTo>
                    <a:pt x="f395" y="f988"/>
                  </a:lnTo>
                  <a:lnTo>
                    <a:pt x="f396" y="f989"/>
                  </a:lnTo>
                  <a:lnTo>
                    <a:pt x="f437" y="f990"/>
                  </a:lnTo>
                  <a:lnTo>
                    <a:pt x="f402" y="f871"/>
                  </a:lnTo>
                  <a:lnTo>
                    <a:pt x="f439" y="f991"/>
                  </a:lnTo>
                  <a:lnTo>
                    <a:pt x="f83" y="f877"/>
                  </a:lnTo>
                  <a:lnTo>
                    <a:pt x="f389" y="f992"/>
                  </a:lnTo>
                  <a:lnTo>
                    <a:pt x="f441" y="f742"/>
                  </a:lnTo>
                  <a:lnTo>
                    <a:pt x="f386" y="f741"/>
                  </a:lnTo>
                  <a:lnTo>
                    <a:pt x="f386" y="f65"/>
                  </a:lnTo>
                  <a:lnTo>
                    <a:pt x="f441" y="f739"/>
                  </a:lnTo>
                  <a:lnTo>
                    <a:pt x="f388" y="f738"/>
                  </a:lnTo>
                  <a:lnTo>
                    <a:pt x="f87" y="f738"/>
                  </a:lnTo>
                  <a:lnTo>
                    <a:pt x="f993" y="f738"/>
                  </a:lnTo>
                  <a:lnTo>
                    <a:pt x="f404" y="f738"/>
                  </a:lnTo>
                  <a:lnTo>
                    <a:pt x="f36" y="f734"/>
                  </a:lnTo>
                  <a:lnTo>
                    <a:pt x="f255" y="f734"/>
                  </a:lnTo>
                  <a:lnTo>
                    <a:pt x="f994" y="f734"/>
                  </a:lnTo>
                  <a:lnTo>
                    <a:pt x="f994" y="f884"/>
                  </a:lnTo>
                  <a:lnTo>
                    <a:pt x="f994" y="f995"/>
                  </a:lnTo>
                  <a:lnTo>
                    <a:pt x="f996" y="f45"/>
                  </a:lnTo>
                  <a:lnTo>
                    <a:pt x="f996" y="f43"/>
                  </a:lnTo>
                  <a:lnTo>
                    <a:pt x="f996" y="f997"/>
                  </a:lnTo>
                  <a:lnTo>
                    <a:pt x="f998" y="f997"/>
                  </a:lnTo>
                  <a:lnTo>
                    <a:pt x="f904" y="f997"/>
                  </a:lnTo>
                  <a:lnTo>
                    <a:pt x="f999" y="f997"/>
                  </a:lnTo>
                  <a:lnTo>
                    <a:pt x="f1000" y="f997"/>
                  </a:lnTo>
                  <a:lnTo>
                    <a:pt x="f1001" y="f997"/>
                  </a:lnTo>
                  <a:lnTo>
                    <a:pt x="f280" y="f41"/>
                  </a:lnTo>
                  <a:lnTo>
                    <a:pt x="f237" y="f41"/>
                  </a:lnTo>
                  <a:lnTo>
                    <a:pt x="f333" y="f41"/>
                  </a:lnTo>
                  <a:lnTo>
                    <a:pt x="f321" y="f41"/>
                  </a:lnTo>
                  <a:lnTo>
                    <a:pt x="f416" y="f41"/>
                  </a:lnTo>
                  <a:lnTo>
                    <a:pt x="f1002" y="f997"/>
                  </a:lnTo>
                  <a:lnTo>
                    <a:pt x="f731" y="f732"/>
                  </a:lnTo>
                  <a:lnTo>
                    <a:pt x="f731" y="f732"/>
                  </a:lnTo>
                  <a:close/>
                  <a:moveTo>
                    <a:pt x="f1003" y="f709"/>
                  </a:moveTo>
                  <a:lnTo>
                    <a:pt x="f1003" y="f721"/>
                  </a:lnTo>
                  <a:lnTo>
                    <a:pt x="f626" y="f706"/>
                  </a:lnTo>
                  <a:lnTo>
                    <a:pt x="f1004" y="f1005"/>
                  </a:lnTo>
                  <a:lnTo>
                    <a:pt x="f1006" y="f65"/>
                  </a:lnTo>
                  <a:lnTo>
                    <a:pt x="f1007" y="f1008"/>
                  </a:lnTo>
                  <a:lnTo>
                    <a:pt x="f1009" y="f876"/>
                  </a:lnTo>
                  <a:lnTo>
                    <a:pt x="f643" y="f1010"/>
                  </a:lnTo>
                  <a:lnTo>
                    <a:pt x="f604" y="f893"/>
                  </a:lnTo>
                  <a:lnTo>
                    <a:pt x="f770" y="f1011"/>
                  </a:lnTo>
                  <a:lnTo>
                    <a:pt x="f769" y="f88"/>
                  </a:lnTo>
                  <a:lnTo>
                    <a:pt x="f729" y="f90"/>
                  </a:lnTo>
                  <a:lnTo>
                    <a:pt x="f767" y="f90"/>
                  </a:lnTo>
                  <a:lnTo>
                    <a:pt x="f1012" y="f90"/>
                  </a:lnTo>
                  <a:lnTo>
                    <a:pt x="f727" y="f609"/>
                  </a:lnTo>
                  <a:lnTo>
                    <a:pt x="f728" y="f1013"/>
                  </a:lnTo>
                  <a:lnTo>
                    <a:pt x="f715" y="f1014"/>
                  </a:lnTo>
                  <a:lnTo>
                    <a:pt x="f735" y="f868"/>
                  </a:lnTo>
                  <a:lnTo>
                    <a:pt x="f1015" y="f1016"/>
                  </a:lnTo>
                  <a:lnTo>
                    <a:pt x="f644" y="f1017"/>
                  </a:lnTo>
                  <a:lnTo>
                    <a:pt x="f748" y="f74"/>
                  </a:lnTo>
                  <a:lnTo>
                    <a:pt x="f746" y="f621"/>
                  </a:lnTo>
                  <a:lnTo>
                    <a:pt x="f1018" y="f1019"/>
                  </a:lnTo>
                  <a:lnTo>
                    <a:pt x="f1020" y="f887"/>
                  </a:lnTo>
                  <a:lnTo>
                    <a:pt x="f1021" y="f721"/>
                  </a:lnTo>
                  <a:lnTo>
                    <a:pt x="f626" y="f884"/>
                  </a:lnTo>
                  <a:lnTo>
                    <a:pt x="f1003" y="f884"/>
                  </a:lnTo>
                  <a:lnTo>
                    <a:pt x="f1003" y="f709"/>
                  </a:lnTo>
                  <a:lnTo>
                    <a:pt x="f1003" y="f709"/>
                  </a:lnTo>
                  <a:close/>
                  <a:moveTo>
                    <a:pt x="f69" y="f1022"/>
                  </a:moveTo>
                  <a:lnTo>
                    <a:pt x="f92" y="f739"/>
                  </a:lnTo>
                  <a:lnTo>
                    <a:pt x="f1023" y="f1024"/>
                  </a:lnTo>
                  <a:lnTo>
                    <a:pt x="f38" y="f1025"/>
                  </a:lnTo>
                  <a:lnTo>
                    <a:pt x="f257" y="f1026"/>
                  </a:lnTo>
                  <a:lnTo>
                    <a:pt x="f255" y="f988"/>
                  </a:lnTo>
                  <a:lnTo>
                    <a:pt x="f417" y="f614"/>
                  </a:lnTo>
                  <a:lnTo>
                    <a:pt x="f392" y="f82"/>
                  </a:lnTo>
                  <a:lnTo>
                    <a:pt x="f423" y="f1011"/>
                  </a:lnTo>
                  <a:lnTo>
                    <a:pt x="f396" y="f1013"/>
                  </a:lnTo>
                  <a:lnTo>
                    <a:pt x="f423" y="f88"/>
                  </a:lnTo>
                  <a:lnTo>
                    <a:pt x="f392" y="f88"/>
                  </a:lnTo>
                  <a:lnTo>
                    <a:pt x="f417" y="f88"/>
                  </a:lnTo>
                  <a:lnTo>
                    <a:pt x="f437" y="f1013"/>
                  </a:lnTo>
                  <a:lnTo>
                    <a:pt x="f257" y="f84"/>
                  </a:lnTo>
                  <a:lnTo>
                    <a:pt x="f391" y="f1027"/>
                  </a:lnTo>
                  <a:lnTo>
                    <a:pt x="f38" y="f1014"/>
                  </a:lnTo>
                  <a:lnTo>
                    <a:pt x="f390" y="f614"/>
                  </a:lnTo>
                  <a:lnTo>
                    <a:pt x="f259" y="f1028"/>
                  </a:lnTo>
                  <a:lnTo>
                    <a:pt x="f439" y="f1029"/>
                  </a:lnTo>
                  <a:lnTo>
                    <a:pt x="f85" y="f617"/>
                  </a:lnTo>
                  <a:lnTo>
                    <a:pt x="f81" y="f1030"/>
                  </a:lnTo>
                  <a:lnTo>
                    <a:pt x="f89" y="f1031"/>
                  </a:lnTo>
                  <a:lnTo>
                    <a:pt x="f383" y="f1032"/>
                  </a:lnTo>
                  <a:lnTo>
                    <a:pt x="f443" y="f870"/>
                  </a:lnTo>
                  <a:lnTo>
                    <a:pt x="f262" y="f1033"/>
                  </a:lnTo>
                  <a:lnTo>
                    <a:pt x="f446" y="f1034"/>
                  </a:lnTo>
                  <a:lnTo>
                    <a:pt x="f69" y="f66"/>
                  </a:lnTo>
                  <a:lnTo>
                    <a:pt x="f47" y="f1035"/>
                  </a:lnTo>
                  <a:lnTo>
                    <a:pt x="f368" y="f1019"/>
                  </a:lnTo>
                  <a:lnTo>
                    <a:pt x="f908" y="f63"/>
                  </a:lnTo>
                  <a:lnTo>
                    <a:pt x="f48" y="f706"/>
                  </a:lnTo>
                  <a:lnTo>
                    <a:pt x="f48" y="f705"/>
                  </a:lnTo>
                  <a:lnTo>
                    <a:pt x="f364" y="f704"/>
                  </a:lnTo>
                  <a:lnTo>
                    <a:pt x="f1036" y="f705"/>
                  </a:lnTo>
                  <a:lnTo>
                    <a:pt x="f371" y="f887"/>
                  </a:lnTo>
                  <a:lnTo>
                    <a:pt x="f69" y="f1022"/>
                  </a:lnTo>
                  <a:lnTo>
                    <a:pt x="f69" y="f1022"/>
                  </a:lnTo>
                  <a:close/>
                  <a:moveTo>
                    <a:pt x="f1037" y="f744"/>
                  </a:moveTo>
                  <a:lnTo>
                    <a:pt x="f1038" y="f872"/>
                  </a:lnTo>
                  <a:lnTo>
                    <a:pt x="f658" y="f1039"/>
                  </a:lnTo>
                  <a:lnTo>
                    <a:pt x="f733" y="f1039"/>
                  </a:lnTo>
                  <a:lnTo>
                    <a:pt x="f757" y="f1039"/>
                  </a:lnTo>
                  <a:lnTo>
                    <a:pt x="f720" y="f1010"/>
                  </a:lnTo>
                  <a:lnTo>
                    <a:pt x="f719" y="f1040"/>
                  </a:lnTo>
                  <a:lnTo>
                    <a:pt x="f656" y="f1033"/>
                  </a:lnTo>
                  <a:lnTo>
                    <a:pt x="f1041" y="f749"/>
                  </a:lnTo>
                  <a:lnTo>
                    <a:pt x="f1042" y="f1043"/>
                  </a:lnTo>
                  <a:lnTo>
                    <a:pt x="f760" y="f1044"/>
                  </a:lnTo>
                  <a:lnTo>
                    <a:pt x="f1045" y="f1032"/>
                  </a:lnTo>
                  <a:lnTo>
                    <a:pt x="f1002" y="f74"/>
                  </a:lnTo>
                  <a:lnTo>
                    <a:pt x="f865" y="f1029"/>
                  </a:lnTo>
                  <a:lnTo>
                    <a:pt x="f880" y="f613"/>
                  </a:lnTo>
                  <a:lnTo>
                    <a:pt x="f1046" y="f90"/>
                  </a:lnTo>
                  <a:lnTo>
                    <a:pt x="f1047" y="f93"/>
                  </a:lnTo>
                  <a:lnTo>
                    <a:pt x="f1038" y="f982"/>
                  </a:lnTo>
                  <a:lnTo>
                    <a:pt x="f1048" y="f860"/>
                  </a:lnTo>
                  <a:lnTo>
                    <a:pt x="f1049" y="f771"/>
                  </a:lnTo>
                  <a:lnTo>
                    <a:pt x="f1050" y="f1051"/>
                  </a:lnTo>
                  <a:lnTo>
                    <a:pt x="f1049" y="f1051"/>
                  </a:lnTo>
                  <a:lnTo>
                    <a:pt x="f1048" y="f906"/>
                  </a:lnTo>
                  <a:lnTo>
                    <a:pt x="f1052" y="f1053"/>
                  </a:lnTo>
                  <a:lnTo>
                    <a:pt x="f1054" y="f600"/>
                  </a:lnTo>
                  <a:lnTo>
                    <a:pt x="f861" y="f1055"/>
                  </a:lnTo>
                  <a:lnTo>
                    <a:pt x="f1056" y="f1057"/>
                  </a:lnTo>
                  <a:lnTo>
                    <a:pt x="f759" y="f598"/>
                  </a:lnTo>
                  <a:lnTo>
                    <a:pt x="f1058" y="f1059"/>
                  </a:lnTo>
                  <a:lnTo>
                    <a:pt x="f873" y="f1060"/>
                  </a:lnTo>
                  <a:lnTo>
                    <a:pt x="f1061" y="f976"/>
                  </a:lnTo>
                  <a:lnTo>
                    <a:pt x="f1062" y="f1063"/>
                  </a:lnTo>
                  <a:lnTo>
                    <a:pt x="f517" y="f1064"/>
                  </a:lnTo>
                  <a:lnTo>
                    <a:pt x="f641" y="f1065"/>
                  </a:lnTo>
                  <a:lnTo>
                    <a:pt x="f1066" y="f1067"/>
                  </a:lnTo>
                  <a:lnTo>
                    <a:pt x="f1068" y="f1069"/>
                  </a:lnTo>
                  <a:lnTo>
                    <a:pt x="f1070" y="f1071"/>
                  </a:lnTo>
                  <a:lnTo>
                    <a:pt x="f1072" y="f1073"/>
                  </a:lnTo>
                  <a:lnTo>
                    <a:pt x="f785" y="f1074"/>
                  </a:lnTo>
                  <a:lnTo>
                    <a:pt x="f1075" y="f1076"/>
                  </a:lnTo>
                  <a:lnTo>
                    <a:pt x="f522" y="f123"/>
                  </a:lnTo>
                  <a:lnTo>
                    <a:pt x="f531" y="f1077"/>
                  </a:lnTo>
                  <a:lnTo>
                    <a:pt x="f530" y="f1078"/>
                  </a:lnTo>
                  <a:lnTo>
                    <a:pt x="f790" y="f1079"/>
                  </a:lnTo>
                  <a:lnTo>
                    <a:pt x="f1080" y="f962"/>
                  </a:lnTo>
                  <a:lnTo>
                    <a:pt x="f1081" y="f835"/>
                  </a:lnTo>
                  <a:lnTo>
                    <a:pt x="f562" y="f1082"/>
                  </a:lnTo>
                  <a:lnTo>
                    <a:pt x="f794" y="f1083"/>
                  </a:lnTo>
                  <a:lnTo>
                    <a:pt x="f1084" y="f1085"/>
                  </a:lnTo>
                  <a:lnTo>
                    <a:pt x="f1086" y="f957"/>
                  </a:lnTo>
                  <a:lnTo>
                    <a:pt x="f1087" y="f1088"/>
                  </a:lnTo>
                  <a:lnTo>
                    <a:pt x="f809" y="f1089"/>
                  </a:lnTo>
                  <a:lnTo>
                    <a:pt x="f1087" y="f1090"/>
                  </a:lnTo>
                  <a:lnTo>
                    <a:pt x="f1087" y="f137"/>
                  </a:lnTo>
                  <a:lnTo>
                    <a:pt x="f547" y="f828"/>
                  </a:lnTo>
                  <a:lnTo>
                    <a:pt x="f794" y="f826"/>
                  </a:lnTo>
                  <a:lnTo>
                    <a:pt x="f562" y="f139"/>
                  </a:lnTo>
                  <a:lnTo>
                    <a:pt x="f169" y="f822"/>
                  </a:lnTo>
                  <a:lnTo>
                    <a:pt x="f529" y="f143"/>
                  </a:lnTo>
                  <a:lnTo>
                    <a:pt x="f1091" y="f820"/>
                  </a:lnTo>
                  <a:lnTo>
                    <a:pt x="f522" y="f1092"/>
                  </a:lnTo>
                  <a:lnTo>
                    <a:pt x="f1093" y="f544"/>
                  </a:lnTo>
                  <a:lnTo>
                    <a:pt x="f1094" y="f1095"/>
                  </a:lnTo>
                  <a:lnTo>
                    <a:pt x="f1096" y="f1097"/>
                  </a:lnTo>
                  <a:lnTo>
                    <a:pt x="f1098" y="f1097"/>
                  </a:lnTo>
                  <a:lnTo>
                    <a:pt x="f1099" y="f1100"/>
                  </a:lnTo>
                  <a:lnTo>
                    <a:pt x="f185" y="f1100"/>
                  </a:lnTo>
                  <a:lnTo>
                    <a:pt x="f1101" y="f1100"/>
                  </a:lnTo>
                  <a:lnTo>
                    <a:pt x="f1102" y="f569"/>
                  </a:lnTo>
                  <a:lnTo>
                    <a:pt x="f1103" y="f569"/>
                  </a:lnTo>
                  <a:lnTo>
                    <a:pt x="f1104" y="f569"/>
                  </a:lnTo>
                  <a:lnTo>
                    <a:pt x="f1105" y="f569"/>
                  </a:lnTo>
                  <a:lnTo>
                    <a:pt x="f595" y="f569"/>
                  </a:lnTo>
                  <a:lnTo>
                    <a:pt x="f1106" y="f569"/>
                  </a:lnTo>
                  <a:lnTo>
                    <a:pt x="f1066" y="f569"/>
                  </a:lnTo>
                  <a:lnTo>
                    <a:pt x="f1107" y="f1100"/>
                  </a:lnTo>
                  <a:lnTo>
                    <a:pt x="f1108" y="f1100"/>
                  </a:lnTo>
                  <a:lnTo>
                    <a:pt x="f634" y="f1100"/>
                  </a:lnTo>
                  <a:lnTo>
                    <a:pt x="f638" y="f1095"/>
                  </a:lnTo>
                  <a:lnTo>
                    <a:pt x="f639" y="f570"/>
                  </a:lnTo>
                  <a:lnTo>
                    <a:pt x="f631" y="f1109"/>
                  </a:lnTo>
                  <a:lnTo>
                    <a:pt x="f1110" y="f145"/>
                  </a:lnTo>
                  <a:lnTo>
                    <a:pt x="f1111" y="f139"/>
                  </a:lnTo>
                  <a:lnTo>
                    <a:pt x="f1006" y="f832"/>
                  </a:lnTo>
                  <a:lnTo>
                    <a:pt x="f620" y="f1112"/>
                  </a:lnTo>
                  <a:lnTo>
                    <a:pt x="f1113" y="f1114"/>
                  </a:lnTo>
                  <a:lnTo>
                    <a:pt x="f746" y="f1115"/>
                  </a:lnTo>
                  <a:lnTo>
                    <a:pt x="f769" y="f1116"/>
                  </a:lnTo>
                  <a:lnTo>
                    <a:pt x="f656" y="f1117"/>
                  </a:lnTo>
                  <a:lnTo>
                    <a:pt x="f866" y="f1077"/>
                  </a:lnTo>
                  <a:lnTo>
                    <a:pt x="f1118" y="f123"/>
                  </a:lnTo>
                  <a:lnTo>
                    <a:pt x="f1037" y="f1119"/>
                  </a:lnTo>
                  <a:lnTo>
                    <a:pt x="f514" y="f1120"/>
                  </a:lnTo>
                  <a:lnTo>
                    <a:pt x="f1121" y="f1122"/>
                  </a:lnTo>
                  <a:lnTo>
                    <a:pt x="f444" y="f1123"/>
                  </a:lnTo>
                  <a:lnTo>
                    <a:pt x="f431" y="f1124"/>
                  </a:lnTo>
                  <a:lnTo>
                    <a:pt x="f414" y="f1124"/>
                  </a:lnTo>
                  <a:lnTo>
                    <a:pt x="f384" y="f1125"/>
                  </a:lnTo>
                  <a:lnTo>
                    <a:pt x="f365" y="f1125"/>
                  </a:lnTo>
                  <a:lnTo>
                    <a:pt x="f28" y="f1125"/>
                  </a:lnTo>
                  <a:lnTo>
                    <a:pt x="f314" y="f1124"/>
                  </a:lnTo>
                  <a:lnTo>
                    <a:pt x="f19" y="f1126"/>
                  </a:lnTo>
                  <a:lnTo>
                    <a:pt x="f299" y="f1123"/>
                  </a:lnTo>
                  <a:lnTo>
                    <a:pt x="f263" y="f1127"/>
                  </a:lnTo>
                  <a:lnTo>
                    <a:pt x="f248" y="f1128"/>
                  </a:lnTo>
                  <a:lnTo>
                    <a:pt x="f1129" y="f1130"/>
                  </a:lnTo>
                  <a:lnTo>
                    <a:pt x="f985" y="f1131"/>
                  </a:lnTo>
                  <a:lnTo>
                    <a:pt x="f892" y="f1132"/>
                  </a:lnTo>
                  <a:lnTo>
                    <a:pt x="f257" y="f1133"/>
                  </a:lnTo>
                  <a:lnTo>
                    <a:pt x="f442" y="f127"/>
                  </a:lnTo>
                  <a:lnTo>
                    <a:pt x="f1134" y="f1135"/>
                  </a:lnTo>
                  <a:lnTo>
                    <a:pt x="f1136" y="f929"/>
                  </a:lnTo>
                  <a:lnTo>
                    <a:pt x="f51" y="f832"/>
                  </a:lnTo>
                  <a:lnTo>
                    <a:pt x="f471" y="f137"/>
                  </a:lnTo>
                  <a:lnTo>
                    <a:pt x="f348" y="f941"/>
                  </a:lnTo>
                  <a:lnTo>
                    <a:pt x="f473" y="f820"/>
                  </a:lnTo>
                  <a:lnTo>
                    <a:pt x="f281" y="f149"/>
                  </a:lnTo>
                  <a:lnTo>
                    <a:pt x="f475" y="f571"/>
                  </a:lnTo>
                  <a:lnTo>
                    <a:pt x="f347" y="f1095"/>
                  </a:lnTo>
                  <a:lnTo>
                    <a:pt x="f326" y="f1100"/>
                  </a:lnTo>
                  <a:lnTo>
                    <a:pt x="f950" y="f1100"/>
                  </a:lnTo>
                  <a:lnTo>
                    <a:pt x="f329" y="f1100"/>
                  </a:lnTo>
                  <a:lnTo>
                    <a:pt x="f480" y="f1100"/>
                  </a:lnTo>
                  <a:lnTo>
                    <a:pt x="f1137" y="f569"/>
                  </a:lnTo>
                  <a:lnTo>
                    <a:pt x="f100" y="f569"/>
                  </a:lnTo>
                  <a:lnTo>
                    <a:pt x="f316" y="f569"/>
                  </a:lnTo>
                  <a:lnTo>
                    <a:pt x="f1138" y="f569"/>
                  </a:lnTo>
                  <a:lnTo>
                    <a:pt x="f506" y="f569"/>
                  </a:lnTo>
                  <a:lnTo>
                    <a:pt x="f505" y="f569"/>
                  </a:lnTo>
                  <a:lnTo>
                    <a:pt x="f970" y="f569"/>
                  </a:lnTo>
                  <a:lnTo>
                    <a:pt x="f1139" y="f569"/>
                  </a:lnTo>
                  <a:lnTo>
                    <a:pt x="f502" y="f569"/>
                  </a:lnTo>
                  <a:lnTo>
                    <a:pt x="f1140" y="f569"/>
                  </a:lnTo>
                  <a:lnTo>
                    <a:pt x="f1141" y="f1100"/>
                  </a:lnTo>
                  <a:lnTo>
                    <a:pt x="f1142" y="f1097"/>
                  </a:lnTo>
                  <a:lnTo>
                    <a:pt x="f110" y="f1095"/>
                  </a:lnTo>
                  <a:lnTo>
                    <a:pt x="f1143" y="f1144"/>
                  </a:lnTo>
                  <a:lnTo>
                    <a:pt x="f226" y="f570"/>
                  </a:lnTo>
                  <a:lnTo>
                    <a:pt x="f1145" y="f1109"/>
                  </a:lnTo>
                  <a:lnTo>
                    <a:pt x="f1146" y="f145"/>
                  </a:lnTo>
                  <a:lnTo>
                    <a:pt x="f1147" y="f575"/>
                  </a:lnTo>
                  <a:lnTo>
                    <a:pt x="f166" y="f941"/>
                  </a:lnTo>
                  <a:lnTo>
                    <a:pt x="f118" y="f938"/>
                  </a:lnTo>
                  <a:lnTo>
                    <a:pt x="f158" y="f579"/>
                  </a:lnTo>
                  <a:lnTo>
                    <a:pt x="f926" y="f935"/>
                  </a:lnTo>
                  <a:lnTo>
                    <a:pt x="f926" y="f1148"/>
                  </a:lnTo>
                  <a:lnTo>
                    <a:pt x="f1149" y="f1090"/>
                  </a:lnTo>
                  <a:lnTo>
                    <a:pt x="f1150" y="f830"/>
                  </a:lnTo>
                  <a:lnTo>
                    <a:pt x="f1151" y="f1085"/>
                  </a:lnTo>
                  <a:lnTo>
                    <a:pt x="f162" y="f1152"/>
                  </a:lnTo>
                  <a:lnTo>
                    <a:pt x="f168" y="f1153"/>
                  </a:lnTo>
                  <a:lnTo>
                    <a:pt x="f1154" y="f129"/>
                  </a:lnTo>
                  <a:lnTo>
                    <a:pt x="f217" y="f1115"/>
                  </a:lnTo>
                  <a:lnTo>
                    <a:pt x="f1155" y="f584"/>
                  </a:lnTo>
                  <a:lnTo>
                    <a:pt x="f1142" y="f1156"/>
                  </a:lnTo>
                  <a:lnTo>
                    <a:pt x="f295" y="f1157"/>
                  </a:lnTo>
                  <a:lnTo>
                    <a:pt x="f945" y="f1158"/>
                  </a:lnTo>
                  <a:lnTo>
                    <a:pt x="f1159" y="f1160"/>
                  </a:lnTo>
                  <a:lnTo>
                    <a:pt x="f1161" y="f845"/>
                  </a:lnTo>
                  <a:lnTo>
                    <a:pt x="f479" y="f1162"/>
                  </a:lnTo>
                  <a:lnTo>
                    <a:pt x="f483" y="f1163"/>
                  </a:lnTo>
                  <a:lnTo>
                    <a:pt x="f51" y="f849"/>
                  </a:lnTo>
                  <a:lnTo>
                    <a:pt x="f1164" y="f592"/>
                  </a:lnTo>
                  <a:lnTo>
                    <a:pt x="f73" y="f1165"/>
                  </a:lnTo>
                  <a:lnTo>
                    <a:pt x="f993" y="f101"/>
                  </a:lnTo>
                  <a:lnTo>
                    <a:pt x="f397" y="f596"/>
                  </a:lnTo>
                  <a:lnTo>
                    <a:pt x="f1166" y="f979"/>
                  </a:lnTo>
                  <a:lnTo>
                    <a:pt x="f1167" y="f855"/>
                  </a:lnTo>
                  <a:lnTo>
                    <a:pt x="f249" y="f1168"/>
                  </a:lnTo>
                  <a:lnTo>
                    <a:pt x="f248" y="f1169"/>
                  </a:lnTo>
                  <a:lnTo>
                    <a:pt x="f1170" y="f600"/>
                  </a:lnTo>
                  <a:lnTo>
                    <a:pt x="f282" y="f857"/>
                  </a:lnTo>
                  <a:lnTo>
                    <a:pt x="f1171" y="f1053"/>
                  </a:lnTo>
                  <a:lnTo>
                    <a:pt x="f268" y="f1051"/>
                  </a:lnTo>
                  <a:lnTo>
                    <a:pt x="f277" y="f981"/>
                  </a:lnTo>
                  <a:lnTo>
                    <a:pt x="f268" y="f771"/>
                  </a:lnTo>
                  <a:lnTo>
                    <a:pt x="f1171" y="f95"/>
                  </a:lnTo>
                  <a:lnTo>
                    <a:pt x="f270" y="f766"/>
                  </a:lnTo>
                  <a:lnTo>
                    <a:pt x="f282" y="f93"/>
                  </a:lnTo>
                  <a:lnTo>
                    <a:pt x="f248" y="f609"/>
                  </a:lnTo>
                  <a:lnTo>
                    <a:pt x="f1172" y="f82"/>
                  </a:lnTo>
                  <a:lnTo>
                    <a:pt x="f899" y="f752"/>
                  </a:lnTo>
                  <a:lnTo>
                    <a:pt x="f998" y="f1031"/>
                  </a:lnTo>
                  <a:lnTo>
                    <a:pt x="f1173" y="f1032"/>
                  </a:lnTo>
                  <a:lnTo>
                    <a:pt x="f985" y="f1044"/>
                  </a:lnTo>
                  <a:lnTo>
                    <a:pt x="f983" y="f1174"/>
                  </a:lnTo>
                  <a:lnTo>
                    <a:pt x="f250" y="f871"/>
                  </a:lnTo>
                  <a:lnTo>
                    <a:pt x="f393" y="f1033"/>
                  </a:lnTo>
                  <a:lnTo>
                    <a:pt x="f393" y="f1010"/>
                  </a:lnTo>
                  <a:lnTo>
                    <a:pt x="f393" y="f1010"/>
                  </a:lnTo>
                  <a:lnTo>
                    <a:pt x="f250" y="f1010"/>
                  </a:lnTo>
                  <a:lnTo>
                    <a:pt x="f894" y="f1039"/>
                  </a:lnTo>
                  <a:lnTo>
                    <a:pt x="f994" y="f1039"/>
                  </a:lnTo>
                  <a:lnTo>
                    <a:pt x="f1129" y="f1039"/>
                  </a:lnTo>
                  <a:lnTo>
                    <a:pt x="f270" y="f872"/>
                  </a:lnTo>
                  <a:lnTo>
                    <a:pt x="f280" y="f627"/>
                  </a:lnTo>
                  <a:lnTo>
                    <a:pt x="f280" y="f1175"/>
                  </a:lnTo>
                  <a:lnTo>
                    <a:pt x="f280" y="f629"/>
                  </a:lnTo>
                  <a:lnTo>
                    <a:pt x="f274" y="f734"/>
                  </a:lnTo>
                  <a:lnTo>
                    <a:pt x="f274" y="f1176"/>
                  </a:lnTo>
                  <a:lnTo>
                    <a:pt x="f1171" y="f1176"/>
                  </a:lnTo>
                  <a:lnTo>
                    <a:pt x="f1177" y="f889"/>
                  </a:lnTo>
                  <a:lnTo>
                    <a:pt x="f263" y="f889"/>
                  </a:lnTo>
                  <a:lnTo>
                    <a:pt x="f237" y="f889"/>
                  </a:lnTo>
                  <a:lnTo>
                    <a:pt x="f335" y="f889"/>
                  </a:lnTo>
                  <a:lnTo>
                    <a:pt x="f310" y="f889"/>
                  </a:lnTo>
                  <a:lnTo>
                    <a:pt x="f408" y="f889"/>
                  </a:lnTo>
                  <a:lnTo>
                    <a:pt x="f384" y="f889"/>
                  </a:lnTo>
                  <a:lnTo>
                    <a:pt x="f415" y="f889"/>
                  </a:lnTo>
                  <a:lnTo>
                    <a:pt x="f1048" y="f889"/>
                  </a:lnTo>
                  <a:lnTo>
                    <a:pt x="f1037" y="f744"/>
                  </a:lnTo>
                  <a:lnTo>
                    <a:pt x="f1037" y="f744"/>
                  </a:lnTo>
                  <a:close/>
                  <a:moveTo>
                    <a:pt x="f333" y="f878"/>
                  </a:moveTo>
                  <a:lnTo>
                    <a:pt x="f376" y="f877"/>
                  </a:lnTo>
                  <a:lnTo>
                    <a:pt x="f376" y="f1034"/>
                  </a:lnTo>
                  <a:lnTo>
                    <a:pt x="f376" y="f747"/>
                  </a:lnTo>
                  <a:lnTo>
                    <a:pt x="f370" y="f1033"/>
                  </a:lnTo>
                  <a:lnTo>
                    <a:pt x="f370" y="f70"/>
                  </a:lnTo>
                  <a:lnTo>
                    <a:pt x="f370" y="f1043"/>
                  </a:lnTo>
                  <a:lnTo>
                    <a:pt x="f370" y="f1178"/>
                  </a:lnTo>
                  <a:lnTo>
                    <a:pt x="f306" y="f1179"/>
                  </a:lnTo>
                  <a:lnTo>
                    <a:pt x="f305" y="f621"/>
                  </a:lnTo>
                  <a:lnTo>
                    <a:pt x="f299" y="f1180"/>
                  </a:lnTo>
                  <a:lnTo>
                    <a:pt x="f299" y="f603"/>
                  </a:lnTo>
                  <a:lnTo>
                    <a:pt x="f335" y="f592"/>
                  </a:lnTo>
                  <a:lnTo>
                    <a:pt x="f1181" y="f1182"/>
                  </a:lnTo>
                  <a:lnTo>
                    <a:pt x="f370" y="f1183"/>
                  </a:lnTo>
                  <a:lnTo>
                    <a:pt x="f308" y="f1184"/>
                  </a:lnTo>
                  <a:lnTo>
                    <a:pt x="f310" y="f1184"/>
                  </a:lnTo>
                  <a:lnTo>
                    <a:pt x="f355" y="f1185"/>
                  </a:lnTo>
                  <a:lnTo>
                    <a:pt x="f28" y="f1185"/>
                  </a:lnTo>
                  <a:lnTo>
                    <a:pt x="f412" y="f1185"/>
                  </a:lnTo>
                  <a:lnTo>
                    <a:pt x="f451" y="f1185"/>
                  </a:lnTo>
                  <a:lnTo>
                    <a:pt x="f427" y="f1185"/>
                  </a:lnTo>
                  <a:lnTo>
                    <a:pt x="f436" y="f1185"/>
                  </a:lnTo>
                  <a:lnTo>
                    <a:pt x="f1186" y="f1185"/>
                  </a:lnTo>
                  <a:lnTo>
                    <a:pt x="f462" y="f1184"/>
                  </a:lnTo>
                  <a:lnTo>
                    <a:pt x="f461" y="f1184"/>
                  </a:lnTo>
                  <a:lnTo>
                    <a:pt x="f481" y="f1183"/>
                  </a:lnTo>
                  <a:lnTo>
                    <a:pt x="f455" y="f1182"/>
                  </a:lnTo>
                  <a:lnTo>
                    <a:pt x="f485" y="f592"/>
                  </a:lnTo>
                  <a:lnTo>
                    <a:pt x="f485" y="f603"/>
                  </a:lnTo>
                  <a:lnTo>
                    <a:pt x="f486" y="f1180"/>
                  </a:lnTo>
                  <a:lnTo>
                    <a:pt x="f455" y="f621"/>
                  </a:lnTo>
                  <a:lnTo>
                    <a:pt x="f454" y="f1187"/>
                  </a:lnTo>
                  <a:lnTo>
                    <a:pt x="f481" y="f1178"/>
                  </a:lnTo>
                  <a:lnTo>
                    <a:pt x="f500" y="f1043"/>
                  </a:lnTo>
                  <a:lnTo>
                    <a:pt x="f500" y="f623"/>
                  </a:lnTo>
                  <a:lnTo>
                    <a:pt x="f481" y="f1188"/>
                  </a:lnTo>
                  <a:lnTo>
                    <a:pt x="f481" y="f1189"/>
                  </a:lnTo>
                  <a:lnTo>
                    <a:pt x="f481" y="f1190"/>
                  </a:lnTo>
                  <a:lnTo>
                    <a:pt x="f500" y="f876"/>
                  </a:lnTo>
                  <a:lnTo>
                    <a:pt x="f461" y="f877"/>
                  </a:lnTo>
                  <a:lnTo>
                    <a:pt x="f478" y="f881"/>
                  </a:lnTo>
                  <a:lnTo>
                    <a:pt x="f476" y="f881"/>
                  </a:lnTo>
                  <a:lnTo>
                    <a:pt x="f494" y="f881"/>
                  </a:lnTo>
                  <a:lnTo>
                    <a:pt x="f445" y="f881"/>
                  </a:lnTo>
                  <a:lnTo>
                    <a:pt x="f440" y="f881"/>
                  </a:lnTo>
                  <a:lnTo>
                    <a:pt x="f440" y="f871"/>
                  </a:lnTo>
                  <a:lnTo>
                    <a:pt x="f425" y="f1191"/>
                  </a:lnTo>
                  <a:lnTo>
                    <a:pt x="f425" y="f1044"/>
                  </a:lnTo>
                  <a:lnTo>
                    <a:pt x="f425" y="f1024"/>
                  </a:lnTo>
                  <a:lnTo>
                    <a:pt x="f440" y="f1192"/>
                  </a:lnTo>
                  <a:lnTo>
                    <a:pt x="f424" y="f1193"/>
                  </a:lnTo>
                  <a:lnTo>
                    <a:pt x="f420" y="f751"/>
                  </a:lnTo>
                  <a:lnTo>
                    <a:pt x="f421" y="f1194"/>
                  </a:lnTo>
                  <a:lnTo>
                    <a:pt x="f438" y="f1031"/>
                  </a:lnTo>
                  <a:lnTo>
                    <a:pt x="f660" y="f1195"/>
                  </a:lnTo>
                  <a:lnTo>
                    <a:pt x="f674" y="f617"/>
                  </a:lnTo>
                  <a:lnTo>
                    <a:pt x="f660" y="f1016"/>
                  </a:lnTo>
                  <a:lnTo>
                    <a:pt x="f438" y="f988"/>
                  </a:lnTo>
                  <a:lnTo>
                    <a:pt x="f451" y="f1028"/>
                  </a:lnTo>
                  <a:lnTo>
                    <a:pt x="f11" y="f1028"/>
                  </a:lnTo>
                  <a:lnTo>
                    <a:pt x="f328" y="f1196"/>
                  </a:lnTo>
                  <a:lnTo>
                    <a:pt x="f328" y="f1195"/>
                  </a:lnTo>
                  <a:lnTo>
                    <a:pt x="f328" y="f1197"/>
                  </a:lnTo>
                  <a:lnTo>
                    <a:pt x="f317" y="f1198"/>
                  </a:lnTo>
                  <a:lnTo>
                    <a:pt x="f319" y="f751"/>
                  </a:lnTo>
                  <a:lnTo>
                    <a:pt x="f408" y="f1193"/>
                  </a:lnTo>
                  <a:lnTo>
                    <a:pt x="f362" y="f621"/>
                  </a:lnTo>
                  <a:lnTo>
                    <a:pt x="f362" y="f1179"/>
                  </a:lnTo>
                  <a:lnTo>
                    <a:pt x="f362" y="f1178"/>
                  </a:lnTo>
                  <a:lnTo>
                    <a:pt x="f362" y="f1043"/>
                  </a:lnTo>
                  <a:lnTo>
                    <a:pt x="f362" y="f871"/>
                  </a:lnTo>
                  <a:lnTo>
                    <a:pt x="f408" y="f881"/>
                  </a:lnTo>
                  <a:lnTo>
                    <a:pt x="f357" y="f881"/>
                  </a:lnTo>
                  <a:lnTo>
                    <a:pt x="f23" y="f881"/>
                  </a:lnTo>
                  <a:lnTo>
                    <a:pt x="f21" y="f881"/>
                  </a:lnTo>
                  <a:lnTo>
                    <a:pt x="f308" y="f881"/>
                  </a:lnTo>
                  <a:lnTo>
                    <a:pt x="f333" y="f878"/>
                  </a:lnTo>
                  <a:lnTo>
                    <a:pt x="f333" y="f878"/>
                  </a:lnTo>
                  <a:close/>
                  <a:moveTo>
                    <a:pt x="f674" y="f603"/>
                  </a:moveTo>
                  <a:lnTo>
                    <a:pt x="f666" y="f95"/>
                  </a:lnTo>
                  <a:lnTo>
                    <a:pt x="f666" y="f906"/>
                  </a:lnTo>
                  <a:lnTo>
                    <a:pt x="f444" y="f1199"/>
                  </a:lnTo>
                  <a:lnTo>
                    <a:pt x="f666" y="f1200"/>
                  </a:lnTo>
                  <a:lnTo>
                    <a:pt x="f666" y="f854"/>
                  </a:lnTo>
                  <a:lnTo>
                    <a:pt x="f674" y="f1201"/>
                  </a:lnTo>
                  <a:lnTo>
                    <a:pt x="f660" y="f776"/>
                  </a:lnTo>
                  <a:lnTo>
                    <a:pt x="f421" y="f1202"/>
                  </a:lnTo>
                  <a:lnTo>
                    <a:pt x="f425" y="f1203"/>
                  </a:lnTo>
                  <a:lnTo>
                    <a:pt x="f429" y="f1203"/>
                  </a:lnTo>
                  <a:lnTo>
                    <a:pt x="f686" y="f1203"/>
                  </a:lnTo>
                  <a:lnTo>
                    <a:pt x="f25" y="f1202"/>
                  </a:lnTo>
                  <a:lnTo>
                    <a:pt x="f330" y="f855"/>
                  </a:lnTo>
                  <a:lnTo>
                    <a:pt x="f330" y="f906"/>
                  </a:lnTo>
                  <a:lnTo>
                    <a:pt x="f330" y="f862"/>
                  </a:lnTo>
                  <a:lnTo>
                    <a:pt x="f330" y="f603"/>
                  </a:lnTo>
                  <a:lnTo>
                    <a:pt x="f25" y="f93"/>
                  </a:lnTo>
                  <a:lnTo>
                    <a:pt x="f328" y="f984"/>
                  </a:lnTo>
                  <a:lnTo>
                    <a:pt x="f11" y="f901"/>
                  </a:lnTo>
                  <a:lnTo>
                    <a:pt x="f28" y="f901"/>
                  </a:lnTo>
                  <a:lnTo>
                    <a:pt x="f408" y="f901"/>
                  </a:lnTo>
                  <a:lnTo>
                    <a:pt x="f468" y="f91"/>
                  </a:lnTo>
                  <a:lnTo>
                    <a:pt x="f410" y="f91"/>
                  </a:lnTo>
                  <a:lnTo>
                    <a:pt x="f451" y="f91"/>
                  </a:lnTo>
                  <a:lnTo>
                    <a:pt x="f660" y="f91"/>
                  </a:lnTo>
                  <a:lnTo>
                    <a:pt x="f674" y="f603"/>
                  </a:lnTo>
                  <a:lnTo>
                    <a:pt x="f674" y="f603"/>
                  </a:lnTo>
                  <a:close/>
                  <a:moveTo>
                    <a:pt x="f1204" y="f1205"/>
                  </a:moveTo>
                  <a:lnTo>
                    <a:pt x="f392" y="f778"/>
                  </a:lnTo>
                  <a:lnTo>
                    <a:pt x="f255" y="f103"/>
                  </a:lnTo>
                  <a:lnTo>
                    <a:pt x="f400" y="f1206"/>
                  </a:lnTo>
                  <a:lnTo>
                    <a:pt x="f401" y="f1207"/>
                  </a:lnTo>
                  <a:lnTo>
                    <a:pt x="f42" y="f1208"/>
                  </a:lnTo>
                  <a:lnTo>
                    <a:pt x="f432" y="f780"/>
                  </a:lnTo>
                  <a:lnTo>
                    <a:pt x="f403" y="f1185"/>
                  </a:lnTo>
                  <a:lnTo>
                    <a:pt x="f439" y="f1065"/>
                  </a:lnTo>
                  <a:lnTo>
                    <a:pt x="f1023" y="f849"/>
                  </a:lnTo>
                  <a:lnTo>
                    <a:pt x="f993" y="f974"/>
                  </a:lnTo>
                  <a:lnTo>
                    <a:pt x="f1209" y="f911"/>
                  </a:lnTo>
                  <a:lnTo>
                    <a:pt x="f1209" y="f1210"/>
                  </a:lnTo>
                  <a:lnTo>
                    <a:pt x="f1209" y="f847"/>
                  </a:lnTo>
                  <a:lnTo>
                    <a:pt x="f1209" y="f972"/>
                  </a:lnTo>
                  <a:lnTo>
                    <a:pt x="f85" y="f109"/>
                  </a:lnTo>
                  <a:lnTo>
                    <a:pt x="f85" y="f1211"/>
                  </a:lnTo>
                  <a:lnTo>
                    <a:pt x="f85" y="f589"/>
                  </a:lnTo>
                  <a:lnTo>
                    <a:pt x="f85" y="f1212"/>
                  </a:lnTo>
                  <a:lnTo>
                    <a:pt x="f85" y="f1213"/>
                  </a:lnTo>
                  <a:lnTo>
                    <a:pt x="f85" y="f1214"/>
                  </a:lnTo>
                  <a:lnTo>
                    <a:pt x="f85" y="f1215"/>
                  </a:lnTo>
                  <a:lnTo>
                    <a:pt x="f1209" y="f1216"/>
                  </a:lnTo>
                  <a:lnTo>
                    <a:pt x="f1209" y="f1217"/>
                  </a:lnTo>
                  <a:lnTo>
                    <a:pt x="f1209" y="f1124"/>
                  </a:lnTo>
                  <a:lnTo>
                    <a:pt x="f1209" y="f1127"/>
                  </a:lnTo>
                  <a:lnTo>
                    <a:pt x="f993" y="f1128"/>
                  </a:lnTo>
                  <a:lnTo>
                    <a:pt x="f1023" y="f1119"/>
                  </a:lnTo>
                  <a:lnTo>
                    <a:pt x="f439" y="f1130"/>
                  </a:lnTo>
                  <a:lnTo>
                    <a:pt x="f980" y="f1218"/>
                  </a:lnTo>
                  <a:lnTo>
                    <a:pt x="f402" y="f1219"/>
                  </a:lnTo>
                  <a:lnTo>
                    <a:pt x="f38" y="f1156"/>
                  </a:lnTo>
                  <a:lnTo>
                    <a:pt x="f406" y="f921"/>
                  </a:lnTo>
                  <a:lnTo>
                    <a:pt x="f417" y="f1128"/>
                  </a:lnTo>
                  <a:lnTo>
                    <a:pt x="f423" y="f1220"/>
                  </a:lnTo>
                  <a:lnTo>
                    <a:pt x="f1204" y="f1127"/>
                  </a:lnTo>
                  <a:lnTo>
                    <a:pt x="f393" y="f1221"/>
                  </a:lnTo>
                  <a:lnTo>
                    <a:pt x="f1222" y="f1123"/>
                  </a:lnTo>
                  <a:lnTo>
                    <a:pt x="f985" y="f1124"/>
                  </a:lnTo>
                  <a:lnTo>
                    <a:pt x="f1223" y="f1224"/>
                  </a:lnTo>
                  <a:lnTo>
                    <a:pt x="f1225" y="f919"/>
                  </a:lnTo>
                  <a:lnTo>
                    <a:pt x="f998" y="f1226"/>
                  </a:lnTo>
                  <a:lnTo>
                    <a:pt x="f999" y="f1227"/>
                  </a:lnTo>
                  <a:lnTo>
                    <a:pt x="f1228" y="f1229"/>
                  </a:lnTo>
                  <a:lnTo>
                    <a:pt x="f903" y="f1230"/>
                  </a:lnTo>
                  <a:lnTo>
                    <a:pt x="f34" y="f1231"/>
                  </a:lnTo>
                  <a:lnTo>
                    <a:pt x="f1170" y="f1232"/>
                  </a:lnTo>
                  <a:lnTo>
                    <a:pt x="f885" y="f1213"/>
                  </a:lnTo>
                  <a:lnTo>
                    <a:pt x="f885" y="f787"/>
                  </a:lnTo>
                  <a:lnTo>
                    <a:pt x="f885" y="f969"/>
                  </a:lnTo>
                  <a:lnTo>
                    <a:pt x="f283" y="f1233"/>
                  </a:lnTo>
                  <a:lnTo>
                    <a:pt x="f888" y="f1234"/>
                  </a:lnTo>
                  <a:lnTo>
                    <a:pt x="f249" y="f1212"/>
                  </a:lnTo>
                  <a:lnTo>
                    <a:pt x="f900" y="f1235"/>
                  </a:lnTo>
                  <a:lnTo>
                    <a:pt x="f1236" y="f1235"/>
                  </a:lnTo>
                  <a:lnTo>
                    <a:pt x="f1228" y="f1237"/>
                  </a:lnTo>
                  <a:lnTo>
                    <a:pt x="f1167" y="f915"/>
                  </a:lnTo>
                  <a:lnTo>
                    <a:pt x="f904" y="f1213"/>
                  </a:lnTo>
                  <a:lnTo>
                    <a:pt x="f1225" y="f115"/>
                  </a:lnTo>
                  <a:lnTo>
                    <a:pt x="f905" y="f1214"/>
                  </a:lnTo>
                  <a:lnTo>
                    <a:pt x="f1222" y="f1238"/>
                  </a:lnTo>
                  <a:lnTo>
                    <a:pt x="f983" y="f1239"/>
                  </a:lnTo>
                  <a:lnTo>
                    <a:pt x="f252" y="f1074"/>
                  </a:lnTo>
                  <a:lnTo>
                    <a:pt x="f707" y="f917"/>
                  </a:lnTo>
                  <a:lnTo>
                    <a:pt x="f422" y="f1240"/>
                  </a:lnTo>
                  <a:lnTo>
                    <a:pt x="f891" y="f1241"/>
                  </a:lnTo>
                  <a:lnTo>
                    <a:pt x="f407" y="f1242"/>
                  </a:lnTo>
                  <a:lnTo>
                    <a:pt x="f397" y="f1241"/>
                  </a:lnTo>
                  <a:lnTo>
                    <a:pt x="f417" y="f1241"/>
                  </a:lnTo>
                  <a:lnTo>
                    <a:pt x="f417" y="f1229"/>
                  </a:lnTo>
                  <a:lnTo>
                    <a:pt x="f417" y="f1243"/>
                  </a:lnTo>
                  <a:lnTo>
                    <a:pt x="f417" y="f1238"/>
                  </a:lnTo>
                  <a:lnTo>
                    <a:pt x="f435" y="f1244"/>
                  </a:lnTo>
                  <a:lnTo>
                    <a:pt x="f435" y="f1245"/>
                  </a:lnTo>
                  <a:lnTo>
                    <a:pt x="f435" y="f1246"/>
                  </a:lnTo>
                  <a:lnTo>
                    <a:pt x="f435" y="f111"/>
                  </a:lnTo>
                  <a:lnTo>
                    <a:pt x="f435" y="f1247"/>
                  </a:lnTo>
                  <a:lnTo>
                    <a:pt x="f435" y="f1248"/>
                  </a:lnTo>
                  <a:lnTo>
                    <a:pt x="f417" y="f972"/>
                  </a:lnTo>
                  <a:lnTo>
                    <a:pt x="f417" y="f1249"/>
                  </a:lnTo>
                  <a:lnTo>
                    <a:pt x="f397" y="f1250"/>
                  </a:lnTo>
                  <a:lnTo>
                    <a:pt x="f392" y="f1251"/>
                  </a:lnTo>
                  <a:lnTo>
                    <a:pt x="f396" y="f1252"/>
                  </a:lnTo>
                  <a:lnTo>
                    <a:pt x="f714" y="f1253"/>
                  </a:lnTo>
                  <a:lnTo>
                    <a:pt x="f422" y="f782"/>
                  </a:lnTo>
                  <a:lnTo>
                    <a:pt x="f1254" y="f1255"/>
                  </a:lnTo>
                  <a:lnTo>
                    <a:pt x="f250" y="f1065"/>
                  </a:lnTo>
                  <a:lnTo>
                    <a:pt x="f985" y="f1256"/>
                  </a:lnTo>
                  <a:lnTo>
                    <a:pt x="f905" y="f1256"/>
                  </a:lnTo>
                  <a:lnTo>
                    <a:pt x="f1173" y="f1256"/>
                  </a:lnTo>
                  <a:lnTo>
                    <a:pt x="f1225" y="f1065"/>
                  </a:lnTo>
                  <a:lnTo>
                    <a:pt x="f996" y="f782"/>
                  </a:lnTo>
                  <a:lnTo>
                    <a:pt x="f896" y="f1253"/>
                  </a:lnTo>
                  <a:lnTo>
                    <a:pt x="f904" y="f1257"/>
                  </a:lnTo>
                  <a:lnTo>
                    <a:pt x="f1258" y="f1257"/>
                  </a:lnTo>
                  <a:lnTo>
                    <a:pt x="f1129" y="f1257"/>
                  </a:lnTo>
                  <a:lnTo>
                    <a:pt x="f1259" y="f1260"/>
                  </a:lnTo>
                  <a:lnTo>
                    <a:pt x="f1001" y="f911"/>
                  </a:lnTo>
                  <a:lnTo>
                    <a:pt x="f34" y="f1261"/>
                  </a:lnTo>
                  <a:lnTo>
                    <a:pt x="f248" y="f974"/>
                  </a:lnTo>
                  <a:lnTo>
                    <a:pt x="f885" y="f1256"/>
                  </a:lnTo>
                  <a:lnTo>
                    <a:pt x="f885" y="f1183"/>
                  </a:lnTo>
                  <a:lnTo>
                    <a:pt x="f885" y="f910"/>
                  </a:lnTo>
                  <a:lnTo>
                    <a:pt x="f1170" y="f1262"/>
                  </a:lnTo>
                  <a:lnTo>
                    <a:pt x="f283" y="f1207"/>
                  </a:lnTo>
                  <a:lnTo>
                    <a:pt x="f248" y="f1206"/>
                  </a:lnTo>
                  <a:lnTo>
                    <a:pt x="f886" y="f975"/>
                  </a:lnTo>
                  <a:lnTo>
                    <a:pt x="f1263" y="f1264"/>
                  </a:lnTo>
                  <a:lnTo>
                    <a:pt x="f902" y="f1205"/>
                  </a:lnTo>
                  <a:lnTo>
                    <a:pt x="f900" y="f852"/>
                  </a:lnTo>
                  <a:lnTo>
                    <a:pt x="f1265" y="f1202"/>
                  </a:lnTo>
                  <a:lnTo>
                    <a:pt x="f1000" y="f101"/>
                  </a:lnTo>
                  <a:lnTo>
                    <a:pt x="f898" y="f101"/>
                  </a:lnTo>
                  <a:lnTo>
                    <a:pt x="f1266" y="f776"/>
                  </a:lnTo>
                  <a:lnTo>
                    <a:pt x="f1166" y="f1202"/>
                  </a:lnTo>
                  <a:lnTo>
                    <a:pt x="f986" y="f852"/>
                  </a:lnTo>
                  <a:lnTo>
                    <a:pt x="f1204" y="f1205"/>
                  </a:lnTo>
                  <a:lnTo>
                    <a:pt x="f1204" y="f1205"/>
                  </a:lnTo>
                  <a:close/>
                  <a:moveTo>
                    <a:pt x="f1054" y="f1202"/>
                  </a:moveTo>
                  <a:lnTo>
                    <a:pt x="f1047" y="f1267"/>
                  </a:lnTo>
                  <a:lnTo>
                    <a:pt x="f1047" y="f1063"/>
                  </a:lnTo>
                  <a:lnTo>
                    <a:pt x="f1047" y="f103"/>
                  </a:lnTo>
                  <a:lnTo>
                    <a:pt x="f1054" y="f1208"/>
                  </a:lnTo>
                  <a:lnTo>
                    <a:pt x="f1268" y="f910"/>
                  </a:lnTo>
                  <a:lnTo>
                    <a:pt x="f1269" y="f1270"/>
                  </a:lnTo>
                  <a:lnTo>
                    <a:pt x="f882" y="f1182"/>
                  </a:lnTo>
                  <a:lnTo>
                    <a:pt x="f861" y="f1183"/>
                  </a:lnTo>
                  <a:lnTo>
                    <a:pt x="f861" y="f1271"/>
                  </a:lnTo>
                  <a:lnTo>
                    <a:pt x="f861" y="f971"/>
                  </a:lnTo>
                  <a:lnTo>
                    <a:pt x="f861" y="f1235"/>
                  </a:lnTo>
                  <a:lnTo>
                    <a:pt x="f861" y="f113"/>
                  </a:lnTo>
                  <a:lnTo>
                    <a:pt x="f863" y="f1272"/>
                  </a:lnTo>
                  <a:lnTo>
                    <a:pt x="f863" y="f1213"/>
                  </a:lnTo>
                  <a:lnTo>
                    <a:pt x="f863" y="f1073"/>
                  </a:lnTo>
                  <a:lnTo>
                    <a:pt x="f863" y="f1073"/>
                  </a:lnTo>
                  <a:lnTo>
                    <a:pt x="f1118" y="f1232"/>
                  </a:lnTo>
                  <a:lnTo>
                    <a:pt x="f659" y="f787"/>
                  </a:lnTo>
                  <a:lnTo>
                    <a:pt x="f1047" y="f843"/>
                  </a:lnTo>
                  <a:lnTo>
                    <a:pt x="f1037" y="f1212"/>
                  </a:lnTo>
                  <a:lnTo>
                    <a:pt x="f511" y="f1273"/>
                  </a:lnTo>
                  <a:lnTo>
                    <a:pt x="f511" y="f1274"/>
                  </a:lnTo>
                  <a:lnTo>
                    <a:pt x="f511" y="f1162"/>
                  </a:lnTo>
                  <a:lnTo>
                    <a:pt x="f511" y="f912"/>
                  </a:lnTo>
                  <a:lnTo>
                    <a:pt x="f1275" y="f847"/>
                  </a:lnTo>
                  <a:lnTo>
                    <a:pt x="f1276" y="f1250"/>
                  </a:lnTo>
                  <a:lnTo>
                    <a:pt x="f488" y="f784"/>
                  </a:lnTo>
                  <a:lnTo>
                    <a:pt x="f458" y="f1250"/>
                  </a:lnTo>
                  <a:lnTo>
                    <a:pt x="f503" y="f1249"/>
                  </a:lnTo>
                  <a:lnTo>
                    <a:pt x="f460" y="f1277"/>
                  </a:lnTo>
                  <a:lnTo>
                    <a:pt x="f460" y="f972"/>
                  </a:lnTo>
                  <a:lnTo>
                    <a:pt x="f460" y="f1278"/>
                  </a:lnTo>
                  <a:lnTo>
                    <a:pt x="f460" y="f1271"/>
                  </a:lnTo>
                  <a:lnTo>
                    <a:pt x="f460" y="f111"/>
                  </a:lnTo>
                  <a:lnTo>
                    <a:pt x="f489" y="f113"/>
                  </a:lnTo>
                  <a:lnTo>
                    <a:pt x="f513" y="f1231"/>
                  </a:lnTo>
                  <a:lnTo>
                    <a:pt x="f1038" y="f117"/>
                  </a:lnTo>
                  <a:lnTo>
                    <a:pt x="f883" y="f1279"/>
                  </a:lnTo>
                  <a:lnTo>
                    <a:pt x="f1280" y="f1226"/>
                  </a:lnTo>
                  <a:lnTo>
                    <a:pt x="f1281" y="f586"/>
                  </a:lnTo>
                  <a:lnTo>
                    <a:pt x="f1056" y="f1126"/>
                  </a:lnTo>
                  <a:lnTo>
                    <a:pt x="f1282" y="f966"/>
                  </a:lnTo>
                  <a:lnTo>
                    <a:pt x="f731" y="f1127"/>
                  </a:lnTo>
                  <a:lnTo>
                    <a:pt x="f657" y="f1283"/>
                  </a:lnTo>
                  <a:lnTo>
                    <a:pt x="f856" y="f1128"/>
                  </a:lnTo>
                  <a:lnTo>
                    <a:pt x="f718" y="f921"/>
                  </a:lnTo>
                  <a:lnTo>
                    <a:pt x="f655" y="f1218"/>
                  </a:lnTo>
                  <a:lnTo>
                    <a:pt x="f715" y="f838"/>
                  </a:lnTo>
                  <a:lnTo>
                    <a:pt x="f735" y="f1131"/>
                  </a:lnTo>
                  <a:lnTo>
                    <a:pt x="f750" y="f1284"/>
                  </a:lnTo>
                  <a:lnTo>
                    <a:pt x="f652" y="f965"/>
                  </a:lnTo>
                  <a:lnTo>
                    <a:pt x="f647" y="f965"/>
                  </a:lnTo>
                  <a:lnTo>
                    <a:pt x="f770" y="f1284"/>
                  </a:lnTo>
                  <a:lnTo>
                    <a:pt x="f748" y="f123"/>
                  </a:lnTo>
                  <a:lnTo>
                    <a:pt x="f1285" y="f1119"/>
                  </a:lnTo>
                  <a:lnTo>
                    <a:pt x="f1285" y="f1128"/>
                  </a:lnTo>
                  <a:lnTo>
                    <a:pt x="f1286" y="f1127"/>
                  </a:lnTo>
                  <a:lnTo>
                    <a:pt x="f1286" y="f1126"/>
                  </a:lnTo>
                  <a:lnTo>
                    <a:pt x="f1286" y="f919"/>
                  </a:lnTo>
                  <a:lnTo>
                    <a:pt x="f1286" y="f917"/>
                  </a:lnTo>
                  <a:lnTo>
                    <a:pt x="f1287" y="f1288"/>
                  </a:lnTo>
                  <a:lnTo>
                    <a:pt x="f650" y="f117"/>
                  </a:lnTo>
                  <a:lnTo>
                    <a:pt x="f750" y="f117"/>
                  </a:lnTo>
                  <a:lnTo>
                    <a:pt x="f769" y="f1239"/>
                  </a:lnTo>
                  <a:lnTo>
                    <a:pt x="f873" y="f117"/>
                  </a:lnTo>
                  <a:lnTo>
                    <a:pt x="f1289" y="f1243"/>
                  </a:lnTo>
                  <a:lnTo>
                    <a:pt x="f1289" y="f1229"/>
                  </a:lnTo>
                  <a:lnTo>
                    <a:pt x="f1289" y="f1240"/>
                  </a:lnTo>
                  <a:lnTo>
                    <a:pt x="f1289" y="f1279"/>
                  </a:lnTo>
                  <a:lnTo>
                    <a:pt x="f1289" y="f1290"/>
                  </a:lnTo>
                  <a:lnTo>
                    <a:pt x="f654" y="f1226"/>
                  </a:lnTo>
                  <a:lnTo>
                    <a:pt x="f654" y="f1291"/>
                  </a:lnTo>
                  <a:lnTo>
                    <a:pt x="f715" y="f1217"/>
                  </a:lnTo>
                  <a:lnTo>
                    <a:pt x="f767" y="f1291"/>
                  </a:lnTo>
                  <a:lnTo>
                    <a:pt x="f1058" y="f1292"/>
                  </a:lnTo>
                  <a:lnTo>
                    <a:pt x="f719" y="f967"/>
                  </a:lnTo>
                  <a:lnTo>
                    <a:pt x="f1042" y="f1279"/>
                  </a:lnTo>
                  <a:lnTo>
                    <a:pt x="f757" y="f1241"/>
                  </a:lnTo>
                  <a:lnTo>
                    <a:pt x="f759" y="f1229"/>
                  </a:lnTo>
                  <a:lnTo>
                    <a:pt x="f760" y="f1243"/>
                  </a:lnTo>
                  <a:lnTo>
                    <a:pt x="f760" y="f1230"/>
                  </a:lnTo>
                  <a:lnTo>
                    <a:pt x="f760" y="f1231"/>
                  </a:lnTo>
                  <a:lnTo>
                    <a:pt x="f760" y="f1272"/>
                  </a:lnTo>
                  <a:lnTo>
                    <a:pt x="f760" y="f1237"/>
                  </a:lnTo>
                  <a:lnTo>
                    <a:pt x="f760" y="f1293"/>
                  </a:lnTo>
                  <a:lnTo>
                    <a:pt x="f760" y="f849"/>
                  </a:lnTo>
                  <a:lnTo>
                    <a:pt x="f1041" y="f849"/>
                  </a:lnTo>
                  <a:lnTo>
                    <a:pt x="f718" y="f849"/>
                  </a:lnTo>
                  <a:lnTo>
                    <a:pt x="f765" y="f849"/>
                  </a:lnTo>
                  <a:lnTo>
                    <a:pt x="f726" y="f1065"/>
                  </a:lnTo>
                  <a:lnTo>
                    <a:pt x="f716" y="f105"/>
                  </a:lnTo>
                  <a:lnTo>
                    <a:pt x="f716" y="f1183"/>
                  </a:lnTo>
                  <a:lnTo>
                    <a:pt x="f716" y="f780"/>
                  </a:lnTo>
                  <a:lnTo>
                    <a:pt x="f716" y="f1206"/>
                  </a:lnTo>
                  <a:lnTo>
                    <a:pt x="f726" y="f103"/>
                  </a:lnTo>
                  <a:lnTo>
                    <a:pt x="f1058" y="f778"/>
                  </a:lnTo>
                  <a:lnTo>
                    <a:pt x="f753" y="f778"/>
                  </a:lnTo>
                  <a:lnTo>
                    <a:pt x="f717" y="f1165"/>
                  </a:lnTo>
                  <a:lnTo>
                    <a:pt x="f720" y="f1294"/>
                  </a:lnTo>
                  <a:lnTo>
                    <a:pt x="f879" y="f909"/>
                  </a:lnTo>
                  <a:lnTo>
                    <a:pt x="f1282" y="f852"/>
                  </a:lnTo>
                  <a:lnTo>
                    <a:pt x="f1281" y="f1203"/>
                  </a:lnTo>
                  <a:lnTo>
                    <a:pt x="f861" y="f776"/>
                  </a:lnTo>
                  <a:lnTo>
                    <a:pt x="f883" y="f101"/>
                  </a:lnTo>
                  <a:lnTo>
                    <a:pt x="f1269" y="f101"/>
                  </a:lnTo>
                  <a:lnTo>
                    <a:pt x="f1268" y="f101"/>
                  </a:lnTo>
                  <a:lnTo>
                    <a:pt x="f1054" y="f1202"/>
                  </a:lnTo>
                  <a:lnTo>
                    <a:pt x="f1054" y="f1202"/>
                  </a:lnTo>
                  <a:close/>
                  <a:moveTo>
                    <a:pt x="f1295" y="f1067"/>
                  </a:moveTo>
                  <a:lnTo>
                    <a:pt x="f604" y="f1296"/>
                  </a:lnTo>
                  <a:lnTo>
                    <a:pt x="f604" y="f1297"/>
                  </a:lnTo>
                  <a:lnTo>
                    <a:pt x="f604" y="f1278"/>
                  </a:lnTo>
                  <a:lnTo>
                    <a:pt x="f1298" y="f1069"/>
                  </a:lnTo>
                  <a:lnTo>
                    <a:pt x="f772" y="f1299"/>
                  </a:lnTo>
                  <a:lnTo>
                    <a:pt x="f1300" y="f1301"/>
                  </a:lnTo>
                  <a:lnTo>
                    <a:pt x="f1300" y="f1211"/>
                  </a:lnTo>
                  <a:lnTo>
                    <a:pt x="f1113" y="f913"/>
                  </a:lnTo>
                  <a:lnTo>
                    <a:pt x="f1113" y="f589"/>
                  </a:lnTo>
                  <a:lnTo>
                    <a:pt x="f606" y="f1235"/>
                  </a:lnTo>
                  <a:lnTo>
                    <a:pt x="f606" y="f915"/>
                  </a:lnTo>
                  <a:lnTo>
                    <a:pt x="f606" y="f787"/>
                  </a:lnTo>
                  <a:lnTo>
                    <a:pt x="f606" y="f1302"/>
                  </a:lnTo>
                  <a:lnTo>
                    <a:pt x="f606" y="f1303"/>
                  </a:lnTo>
                  <a:lnTo>
                    <a:pt x="f606" y="f1215"/>
                  </a:lnTo>
                  <a:lnTo>
                    <a:pt x="f606" y="f967"/>
                  </a:lnTo>
                  <a:lnTo>
                    <a:pt x="f606" y="f836"/>
                  </a:lnTo>
                  <a:lnTo>
                    <a:pt x="f1304" y="f1305"/>
                  </a:lnTo>
                  <a:lnTo>
                    <a:pt x="f1020" y="f925"/>
                  </a:lnTo>
                  <a:lnTo>
                    <a:pt x="f1021" y="f1135"/>
                  </a:lnTo>
                  <a:lnTo>
                    <a:pt x="f628" y="f1153"/>
                  </a:lnTo>
                  <a:lnTo>
                    <a:pt x="f640" y="f1306"/>
                  </a:lnTo>
                  <a:lnTo>
                    <a:pt x="f639" y="f1083"/>
                  </a:lnTo>
                  <a:lnTo>
                    <a:pt x="f1108" y="f1307"/>
                  </a:lnTo>
                  <a:lnTo>
                    <a:pt x="f1308" y="f803"/>
                  </a:lnTo>
                  <a:lnTo>
                    <a:pt x="f1309" y="f1310"/>
                  </a:lnTo>
                  <a:lnTo>
                    <a:pt x="f1311" y="f830"/>
                  </a:lnTo>
                  <a:lnTo>
                    <a:pt x="f1312" y="f135"/>
                  </a:lnTo>
                  <a:lnTo>
                    <a:pt x="f848" y="f955"/>
                  </a:lnTo>
                  <a:lnTo>
                    <a:pt x="f1313" y="f955"/>
                  </a:lnTo>
                  <a:lnTo>
                    <a:pt x="f1314" y="f955"/>
                  </a:lnTo>
                  <a:lnTo>
                    <a:pt x="f1314" y="f1315"/>
                  </a:lnTo>
                  <a:lnTo>
                    <a:pt x="f1314" y="f1132"/>
                  </a:lnTo>
                  <a:lnTo>
                    <a:pt x="f1314" y="f921"/>
                  </a:lnTo>
                  <a:lnTo>
                    <a:pt x="f1314" y="f1224"/>
                  </a:lnTo>
                  <a:lnTo>
                    <a:pt x="f1316" y="f1157"/>
                  </a:lnTo>
                  <a:lnTo>
                    <a:pt x="f1316" y="f789"/>
                  </a:lnTo>
                  <a:lnTo>
                    <a:pt x="f1316" y="f916"/>
                  </a:lnTo>
                  <a:lnTo>
                    <a:pt x="f1316" y="f1232"/>
                  </a:lnTo>
                  <a:lnTo>
                    <a:pt x="f1316" y="f1233"/>
                  </a:lnTo>
                  <a:lnTo>
                    <a:pt x="f1316" y="f971"/>
                  </a:lnTo>
                  <a:lnTo>
                    <a:pt x="f848" y="f1317"/>
                  </a:lnTo>
                  <a:lnTo>
                    <a:pt x="f1318" y="f1211"/>
                  </a:lnTo>
                  <a:lnTo>
                    <a:pt x="f1308" y="f1301"/>
                  </a:lnTo>
                  <a:lnTo>
                    <a:pt x="f815" y="f1301"/>
                  </a:lnTo>
                  <a:lnTo>
                    <a:pt x="f1108" y="f1319"/>
                  </a:lnTo>
                  <a:lnTo>
                    <a:pt x="f1108" y="f913"/>
                  </a:lnTo>
                  <a:lnTo>
                    <a:pt x="f636" y="f589"/>
                  </a:lnTo>
                  <a:lnTo>
                    <a:pt x="f636" y="f1320"/>
                  </a:lnTo>
                  <a:lnTo>
                    <a:pt x="f636" y="f1234"/>
                  </a:lnTo>
                  <a:lnTo>
                    <a:pt x="f636" y="f115"/>
                  </a:lnTo>
                  <a:lnTo>
                    <a:pt x="f1108" y="f1303"/>
                  </a:lnTo>
                  <a:lnTo>
                    <a:pt x="f1108" y="f117"/>
                  </a:lnTo>
                  <a:lnTo>
                    <a:pt x="f1108" y="f1240"/>
                  </a:lnTo>
                  <a:lnTo>
                    <a:pt x="f1108" y="f1157"/>
                  </a:lnTo>
                  <a:lnTo>
                    <a:pt x="f1108" y="f967"/>
                  </a:lnTo>
                  <a:lnTo>
                    <a:pt x="f1108" y="f1290"/>
                  </a:lnTo>
                  <a:lnTo>
                    <a:pt x="f634" y="f1290"/>
                  </a:lnTo>
                  <a:lnTo>
                    <a:pt x="f632" y="f1227"/>
                  </a:lnTo>
                  <a:lnTo>
                    <a:pt x="f599" y="f1321"/>
                  </a:lnTo>
                  <a:lnTo>
                    <a:pt x="f1322" y="f1229"/>
                  </a:lnTo>
                  <a:lnTo>
                    <a:pt x="f850" y="f1230"/>
                  </a:lnTo>
                  <a:lnTo>
                    <a:pt x="f1006" y="f1302"/>
                  </a:lnTo>
                  <a:lnTo>
                    <a:pt x="f642" y="f1323"/>
                  </a:lnTo>
                  <a:lnTo>
                    <a:pt x="f1020" y="f1232"/>
                  </a:lnTo>
                  <a:lnTo>
                    <a:pt x="f1007" y="f787"/>
                  </a:lnTo>
                  <a:lnTo>
                    <a:pt x="f1020" y="f1324"/>
                  </a:lnTo>
                  <a:lnTo>
                    <a:pt x="f1325" y="f1212"/>
                  </a:lnTo>
                  <a:lnTo>
                    <a:pt x="f1006" y="f1320"/>
                  </a:lnTo>
                  <a:lnTo>
                    <a:pt x="f624" y="f1293"/>
                  </a:lnTo>
                  <a:lnTo>
                    <a:pt x="f1021" y="f589"/>
                  </a:lnTo>
                  <a:lnTo>
                    <a:pt x="f1004" y="f1317"/>
                  </a:lnTo>
                  <a:lnTo>
                    <a:pt x="f1004" y="f1211"/>
                  </a:lnTo>
                  <a:lnTo>
                    <a:pt x="f1004" y="f109"/>
                  </a:lnTo>
                  <a:lnTo>
                    <a:pt x="f216" y="f1250"/>
                  </a:lnTo>
                  <a:lnTo>
                    <a:pt x="f1020" y="f1251"/>
                  </a:lnTo>
                  <a:lnTo>
                    <a:pt x="f851" y="f1252"/>
                  </a:lnTo>
                  <a:lnTo>
                    <a:pt x="f620" y="f1257"/>
                  </a:lnTo>
                  <a:lnTo>
                    <a:pt x="f643" y="f1257"/>
                  </a:lnTo>
                  <a:lnTo>
                    <a:pt x="f220" y="f1260"/>
                  </a:lnTo>
                  <a:lnTo>
                    <a:pt x="f618" y="f1257"/>
                  </a:lnTo>
                  <a:lnTo>
                    <a:pt x="f1326" y="f1252"/>
                  </a:lnTo>
                  <a:lnTo>
                    <a:pt x="f1295" y="f1067"/>
                  </a:lnTo>
                  <a:lnTo>
                    <a:pt x="f1295" y="f1067"/>
                  </a:lnTo>
                  <a:close/>
                  <a:moveTo>
                    <a:pt x="f1327" y="f966"/>
                  </a:moveTo>
                  <a:lnTo>
                    <a:pt x="f815" y="f838"/>
                  </a:lnTo>
                  <a:lnTo>
                    <a:pt x="f815" y="f1328"/>
                  </a:lnTo>
                  <a:lnTo>
                    <a:pt x="f815" y="f1329"/>
                  </a:lnTo>
                  <a:lnTo>
                    <a:pt x="f1108" y="f1330"/>
                  </a:lnTo>
                  <a:lnTo>
                    <a:pt x="f1108" y="f962"/>
                  </a:lnTo>
                  <a:lnTo>
                    <a:pt x="f1108" y="f1331"/>
                  </a:lnTo>
                  <a:lnTo>
                    <a:pt x="f636" y="f1332"/>
                  </a:lnTo>
                  <a:lnTo>
                    <a:pt x="f638" y="f1333"/>
                  </a:lnTo>
                  <a:lnTo>
                    <a:pt x="f631" y="f1334"/>
                  </a:lnTo>
                  <a:lnTo>
                    <a:pt x="f1322" y="f797"/>
                  </a:lnTo>
                  <a:lnTo>
                    <a:pt x="f1111" y="f924"/>
                  </a:lnTo>
                  <a:lnTo>
                    <a:pt x="f622" y="f1335"/>
                  </a:lnTo>
                  <a:lnTo>
                    <a:pt x="f622" y="f1336"/>
                  </a:lnTo>
                  <a:lnTo>
                    <a:pt x="f622" y="f1283"/>
                  </a:lnTo>
                  <a:lnTo>
                    <a:pt x="f622" y="f1123"/>
                  </a:lnTo>
                  <a:lnTo>
                    <a:pt x="f1337" y="f1224"/>
                  </a:lnTo>
                  <a:lnTo>
                    <a:pt x="f1337" y="f840"/>
                  </a:lnTo>
                  <a:lnTo>
                    <a:pt x="f1337" y="f791"/>
                  </a:lnTo>
                  <a:lnTo>
                    <a:pt x="f1007" y="f1292"/>
                  </a:lnTo>
                  <a:lnTo>
                    <a:pt x="f1020" y="f1338"/>
                  </a:lnTo>
                  <a:lnTo>
                    <a:pt x="f1325" y="f1292"/>
                  </a:lnTo>
                  <a:lnTo>
                    <a:pt x="f1339" y="f1217"/>
                  </a:lnTo>
                  <a:lnTo>
                    <a:pt x="f626" y="f1340"/>
                  </a:lnTo>
                  <a:lnTo>
                    <a:pt x="f1327" y="f966"/>
                  </a:lnTo>
                  <a:lnTo>
                    <a:pt x="f1327" y="f966"/>
                  </a:lnTo>
                  <a:close/>
                  <a:moveTo>
                    <a:pt x="f62" y="f1296"/>
                  </a:moveTo>
                  <a:lnTo>
                    <a:pt x="f53" y="f1341"/>
                  </a:lnTo>
                  <a:lnTo>
                    <a:pt x="f96" y="f109"/>
                  </a:lnTo>
                  <a:lnTo>
                    <a:pt x="f278" y="f1247"/>
                  </a:lnTo>
                  <a:lnTo>
                    <a:pt x="f2" y="f1319"/>
                  </a:lnTo>
                  <a:lnTo>
                    <a:pt x="f475" y="f1317"/>
                  </a:lnTo>
                  <a:lnTo>
                    <a:pt x="f347" y="f111"/>
                  </a:lnTo>
                  <a:lnTo>
                    <a:pt x="f325" y="f971"/>
                  </a:lnTo>
                  <a:lnTo>
                    <a:pt x="f950" y="f1160"/>
                  </a:lnTo>
                  <a:lnTo>
                    <a:pt x="f324" y="f113"/>
                  </a:lnTo>
                  <a:lnTo>
                    <a:pt x="f1342" y="f787"/>
                  </a:lnTo>
                  <a:lnTo>
                    <a:pt x="f353" y="f1245"/>
                  </a:lnTo>
                  <a:lnTo>
                    <a:pt x="f284" y="f1130"/>
                  </a:lnTo>
                  <a:lnTo>
                    <a:pt x="f284" y="f1335"/>
                  </a:lnTo>
                  <a:lnTo>
                    <a:pt x="f322" y="f924"/>
                  </a:lnTo>
                  <a:lnTo>
                    <a:pt x="f322" y="f962"/>
                  </a:lnTo>
                  <a:lnTo>
                    <a:pt x="f322" y="f1135"/>
                  </a:lnTo>
                  <a:lnTo>
                    <a:pt x="f354" y="f1153"/>
                  </a:lnTo>
                  <a:lnTo>
                    <a:pt x="f354" y="f1112"/>
                  </a:lnTo>
                  <a:lnTo>
                    <a:pt x="f354" y="f1343"/>
                  </a:lnTo>
                  <a:lnTo>
                    <a:pt x="f354" y="f931"/>
                  </a:lnTo>
                  <a:lnTo>
                    <a:pt x="f354" y="f133"/>
                  </a:lnTo>
                  <a:lnTo>
                    <a:pt x="f354" y="f957"/>
                  </a:lnTo>
                  <a:lnTo>
                    <a:pt x="f354" y="f830"/>
                  </a:lnTo>
                  <a:lnTo>
                    <a:pt x="f322" y="f135"/>
                  </a:lnTo>
                  <a:lnTo>
                    <a:pt x="f322" y="f955"/>
                  </a:lnTo>
                  <a:lnTo>
                    <a:pt x="f284" y="f955"/>
                  </a:lnTo>
                  <a:lnTo>
                    <a:pt x="f480" y="f805"/>
                  </a:lnTo>
                  <a:lnTo>
                    <a:pt x="f323" y="f1344"/>
                  </a:lnTo>
                  <a:lnTo>
                    <a:pt x="f324" y="f133"/>
                  </a:lnTo>
                  <a:lnTo>
                    <a:pt x="f326" y="f1345"/>
                  </a:lnTo>
                  <a:lnTo>
                    <a:pt x="f350" y="f929"/>
                  </a:lnTo>
                  <a:lnTo>
                    <a:pt x="f472" y="f131"/>
                  </a:lnTo>
                  <a:lnTo>
                    <a:pt x="f276" y="f1153"/>
                  </a:lnTo>
                  <a:lnTo>
                    <a:pt x="f96" y="f1346"/>
                  </a:lnTo>
                  <a:lnTo>
                    <a:pt x="f273" y="f1114"/>
                  </a:lnTo>
                  <a:lnTo>
                    <a:pt x="f56" y="f1347"/>
                  </a:lnTo>
                  <a:lnTo>
                    <a:pt x="f54" y="f1348"/>
                  </a:lnTo>
                  <a:lnTo>
                    <a:pt x="f54" y="f1349"/>
                  </a:lnTo>
                  <a:lnTo>
                    <a:pt x="f54" y="f1333"/>
                  </a:lnTo>
                  <a:lnTo>
                    <a:pt x="f54" y="f1330"/>
                  </a:lnTo>
                  <a:lnTo>
                    <a:pt x="f54" y="f797"/>
                  </a:lnTo>
                  <a:lnTo>
                    <a:pt x="f56" y="f1350"/>
                  </a:lnTo>
                  <a:lnTo>
                    <a:pt x="f467" y="f584"/>
                  </a:lnTo>
                  <a:lnTo>
                    <a:pt x="f273" y="f584"/>
                  </a:lnTo>
                  <a:lnTo>
                    <a:pt x="f356" y="f584"/>
                  </a:lnTo>
                  <a:lnTo>
                    <a:pt x="f484" y="f1351"/>
                  </a:lnTo>
                  <a:lnTo>
                    <a:pt x="f348" y="f797"/>
                  </a:lnTo>
                  <a:lnTo>
                    <a:pt x="f1352" y="f797"/>
                  </a:lnTo>
                  <a:lnTo>
                    <a:pt x="f472" y="f127"/>
                  </a:lnTo>
                  <a:lnTo>
                    <a:pt x="f472" y="f1329"/>
                  </a:lnTo>
                  <a:lnTo>
                    <a:pt x="f472" y="f1116"/>
                  </a:lnTo>
                  <a:lnTo>
                    <a:pt x="f472" y="f1328"/>
                  </a:lnTo>
                  <a:lnTo>
                    <a:pt x="f472" y="f125"/>
                  </a:lnTo>
                  <a:lnTo>
                    <a:pt x="f472" y="f1353"/>
                  </a:lnTo>
                  <a:lnTo>
                    <a:pt x="f472" y="f1354"/>
                  </a:lnTo>
                  <a:lnTo>
                    <a:pt x="f472" y="f1244"/>
                  </a:lnTo>
                  <a:lnTo>
                    <a:pt x="f275" y="f1245"/>
                  </a:lnTo>
                  <a:lnTo>
                    <a:pt x="f471" y="f1213"/>
                  </a:lnTo>
                  <a:lnTo>
                    <a:pt x="f273" y="f1324"/>
                  </a:lnTo>
                  <a:lnTo>
                    <a:pt x="f273" y="f113"/>
                  </a:lnTo>
                  <a:lnTo>
                    <a:pt x="f467" y="f1237"/>
                  </a:lnTo>
                  <a:lnTo>
                    <a:pt x="f53" y="f1235"/>
                  </a:lnTo>
                  <a:lnTo>
                    <a:pt x="f60" y="f1320"/>
                  </a:lnTo>
                  <a:lnTo>
                    <a:pt x="f271" y="f971"/>
                  </a:lnTo>
                  <a:lnTo>
                    <a:pt x="f64" y="f589"/>
                  </a:lnTo>
                  <a:lnTo>
                    <a:pt x="f94" y="f589"/>
                  </a:lnTo>
                  <a:lnTo>
                    <a:pt x="f269" y="f1293"/>
                  </a:lnTo>
                  <a:lnTo>
                    <a:pt x="f361" y="f1320"/>
                  </a:lnTo>
                  <a:lnTo>
                    <a:pt x="f364" y="f1160"/>
                  </a:lnTo>
                  <a:lnTo>
                    <a:pt x="f1036" y="f1235"/>
                  </a:lnTo>
                  <a:lnTo>
                    <a:pt x="f67" y="f1212"/>
                  </a:lnTo>
                  <a:lnTo>
                    <a:pt x="f371" y="f1237"/>
                  </a:lnTo>
                  <a:lnTo>
                    <a:pt x="f47" y="f1246"/>
                  </a:lnTo>
                  <a:lnTo>
                    <a:pt x="f47" y="f113"/>
                  </a:lnTo>
                  <a:lnTo>
                    <a:pt x="f1355" y="f1233"/>
                  </a:lnTo>
                  <a:lnTo>
                    <a:pt x="f1355" y="f1158"/>
                  </a:lnTo>
                  <a:lnTo>
                    <a:pt x="f1355" y="f1231"/>
                  </a:lnTo>
                  <a:lnTo>
                    <a:pt x="f1355" y="f1238"/>
                  </a:lnTo>
                  <a:lnTo>
                    <a:pt x="f1355" y="f1242"/>
                  </a:lnTo>
                  <a:lnTo>
                    <a:pt x="f1355" y="f123"/>
                  </a:lnTo>
                  <a:lnTo>
                    <a:pt x="f1356" y="f1077"/>
                  </a:lnTo>
                  <a:lnTo>
                    <a:pt x="f364" y="f1353"/>
                  </a:lnTo>
                  <a:lnTo>
                    <a:pt x="f361" y="f1078"/>
                  </a:lnTo>
                  <a:lnTo>
                    <a:pt x="f269" y="f125"/>
                  </a:lnTo>
                  <a:lnTo>
                    <a:pt x="f269" y="f1357"/>
                  </a:lnTo>
                  <a:lnTo>
                    <a:pt x="f269" y="f964"/>
                  </a:lnTo>
                  <a:lnTo>
                    <a:pt x="f269" y="f1358"/>
                  </a:lnTo>
                  <a:lnTo>
                    <a:pt x="f269" y="f1329"/>
                  </a:lnTo>
                  <a:lnTo>
                    <a:pt x="f361" y="f1359"/>
                  </a:lnTo>
                  <a:lnTo>
                    <a:pt x="f361" y="f127"/>
                  </a:lnTo>
                  <a:lnTo>
                    <a:pt x="f364" y="f1359"/>
                  </a:lnTo>
                  <a:lnTo>
                    <a:pt x="f368" y="f1329"/>
                  </a:lnTo>
                  <a:lnTo>
                    <a:pt x="f372" y="f1116"/>
                  </a:lnTo>
                  <a:lnTo>
                    <a:pt x="f516" y="f964"/>
                  </a:lnTo>
                  <a:lnTo>
                    <a:pt x="f381" y="f1078"/>
                  </a:lnTo>
                  <a:lnTo>
                    <a:pt x="f381" y="f1074"/>
                  </a:lnTo>
                  <a:lnTo>
                    <a:pt x="f443" y="f1278"/>
                  </a:lnTo>
                  <a:lnTo>
                    <a:pt x="f377" y="f1278"/>
                  </a:lnTo>
                  <a:lnTo>
                    <a:pt x="f374" y="f1341"/>
                  </a:lnTo>
                  <a:lnTo>
                    <a:pt x="f46" y="f972"/>
                  </a:lnTo>
                  <a:lnTo>
                    <a:pt x="f264" y="f1249"/>
                  </a:lnTo>
                  <a:lnTo>
                    <a:pt x="f1360" y="f1067"/>
                  </a:lnTo>
                  <a:lnTo>
                    <a:pt x="f1361" y="f1163"/>
                  </a:lnTo>
                  <a:lnTo>
                    <a:pt x="f47" y="f1252"/>
                  </a:lnTo>
                  <a:lnTo>
                    <a:pt x="f67" y="f1210"/>
                  </a:lnTo>
                  <a:lnTo>
                    <a:pt x="f908" y="f1251"/>
                  </a:lnTo>
                  <a:lnTo>
                    <a:pt x="f1362" y="f784"/>
                  </a:lnTo>
                  <a:lnTo>
                    <a:pt x="f62" y="f1296"/>
                  </a:lnTo>
                  <a:lnTo>
                    <a:pt x="f62" y="f1296"/>
                  </a:lnTo>
                  <a:close/>
                  <a:moveTo>
                    <a:pt x="f369" y="f972"/>
                  </a:moveTo>
                  <a:lnTo>
                    <a:pt x="f17" y="f1274"/>
                  </a:lnTo>
                  <a:lnTo>
                    <a:pt x="f306" y="f845"/>
                  </a:lnTo>
                  <a:lnTo>
                    <a:pt x="f254" y="f1293"/>
                  </a:lnTo>
                  <a:lnTo>
                    <a:pt x="f237" y="f915"/>
                  </a:lnTo>
                  <a:lnTo>
                    <a:pt x="f342" y="f1073"/>
                  </a:lnTo>
                  <a:lnTo>
                    <a:pt x="f277" y="f1244"/>
                  </a:lnTo>
                  <a:lnTo>
                    <a:pt x="f280" y="f1238"/>
                  </a:lnTo>
                  <a:lnTo>
                    <a:pt x="f270" y="f789"/>
                  </a:lnTo>
                  <a:lnTo>
                    <a:pt x="f270" y="f1239"/>
                  </a:lnTo>
                  <a:lnTo>
                    <a:pt x="f270" y="f117"/>
                  </a:lnTo>
                  <a:lnTo>
                    <a:pt x="f274" y="f1074"/>
                  </a:lnTo>
                  <a:lnTo>
                    <a:pt x="f345" y="f1240"/>
                  </a:lnTo>
                  <a:lnTo>
                    <a:pt x="f242" y="f1157"/>
                  </a:lnTo>
                  <a:lnTo>
                    <a:pt x="f241" y="f1216"/>
                  </a:lnTo>
                  <a:lnTo>
                    <a:pt x="f341" y="f967"/>
                  </a:lnTo>
                  <a:lnTo>
                    <a:pt x="f237" y="f1216"/>
                  </a:lnTo>
                  <a:lnTo>
                    <a:pt x="f1363" y="f1157"/>
                  </a:lnTo>
                  <a:lnTo>
                    <a:pt x="f253" y="f1242"/>
                  </a:lnTo>
                  <a:lnTo>
                    <a:pt x="f1181" y="f1229"/>
                  </a:lnTo>
                  <a:lnTo>
                    <a:pt x="f369" y="f1238"/>
                  </a:lnTo>
                  <a:lnTo>
                    <a:pt x="f314" y="f1364"/>
                  </a:lnTo>
                  <a:lnTo>
                    <a:pt x="f317" y="f1365"/>
                  </a:lnTo>
                  <a:lnTo>
                    <a:pt x="f412" y="f1158"/>
                  </a:lnTo>
                  <a:lnTo>
                    <a:pt x="f382" y="f1212"/>
                  </a:lnTo>
                  <a:lnTo>
                    <a:pt x="f387" y="f1293"/>
                  </a:lnTo>
                  <a:lnTo>
                    <a:pt x="f468" y="f1366"/>
                  </a:lnTo>
                  <a:lnTo>
                    <a:pt x="f9" y="f1211"/>
                  </a:lnTo>
                  <a:lnTo>
                    <a:pt x="f408" y="f109"/>
                  </a:lnTo>
                  <a:lnTo>
                    <a:pt x="f319" y="f1341"/>
                  </a:lnTo>
                  <a:lnTo>
                    <a:pt x="f317" y="f1296"/>
                  </a:lnTo>
                  <a:lnTo>
                    <a:pt x="f328" y="f1249"/>
                  </a:lnTo>
                  <a:lnTo>
                    <a:pt x="f25" y="f1250"/>
                  </a:lnTo>
                  <a:lnTo>
                    <a:pt x="f314" y="f1250"/>
                  </a:lnTo>
                  <a:lnTo>
                    <a:pt x="f357" y="f1249"/>
                  </a:lnTo>
                  <a:lnTo>
                    <a:pt x="f369" y="f972"/>
                  </a:lnTo>
                  <a:lnTo>
                    <a:pt x="f369" y="f972"/>
                  </a:lnTo>
                  <a:close/>
                  <a:moveTo>
                    <a:pt x="f25" y="f1320"/>
                  </a:moveTo>
                  <a:lnTo>
                    <a:pt x="f25" y="f1212"/>
                  </a:lnTo>
                  <a:lnTo>
                    <a:pt x="f357" y="f915"/>
                  </a:lnTo>
                  <a:lnTo>
                    <a:pt x="f369" y="f969"/>
                  </a:lnTo>
                  <a:lnTo>
                    <a:pt x="f333" y="f1367"/>
                  </a:lnTo>
                  <a:lnTo>
                    <a:pt x="f1181" y="f115"/>
                  </a:lnTo>
                  <a:lnTo>
                    <a:pt x="f335" y="f1365"/>
                  </a:lnTo>
                  <a:lnTo>
                    <a:pt x="f254" y="f588"/>
                  </a:lnTo>
                  <a:lnTo>
                    <a:pt x="f256" y="f588"/>
                  </a:lnTo>
                  <a:lnTo>
                    <a:pt x="f256" y="f916"/>
                  </a:lnTo>
                  <a:lnTo>
                    <a:pt x="f254" y="f115"/>
                  </a:lnTo>
                  <a:lnTo>
                    <a:pt x="f299" y="f1323"/>
                  </a:lnTo>
                  <a:lnTo>
                    <a:pt x="f305" y="f969"/>
                  </a:lnTo>
                  <a:lnTo>
                    <a:pt x="f370" y="f113"/>
                  </a:lnTo>
                  <a:lnTo>
                    <a:pt x="f17" y="f1235"/>
                  </a:lnTo>
                  <a:lnTo>
                    <a:pt x="f15" y="f1368"/>
                  </a:lnTo>
                  <a:lnTo>
                    <a:pt x="f312" y="f1293"/>
                  </a:lnTo>
                  <a:lnTo>
                    <a:pt x="f355" y="f971"/>
                  </a:lnTo>
                  <a:lnTo>
                    <a:pt x="f314" y="f971"/>
                  </a:lnTo>
                  <a:lnTo>
                    <a:pt x="f330" y="f1293"/>
                  </a:lnTo>
                  <a:lnTo>
                    <a:pt x="f25" y="f1320"/>
                  </a:lnTo>
                  <a:lnTo>
                    <a:pt x="f25" y="f1320"/>
                  </a:lnTo>
                  <a:close/>
                  <a:moveTo>
                    <a:pt x="f449" y="f1249"/>
                  </a:moveTo>
                  <a:lnTo>
                    <a:pt x="f452" y="f912"/>
                  </a:lnTo>
                  <a:lnTo>
                    <a:pt x="f470" y="f1341"/>
                  </a:lnTo>
                  <a:lnTo>
                    <a:pt x="f416" y="f1069"/>
                  </a:lnTo>
                  <a:lnTo>
                    <a:pt x="f451" y="f1211"/>
                  </a:lnTo>
                  <a:lnTo>
                    <a:pt x="f413" y="f1369"/>
                  </a:lnTo>
                  <a:lnTo>
                    <a:pt x="f469" y="f1293"/>
                  </a:lnTo>
                  <a:lnTo>
                    <a:pt x="f465" y="f1160"/>
                  </a:lnTo>
                  <a:lnTo>
                    <a:pt x="f469" y="f1212"/>
                  </a:lnTo>
                  <a:lnTo>
                    <a:pt x="f413" y="f1234"/>
                  </a:lnTo>
                  <a:lnTo>
                    <a:pt x="f414" y="f1324"/>
                  </a:lnTo>
                  <a:lnTo>
                    <a:pt x="f470" y="f1367"/>
                  </a:lnTo>
                  <a:lnTo>
                    <a:pt x="f419" y="f1303"/>
                  </a:lnTo>
                  <a:lnTo>
                    <a:pt x="f676" y="f789"/>
                  </a:lnTo>
                  <a:lnTo>
                    <a:pt x="f424" y="f1074"/>
                  </a:lnTo>
                  <a:lnTo>
                    <a:pt x="f436" y="f1240"/>
                  </a:lnTo>
                  <a:lnTo>
                    <a:pt x="f666" y="f1242"/>
                  </a:lnTo>
                  <a:lnTo>
                    <a:pt x="f447" y="f1279"/>
                  </a:lnTo>
                  <a:lnTo>
                    <a:pt x="f462" y="f1157"/>
                  </a:lnTo>
                  <a:lnTo>
                    <a:pt x="f461" y="f1227"/>
                  </a:lnTo>
                  <a:lnTo>
                    <a:pt x="f485" y="f967"/>
                  </a:lnTo>
                  <a:lnTo>
                    <a:pt x="f1370" y="f1290"/>
                  </a:lnTo>
                  <a:lnTo>
                    <a:pt x="f509" y="f1290"/>
                  </a:lnTo>
                  <a:lnTo>
                    <a:pt x="f511" y="f1290"/>
                  </a:lnTo>
                  <a:lnTo>
                    <a:pt x="f1371" y="f1216"/>
                  </a:lnTo>
                  <a:lnTo>
                    <a:pt x="f1371" y="f1157"/>
                  </a:lnTo>
                  <a:lnTo>
                    <a:pt x="f511" y="f1242"/>
                  </a:lnTo>
                  <a:lnTo>
                    <a:pt x="f515" y="f1229"/>
                  </a:lnTo>
                  <a:lnTo>
                    <a:pt x="f1372" y="f1074"/>
                  </a:lnTo>
                  <a:lnTo>
                    <a:pt x="f489" y="f1243"/>
                  </a:lnTo>
                  <a:lnTo>
                    <a:pt x="f485" y="f1239"/>
                  </a:lnTo>
                  <a:lnTo>
                    <a:pt x="f460" y="f789"/>
                  </a:lnTo>
                  <a:lnTo>
                    <a:pt x="f476" y="f968"/>
                  </a:lnTo>
                  <a:lnTo>
                    <a:pt x="f445" y="f1244"/>
                  </a:lnTo>
                  <a:lnTo>
                    <a:pt x="f444" y="f1365"/>
                  </a:lnTo>
                  <a:lnTo>
                    <a:pt x="f444" y="f1231"/>
                  </a:lnTo>
                  <a:lnTo>
                    <a:pt x="f444" y="f115"/>
                  </a:lnTo>
                  <a:lnTo>
                    <a:pt x="f1373" y="f1302"/>
                  </a:lnTo>
                  <a:lnTo>
                    <a:pt x="f1186" y="f1302"/>
                  </a:lnTo>
                  <a:lnTo>
                    <a:pt x="f474" y="f1302"/>
                  </a:lnTo>
                  <a:lnTo>
                    <a:pt x="f500" y="f1302"/>
                  </a:lnTo>
                  <a:lnTo>
                    <a:pt x="f460" y="f1245"/>
                  </a:lnTo>
                  <a:lnTo>
                    <a:pt x="f454" y="f1323"/>
                  </a:lnTo>
                  <a:lnTo>
                    <a:pt x="f481" y="f1232"/>
                  </a:lnTo>
                  <a:lnTo>
                    <a:pt x="f461" y="f787"/>
                  </a:lnTo>
                  <a:lnTo>
                    <a:pt x="f453" y="f1233"/>
                  </a:lnTo>
                  <a:lnTo>
                    <a:pt x="f494" y="f915"/>
                  </a:lnTo>
                  <a:lnTo>
                    <a:pt x="f445" y="f1234"/>
                  </a:lnTo>
                  <a:lnTo>
                    <a:pt x="f674" y="f1246"/>
                  </a:lnTo>
                  <a:lnTo>
                    <a:pt x="f421" y="f1237"/>
                  </a:lnTo>
                  <a:lnTo>
                    <a:pt x="f425" y="f1237"/>
                  </a:lnTo>
                  <a:lnTo>
                    <a:pt x="f426" y="f1212"/>
                  </a:lnTo>
                  <a:lnTo>
                    <a:pt x="f431" y="f1374"/>
                  </a:lnTo>
                  <a:lnTo>
                    <a:pt x="f427" y="f1320"/>
                  </a:lnTo>
                  <a:lnTo>
                    <a:pt x="f431" y="f111"/>
                  </a:lnTo>
                  <a:lnTo>
                    <a:pt x="f676" y="f845"/>
                  </a:lnTo>
                  <a:lnTo>
                    <a:pt x="f424" y="f1247"/>
                  </a:lnTo>
                  <a:lnTo>
                    <a:pt x="f436" y="f1271"/>
                  </a:lnTo>
                  <a:lnTo>
                    <a:pt x="f674" y="f1069"/>
                  </a:lnTo>
                  <a:lnTo>
                    <a:pt x="f444" y="f109"/>
                  </a:lnTo>
                  <a:lnTo>
                    <a:pt x="f444" y="f1248"/>
                  </a:lnTo>
                  <a:lnTo>
                    <a:pt x="f1373" y="f1162"/>
                  </a:lnTo>
                  <a:lnTo>
                    <a:pt x="f1373" y="f1296"/>
                  </a:lnTo>
                  <a:lnTo>
                    <a:pt x="f666" y="f847"/>
                  </a:lnTo>
                  <a:lnTo>
                    <a:pt x="f436" y="f1250"/>
                  </a:lnTo>
                  <a:lnTo>
                    <a:pt x="f425" y="f784"/>
                  </a:lnTo>
                  <a:lnTo>
                    <a:pt x="f428" y="f1250"/>
                  </a:lnTo>
                  <a:lnTo>
                    <a:pt x="f449" y="f1249"/>
                  </a:lnTo>
                  <a:lnTo>
                    <a:pt x="f449" y="f1249"/>
                  </a:lnTo>
                  <a:close/>
                  <a:moveTo>
                    <a:pt x="f1375" y="f1215"/>
                  </a:moveTo>
                  <a:lnTo>
                    <a:pt x="f1375" y="f1242"/>
                  </a:lnTo>
                  <a:lnTo>
                    <a:pt x="f1376" y="f1227"/>
                  </a:lnTo>
                  <a:lnTo>
                    <a:pt x="f1376" y="f1292"/>
                  </a:lnTo>
                  <a:lnTo>
                    <a:pt x="f781" y="f1217"/>
                  </a:lnTo>
                  <a:lnTo>
                    <a:pt x="f1377" y="f586"/>
                  </a:lnTo>
                  <a:lnTo>
                    <a:pt x="f1378" y="f1123"/>
                  </a:lnTo>
                  <a:lnTo>
                    <a:pt x="f1378" y="f1305"/>
                  </a:lnTo>
                  <a:lnTo>
                    <a:pt x="f1379" y="f955"/>
                  </a:lnTo>
                  <a:lnTo>
                    <a:pt x="f1380" y="f1089"/>
                  </a:lnTo>
                  <a:lnTo>
                    <a:pt x="f1381" y="f1089"/>
                  </a:lnTo>
                  <a:lnTo>
                    <a:pt x="f818" y="f1089"/>
                  </a:lnTo>
                  <a:lnTo>
                    <a:pt x="f783" y="f955"/>
                  </a:lnTo>
                  <a:lnTo>
                    <a:pt x="f1382" y="f135"/>
                  </a:lnTo>
                  <a:lnTo>
                    <a:pt x="f207" y="f1310"/>
                  </a:lnTo>
                  <a:lnTo>
                    <a:pt x="f1383" y="f1384"/>
                  </a:lnTo>
                  <a:lnTo>
                    <a:pt x="f205" y="f1083"/>
                  </a:lnTo>
                  <a:lnTo>
                    <a:pt x="f1385" y="f1306"/>
                  </a:lnTo>
                  <a:lnTo>
                    <a:pt x="f1386" y="f582"/>
                  </a:lnTo>
                  <a:lnTo>
                    <a:pt x="f201" y="f1346"/>
                  </a:lnTo>
                  <a:lnTo>
                    <a:pt x="f1387" y="f1347"/>
                  </a:lnTo>
                  <a:lnTo>
                    <a:pt x="f195" y="f925"/>
                  </a:lnTo>
                  <a:lnTo>
                    <a:pt x="f1388" y="f1349"/>
                  </a:lnTo>
                  <a:lnTo>
                    <a:pt x="f185" y="f1389"/>
                  </a:lnTo>
                  <a:lnTo>
                    <a:pt x="f1390" y="f1391"/>
                  </a:lnTo>
                  <a:lnTo>
                    <a:pt x="f1392" y="f1393"/>
                  </a:lnTo>
                  <a:lnTo>
                    <a:pt x="f1075" y="f1394"/>
                  </a:lnTo>
                  <a:lnTo>
                    <a:pt x="f1098" y="f1395"/>
                  </a:lnTo>
                  <a:lnTo>
                    <a:pt x="f1096" y="f834"/>
                  </a:lnTo>
                  <a:lnTo>
                    <a:pt x="f1094" y="f1112"/>
                  </a:lnTo>
                  <a:lnTo>
                    <a:pt x="f1396" y="f929"/>
                  </a:lnTo>
                  <a:lnTo>
                    <a:pt x="f1396" y="f1083"/>
                  </a:lnTo>
                  <a:lnTo>
                    <a:pt x="f1094" y="f1083"/>
                  </a:lnTo>
                  <a:lnTo>
                    <a:pt x="f1096" y="f1397"/>
                  </a:lnTo>
                  <a:lnTo>
                    <a:pt x="f1398" y="f801"/>
                  </a:lnTo>
                  <a:lnTo>
                    <a:pt x="f195" y="f833"/>
                  </a:lnTo>
                  <a:lnTo>
                    <a:pt x="f195" y="f932"/>
                  </a:lnTo>
                  <a:lnTo>
                    <a:pt x="f1399" y="f1089"/>
                  </a:lnTo>
                  <a:lnTo>
                    <a:pt x="f1093" y="f1089"/>
                  </a:lnTo>
                  <a:lnTo>
                    <a:pt x="f788" y="f1089"/>
                  </a:lnTo>
                  <a:lnTo>
                    <a:pt x="f530" y="f1089"/>
                  </a:lnTo>
                  <a:lnTo>
                    <a:pt x="f174" y="f955"/>
                  </a:lnTo>
                  <a:lnTo>
                    <a:pt x="f790" y="f955"/>
                  </a:lnTo>
                  <a:lnTo>
                    <a:pt x="f1400" y="f135"/>
                  </a:lnTo>
                  <a:lnTo>
                    <a:pt x="f553" y="f1088"/>
                  </a:lnTo>
                  <a:lnTo>
                    <a:pt x="f551" y="f957"/>
                  </a:lnTo>
                  <a:lnTo>
                    <a:pt x="f529" y="f1384"/>
                  </a:lnTo>
                  <a:lnTo>
                    <a:pt x="f553" y="f1345"/>
                  </a:lnTo>
                  <a:lnTo>
                    <a:pt x="f556" y="f1152"/>
                  </a:lnTo>
                  <a:lnTo>
                    <a:pt x="f837" y="f582"/>
                  </a:lnTo>
                  <a:lnTo>
                    <a:pt x="f1401" y="f1347"/>
                  </a:lnTo>
                  <a:lnTo>
                    <a:pt x="f531" y="f1332"/>
                  </a:lnTo>
                  <a:lnTo>
                    <a:pt x="f522" y="f1402"/>
                  </a:lnTo>
                  <a:lnTo>
                    <a:pt x="f1403" y="f1079"/>
                  </a:lnTo>
                  <a:lnTo>
                    <a:pt x="f1098" y="f1404"/>
                  </a:lnTo>
                  <a:lnTo>
                    <a:pt x="f1075" y="f795"/>
                  </a:lnTo>
                  <a:lnTo>
                    <a:pt x="f1392" y="f923"/>
                  </a:lnTo>
                  <a:lnTo>
                    <a:pt x="f179" y="f1132"/>
                  </a:lnTo>
                  <a:lnTo>
                    <a:pt x="f182" y="f1353"/>
                  </a:lnTo>
                  <a:lnTo>
                    <a:pt x="f1388" y="f1132"/>
                  </a:lnTo>
                  <a:lnTo>
                    <a:pt x="f1399" y="f923"/>
                  </a:lnTo>
                  <a:lnTo>
                    <a:pt x="f1405" y="f1335"/>
                  </a:lnTo>
                  <a:lnTo>
                    <a:pt x="f785" y="f1357"/>
                  </a:lnTo>
                  <a:lnTo>
                    <a:pt x="f1386" y="f924"/>
                  </a:lnTo>
                  <a:lnTo>
                    <a:pt x="f1406" y="f1305"/>
                  </a:lnTo>
                  <a:lnTo>
                    <a:pt x="f1383" y="f1349"/>
                  </a:lnTo>
                  <a:lnTo>
                    <a:pt x="f1407" y="f1408"/>
                  </a:lnTo>
                  <a:lnTo>
                    <a:pt x="f1409" y="f1410"/>
                  </a:lnTo>
                  <a:lnTo>
                    <a:pt x="f1382" y="f1135"/>
                  </a:lnTo>
                  <a:lnTo>
                    <a:pt x="f1382" y="f1410"/>
                  </a:lnTo>
                  <a:lnTo>
                    <a:pt x="f1382" y="f129"/>
                  </a:lnTo>
                  <a:lnTo>
                    <a:pt x="f812" y="f1348"/>
                  </a:lnTo>
                  <a:lnTo>
                    <a:pt x="f812" y="f1389"/>
                  </a:lnTo>
                  <a:lnTo>
                    <a:pt x="f812" y="f1411"/>
                  </a:lnTo>
                  <a:lnTo>
                    <a:pt x="f812" y="f1412"/>
                  </a:lnTo>
                  <a:lnTo>
                    <a:pt x="f812" y="f1335"/>
                  </a:lnTo>
                  <a:lnTo>
                    <a:pt x="f812" y="f1413"/>
                  </a:lnTo>
                  <a:lnTo>
                    <a:pt x="f812" y="f1414"/>
                  </a:lnTo>
                  <a:lnTo>
                    <a:pt x="f812" y="f1156"/>
                  </a:lnTo>
                  <a:lnTo>
                    <a:pt x="f1382" y="f1119"/>
                  </a:lnTo>
                  <a:lnTo>
                    <a:pt x="f1382" y="f793"/>
                  </a:lnTo>
                  <a:lnTo>
                    <a:pt x="f207" y="f1120"/>
                  </a:lnTo>
                  <a:lnTo>
                    <a:pt x="f1407" y="f1122"/>
                  </a:lnTo>
                  <a:lnTo>
                    <a:pt x="f1415" y="f1221"/>
                  </a:lnTo>
                  <a:lnTo>
                    <a:pt x="f1416" y="f1125"/>
                  </a:lnTo>
                  <a:lnTo>
                    <a:pt x="f1416" y="f1217"/>
                  </a:lnTo>
                  <a:lnTo>
                    <a:pt x="f1383" y="f1321"/>
                  </a:lnTo>
                  <a:lnTo>
                    <a:pt x="f783" y="f1239"/>
                  </a:lnTo>
                  <a:lnTo>
                    <a:pt x="f1417" y="f968"/>
                  </a:lnTo>
                  <a:lnTo>
                    <a:pt x="f1070" y="f1244"/>
                  </a:lnTo>
                  <a:lnTo>
                    <a:pt x="f1380" y="f1365"/>
                  </a:lnTo>
                  <a:lnTo>
                    <a:pt x="f1418" y="f916"/>
                  </a:lnTo>
                  <a:lnTo>
                    <a:pt x="f1419" y="f588"/>
                  </a:lnTo>
                  <a:lnTo>
                    <a:pt x="f1419" y="f1364"/>
                  </a:lnTo>
                  <a:lnTo>
                    <a:pt x="f1375" y="f841"/>
                  </a:lnTo>
                  <a:lnTo>
                    <a:pt x="f1375" y="f1215"/>
                  </a:lnTo>
                  <a:lnTo>
                    <a:pt x="f1375" y="f1215"/>
                  </a:lnTo>
                  <a:close/>
                  <a:moveTo>
                    <a:pt x="f1420" y="f1340"/>
                  </a:moveTo>
                  <a:lnTo>
                    <a:pt x="f1421" y="f966"/>
                  </a:lnTo>
                  <a:lnTo>
                    <a:pt x="f504" y="f793"/>
                  </a:lnTo>
                  <a:lnTo>
                    <a:pt x="f1422" y="f123"/>
                  </a:lnTo>
                  <a:lnTo>
                    <a:pt x="f1423" y="f1077"/>
                  </a:lnTo>
                  <a:lnTo>
                    <a:pt x="f297" y="f1132"/>
                  </a:lnTo>
                  <a:lnTo>
                    <a:pt x="f301" y="f585"/>
                  </a:lnTo>
                  <a:lnTo>
                    <a:pt x="f501" y="f1404"/>
                  </a:lnTo>
                  <a:lnTo>
                    <a:pt x="f1424" y="f1425"/>
                  </a:lnTo>
                  <a:lnTo>
                    <a:pt x="f497" y="f836"/>
                  </a:lnTo>
                  <a:lnTo>
                    <a:pt x="f1424" y="f924"/>
                  </a:lnTo>
                  <a:lnTo>
                    <a:pt x="f501" y="f1351"/>
                  </a:lnTo>
                  <a:lnTo>
                    <a:pt x="f108" y="f1351"/>
                  </a:lnTo>
                  <a:lnTo>
                    <a:pt x="f502" y="f1329"/>
                  </a:lnTo>
                  <a:lnTo>
                    <a:pt x="f1426" y="f1427"/>
                  </a:lnTo>
                  <a:lnTo>
                    <a:pt x="f296" y="f1358"/>
                  </a:lnTo>
                  <a:lnTo>
                    <a:pt x="f1428" y="f1427"/>
                  </a:lnTo>
                  <a:lnTo>
                    <a:pt x="f1428" y="f584"/>
                  </a:lnTo>
                  <a:lnTo>
                    <a:pt x="f304" y="f797"/>
                  </a:lnTo>
                  <a:lnTo>
                    <a:pt x="f304" y="f1115"/>
                  </a:lnTo>
                  <a:lnTo>
                    <a:pt x="f1428" y="f962"/>
                  </a:lnTo>
                  <a:lnTo>
                    <a:pt x="f296" y="f1331"/>
                  </a:lnTo>
                  <a:lnTo>
                    <a:pt x="f303" y="f1332"/>
                  </a:lnTo>
                  <a:lnTo>
                    <a:pt x="f297" y="f1389"/>
                  </a:lnTo>
                  <a:lnTo>
                    <a:pt x="f497" y="f1389"/>
                  </a:lnTo>
                  <a:lnTo>
                    <a:pt x="f1141" y="f1389"/>
                  </a:lnTo>
                  <a:lnTo>
                    <a:pt x="f918" y="f1349"/>
                  </a:lnTo>
                  <a:lnTo>
                    <a:pt x="f1143" y="f925"/>
                  </a:lnTo>
                  <a:lnTo>
                    <a:pt x="f1429" y="f1408"/>
                  </a:lnTo>
                  <a:lnTo>
                    <a:pt x="f224" y="f1410"/>
                  </a:lnTo>
                  <a:lnTo>
                    <a:pt x="f1430" y="f799"/>
                  </a:lnTo>
                  <a:lnTo>
                    <a:pt x="f247" y="f927"/>
                  </a:lnTo>
                  <a:lnTo>
                    <a:pt x="f1146" y="f929"/>
                  </a:lnTo>
                  <a:lnTo>
                    <a:pt x="f217" y="f1307"/>
                  </a:lnTo>
                  <a:lnTo>
                    <a:pt x="f1431" y="f1310"/>
                  </a:lnTo>
                  <a:lnTo>
                    <a:pt x="f1431" y="f1088"/>
                  </a:lnTo>
                  <a:lnTo>
                    <a:pt x="f238" y="f805"/>
                  </a:lnTo>
                  <a:lnTo>
                    <a:pt x="f1431" y="f955"/>
                  </a:lnTo>
                  <a:lnTo>
                    <a:pt x="f1432" y="f1089"/>
                  </a:lnTo>
                  <a:lnTo>
                    <a:pt x="f243" y="f1089"/>
                  </a:lnTo>
                  <a:lnTo>
                    <a:pt x="f1145" y="f1089"/>
                  </a:lnTo>
                  <a:lnTo>
                    <a:pt x="f224" y="f1089"/>
                  </a:lnTo>
                  <a:lnTo>
                    <a:pt x="f1433" y="f955"/>
                  </a:lnTo>
                  <a:lnTo>
                    <a:pt x="f1433" y="f803"/>
                  </a:lnTo>
                  <a:lnTo>
                    <a:pt x="f1433" y="f833"/>
                  </a:lnTo>
                  <a:lnTo>
                    <a:pt x="f498" y="f801"/>
                  </a:lnTo>
                  <a:lnTo>
                    <a:pt x="f1434" y="f1397"/>
                  </a:lnTo>
                  <a:lnTo>
                    <a:pt x="f110" y="f1083"/>
                  </a:lnTo>
                  <a:lnTo>
                    <a:pt x="f110" y="f1343"/>
                  </a:lnTo>
                  <a:lnTo>
                    <a:pt x="f918" y="f1435"/>
                  </a:lnTo>
                  <a:lnTo>
                    <a:pt x="f1434" y="f1436"/>
                  </a:lnTo>
                  <a:lnTo>
                    <a:pt x="f498" y="f1153"/>
                  </a:lnTo>
                  <a:lnTo>
                    <a:pt x="f970" y="f1153"/>
                  </a:lnTo>
                  <a:lnTo>
                    <a:pt x="f1138" y="f1153"/>
                  </a:lnTo>
                  <a:lnTo>
                    <a:pt x="f1138" y="f1437"/>
                  </a:lnTo>
                  <a:lnTo>
                    <a:pt x="f1138" y="f1435"/>
                  </a:lnTo>
                  <a:lnTo>
                    <a:pt x="f508" y="f1083"/>
                  </a:lnTo>
                  <a:lnTo>
                    <a:pt x="f1438" y="f1397"/>
                  </a:lnTo>
                  <a:lnTo>
                    <a:pt x="f1439" y="f801"/>
                  </a:lnTo>
                  <a:lnTo>
                    <a:pt x="f1440" y="f833"/>
                  </a:lnTo>
                  <a:lnTo>
                    <a:pt x="f506" y="f1345"/>
                  </a:lnTo>
                  <a:lnTo>
                    <a:pt x="f506" y="f1307"/>
                  </a:lnTo>
                  <a:lnTo>
                    <a:pt x="f506" y="f803"/>
                  </a:lnTo>
                  <a:lnTo>
                    <a:pt x="f506" y="f955"/>
                  </a:lnTo>
                  <a:lnTo>
                    <a:pt x="f339" y="f1089"/>
                  </a:lnTo>
                  <a:lnTo>
                    <a:pt x="f289" y="f1089"/>
                  </a:lnTo>
                  <a:lnTo>
                    <a:pt x="f315" y="f1089"/>
                  </a:lnTo>
                  <a:lnTo>
                    <a:pt x="f288" y="f955"/>
                  </a:lnTo>
                  <a:lnTo>
                    <a:pt x="f1441" y="f805"/>
                  </a:lnTo>
                  <a:lnTo>
                    <a:pt x="f334" y="f135"/>
                  </a:lnTo>
                  <a:lnTo>
                    <a:pt x="f334" y="f830"/>
                  </a:lnTo>
                  <a:lnTo>
                    <a:pt x="f1442" y="f832"/>
                  </a:lnTo>
                  <a:lnTo>
                    <a:pt x="f947" y="f833"/>
                  </a:lnTo>
                  <a:lnTo>
                    <a:pt x="f947" y="f1082"/>
                  </a:lnTo>
                  <a:lnTo>
                    <a:pt x="f947" y="f1443"/>
                  </a:lnTo>
                  <a:lnTo>
                    <a:pt x="f1442" y="f799"/>
                  </a:lnTo>
                  <a:lnTo>
                    <a:pt x="f1442" y="f1408"/>
                  </a:lnTo>
                  <a:lnTo>
                    <a:pt x="f334" y="f583"/>
                  </a:lnTo>
                  <a:lnTo>
                    <a:pt x="f334" y="f1348"/>
                  </a:lnTo>
                  <a:lnTo>
                    <a:pt x="f316" y="f925"/>
                  </a:lnTo>
                  <a:lnTo>
                    <a:pt x="f1444" y="f925"/>
                  </a:lnTo>
                  <a:lnTo>
                    <a:pt x="f1159" y="f1391"/>
                  </a:lnTo>
                  <a:lnTo>
                    <a:pt x="f1445" y="f1391"/>
                  </a:lnTo>
                  <a:lnTo>
                    <a:pt x="f311" y="f1391"/>
                  </a:lnTo>
                  <a:lnTo>
                    <a:pt x="f1438" y="f1391"/>
                  </a:lnTo>
                  <a:lnTo>
                    <a:pt x="f1446" y="f1349"/>
                  </a:lnTo>
                  <a:lnTo>
                    <a:pt x="f1440" y="f1349"/>
                  </a:lnTo>
                  <a:lnTo>
                    <a:pt x="f506" y="f1332"/>
                  </a:lnTo>
                  <a:lnTo>
                    <a:pt x="f506" y="f1333"/>
                  </a:lnTo>
                  <a:lnTo>
                    <a:pt x="f1447" y="f1305"/>
                  </a:lnTo>
                  <a:lnTo>
                    <a:pt x="f1447" y="f1330"/>
                  </a:lnTo>
                  <a:lnTo>
                    <a:pt x="f1447" y="f1359"/>
                  </a:lnTo>
                  <a:lnTo>
                    <a:pt x="f1447" y="f1358"/>
                  </a:lnTo>
                  <a:lnTo>
                    <a:pt x="f1447" y="f1425"/>
                  </a:lnTo>
                  <a:lnTo>
                    <a:pt x="f1447" y="f795"/>
                  </a:lnTo>
                  <a:lnTo>
                    <a:pt x="f1447" y="f1413"/>
                  </a:lnTo>
                  <a:lnTo>
                    <a:pt x="f1447" y="f1448"/>
                  </a:lnTo>
                  <a:lnTo>
                    <a:pt x="f1447" y="f123"/>
                  </a:lnTo>
                  <a:lnTo>
                    <a:pt x="f506" y="f1156"/>
                  </a:lnTo>
                  <a:lnTo>
                    <a:pt x="f104" y="f1336"/>
                  </a:lnTo>
                  <a:lnTo>
                    <a:pt x="f290" y="f793"/>
                  </a:lnTo>
                  <a:lnTo>
                    <a:pt x="f1449" y="f1220"/>
                  </a:lnTo>
                  <a:lnTo>
                    <a:pt x="f945" y="f1127"/>
                  </a:lnTo>
                  <a:lnTo>
                    <a:pt x="f945" y="f1123"/>
                  </a:lnTo>
                  <a:lnTo>
                    <a:pt x="f945" y="f586"/>
                  </a:lnTo>
                  <a:lnTo>
                    <a:pt x="f945" y="f1217"/>
                  </a:lnTo>
                  <a:lnTo>
                    <a:pt x="f1449" y="f1292"/>
                  </a:lnTo>
                  <a:lnTo>
                    <a:pt x="f1439" y="f1290"/>
                  </a:lnTo>
                  <a:lnTo>
                    <a:pt x="f1439" y="f967"/>
                  </a:lnTo>
                  <a:lnTo>
                    <a:pt x="f290" y="f1290"/>
                  </a:lnTo>
                  <a:lnTo>
                    <a:pt x="f506" y="f1292"/>
                  </a:lnTo>
                  <a:lnTo>
                    <a:pt x="f1450" y="f1217"/>
                  </a:lnTo>
                  <a:lnTo>
                    <a:pt x="f1420" y="f1340"/>
                  </a:lnTo>
                  <a:lnTo>
                    <a:pt x="f1420" y="f1340"/>
                  </a:lnTo>
                  <a:close/>
                  <a:moveTo>
                    <a:pt x="f429" y="f1128"/>
                  </a:moveTo>
                  <a:lnTo>
                    <a:pt x="f453" y="f1119"/>
                  </a:lnTo>
                  <a:lnTo>
                    <a:pt x="f511" y="f1414"/>
                  </a:lnTo>
                  <a:lnTo>
                    <a:pt x="f1118" y="f1132"/>
                  </a:lnTo>
                  <a:lnTo>
                    <a:pt x="f657" y="f1451"/>
                  </a:lnTo>
                  <a:lnTo>
                    <a:pt x="f767" y="f1359"/>
                  </a:lnTo>
                  <a:lnTo>
                    <a:pt x="f1452" y="f1348"/>
                  </a:lnTo>
                  <a:lnTo>
                    <a:pt x="f223" y="f834"/>
                  </a:lnTo>
                  <a:lnTo>
                    <a:pt x="f1018" y="f1085"/>
                  </a:lnTo>
                  <a:lnTo>
                    <a:pt x="f1453" y="f805"/>
                  </a:lnTo>
                  <a:lnTo>
                    <a:pt x="f1006" y="f1454"/>
                  </a:lnTo>
                  <a:lnTo>
                    <a:pt x="f1455" y="f575"/>
                  </a:lnTo>
                  <a:lnTo>
                    <a:pt x="f1111" y="f543"/>
                  </a:lnTo>
                  <a:lnTo>
                    <a:pt x="f1456" y="f802"/>
                  </a:lnTo>
                  <a:lnTo>
                    <a:pt x="f1457" y="f816"/>
                  </a:lnTo>
                  <a:lnTo>
                    <a:pt x="f640" y="f1458"/>
                  </a:lnTo>
                  <a:lnTo>
                    <a:pt x="f631" y="f561"/>
                  </a:lnTo>
                  <a:lnTo>
                    <a:pt x="f631" y="f173"/>
                  </a:lnTo>
                  <a:lnTo>
                    <a:pt x="f599" y="f531"/>
                  </a:lnTo>
                  <a:lnTo>
                    <a:pt x="f640" y="f1459"/>
                  </a:lnTo>
                  <a:lnTo>
                    <a:pt x="f630" y="f1399"/>
                  </a:lnTo>
                  <a:lnTo>
                    <a:pt x="f641" y="f1386"/>
                  </a:lnTo>
                  <a:lnTo>
                    <a:pt x="f1460" y="f1415"/>
                  </a:lnTo>
                  <a:lnTo>
                    <a:pt x="f1004" y="f209"/>
                  </a:lnTo>
                  <a:lnTo>
                    <a:pt x="f1325" y="f1461"/>
                  </a:lnTo>
                  <a:lnTo>
                    <a:pt x="f1304" y="f1462"/>
                  </a:lnTo>
                  <a:lnTo>
                    <a:pt x="f1295" y="f1463"/>
                  </a:lnTo>
                  <a:lnTo>
                    <a:pt x="f1062" y="f1464"/>
                  </a:lnTo>
                  <a:lnTo>
                    <a:pt x="f1465" y="f850"/>
                  </a:lnTo>
                  <a:lnTo>
                    <a:pt x="f750" y="f1020"/>
                  </a:lnTo>
                  <a:lnTo>
                    <a:pt x="f655" y="f1018"/>
                  </a:lnTo>
                  <a:lnTo>
                    <a:pt x="f856" y="f1466"/>
                  </a:lnTo>
                  <a:lnTo>
                    <a:pt x="f1056" y="f1467"/>
                  </a:lnTo>
                  <a:lnTo>
                    <a:pt x="f880" y="f1468"/>
                  </a:lnTo>
                  <a:lnTo>
                    <a:pt x="f1050" y="f1285"/>
                  </a:lnTo>
                  <a:lnTo>
                    <a:pt x="f1370" y="f1469"/>
                  </a:lnTo>
                  <a:lnTo>
                    <a:pt x="f478" y="f647"/>
                  </a:lnTo>
                  <a:lnTo>
                    <a:pt x="f1373" y="f650"/>
                  </a:lnTo>
                  <a:lnTo>
                    <a:pt x="f425" y="f652"/>
                  </a:lnTo>
                  <a:lnTo>
                    <a:pt x="f470" y="f1470"/>
                  </a:lnTo>
                  <a:lnTo>
                    <a:pt x="f410" y="f1470"/>
                  </a:lnTo>
                  <a:lnTo>
                    <a:pt x="f319" y="f1470"/>
                  </a:lnTo>
                  <a:lnTo>
                    <a:pt x="f369" y="f652"/>
                  </a:lnTo>
                  <a:lnTo>
                    <a:pt x="f305" y="f650"/>
                  </a:lnTo>
                  <a:lnTo>
                    <a:pt x="f260" y="f647"/>
                  </a:lnTo>
                  <a:lnTo>
                    <a:pt x="f283" y="f1471"/>
                  </a:lnTo>
                  <a:lnTo>
                    <a:pt x="f996" y="f611"/>
                  </a:lnTo>
                  <a:lnTo>
                    <a:pt x="f423" y="f1472"/>
                  </a:lnTo>
                  <a:lnTo>
                    <a:pt x="f402" y="f517"/>
                  </a:lnTo>
                  <a:lnTo>
                    <a:pt x="f383" y="f1004"/>
                  </a:lnTo>
                  <a:lnTo>
                    <a:pt x="f978" y="f1464"/>
                  </a:lnTo>
                  <a:lnTo>
                    <a:pt x="f364" y="f597"/>
                  </a:lnTo>
                  <a:lnTo>
                    <a:pt x="f456" y="f1473"/>
                  </a:lnTo>
                  <a:lnTo>
                    <a:pt x="f53" y="f1418"/>
                  </a:lnTo>
                  <a:lnTo>
                    <a:pt x="f471" y="f1474"/>
                  </a:lnTo>
                  <a:lnTo>
                    <a:pt x="f278" y="f1102"/>
                  </a:lnTo>
                  <a:lnTo>
                    <a:pt x="f2" y="f786"/>
                  </a:lnTo>
                  <a:lnTo>
                    <a:pt x="f473" y="f839"/>
                  </a:lnTo>
                  <a:lnTo>
                    <a:pt x="f350" y="f174"/>
                  </a:lnTo>
                  <a:lnTo>
                    <a:pt x="f350" y="f551"/>
                  </a:lnTo>
                  <a:lnTo>
                    <a:pt x="f350" y="f587"/>
                  </a:lnTo>
                  <a:lnTo>
                    <a:pt x="f350" y="f561"/>
                  </a:lnTo>
                  <a:lnTo>
                    <a:pt x="f350" y="f1475"/>
                  </a:lnTo>
                  <a:lnTo>
                    <a:pt x="f473" y="f1458"/>
                  </a:lnTo>
                  <a:lnTo>
                    <a:pt x="f483" y="f1476"/>
                  </a:lnTo>
                  <a:lnTo>
                    <a:pt x="f278" y="f153"/>
                  </a:lnTo>
                  <a:lnTo>
                    <a:pt x="f96" y="f820"/>
                  </a:lnTo>
                  <a:lnTo>
                    <a:pt x="f53" y="f1477"/>
                  </a:lnTo>
                  <a:lnTo>
                    <a:pt x="f271" y="f955"/>
                  </a:lnTo>
                  <a:lnTo>
                    <a:pt x="f364" y="f1478"/>
                  </a:lnTo>
                  <a:lnTo>
                    <a:pt x="f379" y="f1479"/>
                  </a:lnTo>
                  <a:lnTo>
                    <a:pt x="f262" y="f799"/>
                  </a:lnTo>
                  <a:lnTo>
                    <a:pt x="f442" y="f1349"/>
                  </a:lnTo>
                  <a:lnTo>
                    <a:pt x="f259" y="f797"/>
                  </a:lnTo>
                  <a:lnTo>
                    <a:pt x="f399" y="f836"/>
                  </a:lnTo>
                  <a:lnTo>
                    <a:pt x="f394" y="f1133"/>
                  </a:lnTo>
                  <a:lnTo>
                    <a:pt x="f896" y="f1132"/>
                  </a:lnTo>
                  <a:lnTo>
                    <a:pt x="f1001" y="f1448"/>
                  </a:lnTo>
                  <a:lnTo>
                    <a:pt x="f266" y="f1218"/>
                  </a:lnTo>
                  <a:lnTo>
                    <a:pt x="f299" y="f921"/>
                  </a:lnTo>
                  <a:lnTo>
                    <a:pt x="f357" y="f1128"/>
                  </a:lnTo>
                  <a:lnTo>
                    <a:pt x="f28" y="f1128"/>
                  </a:lnTo>
                  <a:lnTo>
                    <a:pt x="f362" y="f1120"/>
                  </a:lnTo>
                  <a:lnTo>
                    <a:pt x="f382" y="f1120"/>
                  </a:lnTo>
                  <a:lnTo>
                    <a:pt x="f384" y="f1120"/>
                  </a:lnTo>
                  <a:lnTo>
                    <a:pt x="f409" y="f1120"/>
                  </a:lnTo>
                  <a:lnTo>
                    <a:pt x="f686" y="f1120"/>
                  </a:lnTo>
                  <a:lnTo>
                    <a:pt x="f418" y="f1120"/>
                  </a:lnTo>
                  <a:lnTo>
                    <a:pt x="f429" y="f1128"/>
                  </a:lnTo>
                  <a:lnTo>
                    <a:pt x="f429" y="f1128"/>
                  </a:lnTo>
                  <a:close/>
                  <a:moveTo>
                    <a:pt x="f355" y="f1284"/>
                  </a:moveTo>
                  <a:lnTo>
                    <a:pt x="f370" y="f1077"/>
                  </a:lnTo>
                  <a:lnTo>
                    <a:pt x="f258" y="f1413"/>
                  </a:lnTo>
                  <a:lnTo>
                    <a:pt x="f1171" y="f923"/>
                  </a:lnTo>
                  <a:lnTo>
                    <a:pt x="f249" y="f1133"/>
                  </a:lnTo>
                  <a:lnTo>
                    <a:pt x="f994" y="f1412"/>
                  </a:lnTo>
                  <a:lnTo>
                    <a:pt x="f1254" y="f1329"/>
                  </a:lnTo>
                  <a:lnTo>
                    <a:pt x="f435" y="f1330"/>
                  </a:lnTo>
                  <a:lnTo>
                    <a:pt x="f44" y="f1391"/>
                  </a:lnTo>
                  <a:lnTo>
                    <a:pt x="f81" y="f799"/>
                  </a:lnTo>
                  <a:lnTo>
                    <a:pt x="f262" y="f929"/>
                  </a:lnTo>
                  <a:lnTo>
                    <a:pt x="f67" y="f805"/>
                  </a:lnTo>
                  <a:lnTo>
                    <a:pt x="f1136" y="f1480"/>
                  </a:lnTo>
                  <a:lnTo>
                    <a:pt x="f50" y="f1481"/>
                  </a:lnTo>
                  <a:lnTo>
                    <a:pt x="f464" y="f569"/>
                  </a:lnTo>
                  <a:lnTo>
                    <a:pt x="f56" y="f545"/>
                  </a:lnTo>
                  <a:lnTo>
                    <a:pt x="f356" y="f1482"/>
                  </a:lnTo>
                  <a:lnTo>
                    <a:pt x="f471" y="f163"/>
                  </a:lnTo>
                  <a:lnTo>
                    <a:pt x="f1483" y="f172"/>
                  </a:lnTo>
                  <a:lnTo>
                    <a:pt x="f1483" y="f1484"/>
                  </a:lnTo>
                  <a:lnTo>
                    <a:pt x="f356" y="f554"/>
                  </a:lnTo>
                  <a:lnTo>
                    <a:pt x="f467" y="f1485"/>
                  </a:lnTo>
                  <a:lnTo>
                    <a:pt x="f58" y="f1486"/>
                  </a:lnTo>
                  <a:lnTo>
                    <a:pt x="f1487" y="f1488"/>
                  </a:lnTo>
                  <a:lnTo>
                    <a:pt x="f364" y="f1461"/>
                  </a:lnTo>
                  <a:lnTo>
                    <a:pt x="f1360" y="f1489"/>
                  </a:lnTo>
                  <a:lnTo>
                    <a:pt x="f443" y="f636"/>
                  </a:lnTo>
                  <a:lnTo>
                    <a:pt x="f993" y="f1460"/>
                  </a:lnTo>
                  <a:lnTo>
                    <a:pt x="f398" y="f622"/>
                  </a:lnTo>
                  <a:lnTo>
                    <a:pt x="f894" y="f1326"/>
                  </a:lnTo>
                  <a:lnTo>
                    <a:pt x="f902" y="f223"/>
                  </a:lnTo>
                  <a:lnTo>
                    <a:pt x="f1171" y="f228"/>
                  </a:lnTo>
                  <a:lnTo>
                    <a:pt x="f261" y="f1490"/>
                  </a:lnTo>
                  <a:lnTo>
                    <a:pt x="f19" y="f1491"/>
                  </a:lnTo>
                  <a:lnTo>
                    <a:pt x="f408" y="f1492"/>
                  </a:lnTo>
                  <a:lnTo>
                    <a:pt x="f410" y="f1492"/>
                  </a:lnTo>
                  <a:lnTo>
                    <a:pt x="f415" y="f1492"/>
                  </a:lnTo>
                  <a:lnTo>
                    <a:pt x="f425" y="f1491"/>
                  </a:lnTo>
                  <a:lnTo>
                    <a:pt x="f496" y="f1493"/>
                  </a:lnTo>
                  <a:lnTo>
                    <a:pt x="f457" y="f1468"/>
                  </a:lnTo>
                  <a:lnTo>
                    <a:pt x="f1494" y="f227"/>
                  </a:lnTo>
                  <a:lnTo>
                    <a:pt x="f1038" y="f615"/>
                  </a:lnTo>
                  <a:lnTo>
                    <a:pt x="f861" y="f1298"/>
                  </a:lnTo>
                  <a:lnTo>
                    <a:pt x="f1495" y="f643"/>
                  </a:lnTo>
                  <a:lnTo>
                    <a:pt x="f726" y="f1339"/>
                  </a:lnTo>
                  <a:lnTo>
                    <a:pt x="f1287" y="f1496"/>
                  </a:lnTo>
                  <a:lnTo>
                    <a:pt x="f1062" y="f1497"/>
                  </a:lnTo>
                  <a:lnTo>
                    <a:pt x="f1498" y="f211"/>
                  </a:lnTo>
                  <a:lnTo>
                    <a:pt x="f1009" y="f1499"/>
                  </a:lnTo>
                  <a:lnTo>
                    <a:pt x="f1020" y="f1383"/>
                  </a:lnTo>
                  <a:lnTo>
                    <a:pt x="f624" y="f1102"/>
                  </a:lnTo>
                  <a:lnTo>
                    <a:pt x="f1500" y="f185"/>
                  </a:lnTo>
                  <a:lnTo>
                    <a:pt x="f1455" y="f786"/>
                  </a:lnTo>
                  <a:lnTo>
                    <a:pt x="f626" y="f176"/>
                  </a:lnTo>
                  <a:lnTo>
                    <a:pt x="f1003" y="f1400"/>
                  </a:lnTo>
                  <a:lnTo>
                    <a:pt x="f850" y="f1501"/>
                  </a:lnTo>
                  <a:lnTo>
                    <a:pt x="f626" y="f1502"/>
                  </a:lnTo>
                  <a:lnTo>
                    <a:pt x="f1500" y="f825"/>
                  </a:lnTo>
                  <a:lnTo>
                    <a:pt x="f1339" y="f1503"/>
                  </a:lnTo>
                  <a:lnTo>
                    <a:pt x="f642" y="f543"/>
                  </a:lnTo>
                  <a:lnTo>
                    <a:pt x="f1009" y="f1480"/>
                  </a:lnTo>
                  <a:lnTo>
                    <a:pt x="f1498" y="f579"/>
                  </a:lnTo>
                  <a:lnTo>
                    <a:pt x="f772" y="f830"/>
                  </a:lnTo>
                  <a:lnTo>
                    <a:pt x="f225" y="f1345"/>
                  </a:lnTo>
                  <a:lnTo>
                    <a:pt x="f746" y="f1112"/>
                  </a:lnTo>
                  <a:lnTo>
                    <a:pt x="f644" y="f1504"/>
                  </a:lnTo>
                  <a:lnTo>
                    <a:pt x="f654" y="f1408"/>
                  </a:lnTo>
                  <a:lnTo>
                    <a:pt x="f1505" y="f962"/>
                  </a:lnTo>
                  <a:lnTo>
                    <a:pt x="f1045" y="f127"/>
                  </a:lnTo>
                  <a:lnTo>
                    <a:pt x="f865" y="f1116"/>
                  </a:lnTo>
                  <a:lnTo>
                    <a:pt x="f1268" y="f1451"/>
                  </a:lnTo>
                  <a:lnTo>
                    <a:pt x="f1506" y="f1117"/>
                  </a:lnTo>
                  <a:lnTo>
                    <a:pt x="f487" y="f1507"/>
                  </a:lnTo>
                  <a:lnTo>
                    <a:pt x="f462" y="f1413"/>
                  </a:lnTo>
                  <a:lnTo>
                    <a:pt x="f1373" y="f1508"/>
                  </a:lnTo>
                  <a:lnTo>
                    <a:pt x="f434" y="f1077"/>
                  </a:lnTo>
                  <a:lnTo>
                    <a:pt x="f428" y="f965"/>
                  </a:lnTo>
                  <a:lnTo>
                    <a:pt x="f416" y="f1284"/>
                  </a:lnTo>
                  <a:lnTo>
                    <a:pt x="f410" y="f1284"/>
                  </a:lnTo>
                  <a:lnTo>
                    <a:pt x="f365" y="f1448"/>
                  </a:lnTo>
                  <a:lnTo>
                    <a:pt x="f11" y="f1284"/>
                  </a:lnTo>
                  <a:lnTo>
                    <a:pt x="f355" y="f1284"/>
                  </a:lnTo>
                  <a:lnTo>
                    <a:pt x="f355" y="f1284"/>
                  </a:lnTo>
                  <a:close/>
                  <a:moveTo>
                    <a:pt x="f460" y="f1133"/>
                  </a:moveTo>
                  <a:lnTo>
                    <a:pt x="f507" y="f1509"/>
                  </a:lnTo>
                  <a:lnTo>
                    <a:pt x="f1050" y="f1315"/>
                  </a:lnTo>
                  <a:lnTo>
                    <a:pt x="f883" y="f584"/>
                  </a:lnTo>
                  <a:lnTo>
                    <a:pt x="f1281" y="f1411"/>
                  </a:lnTo>
                  <a:lnTo>
                    <a:pt x="f1510" y="f1333"/>
                  </a:lnTo>
                  <a:lnTo>
                    <a:pt x="f656" y="f1408"/>
                  </a:lnTo>
                  <a:lnTo>
                    <a:pt x="f767" y="f1511"/>
                  </a:lnTo>
                  <a:lnTo>
                    <a:pt x="f1015" y="f582"/>
                  </a:lnTo>
                  <a:lnTo>
                    <a:pt x="f748" y="f1343"/>
                  </a:lnTo>
                  <a:lnTo>
                    <a:pt x="f610" y="f832"/>
                  </a:lnTo>
                  <a:lnTo>
                    <a:pt x="f740" y="f829"/>
                  </a:lnTo>
                  <a:lnTo>
                    <a:pt x="f1466" y="f141"/>
                  </a:lnTo>
                  <a:lnTo>
                    <a:pt x="f517" y="f1092"/>
                  </a:lnTo>
                  <a:lnTo>
                    <a:pt x="f1020" y="f825"/>
                  </a:lnTo>
                  <a:lnTo>
                    <a:pt x="f642" y="f1482"/>
                  </a:lnTo>
                  <a:lnTo>
                    <a:pt x="f1325" y="f1512"/>
                  </a:lnTo>
                  <a:lnTo>
                    <a:pt x="f601" y="f1513"/>
                  </a:lnTo>
                  <a:lnTo>
                    <a:pt x="f601" y="f557"/>
                  </a:lnTo>
                  <a:lnTo>
                    <a:pt x="f601" y="f1091"/>
                  </a:lnTo>
                  <a:lnTo>
                    <a:pt x="f1325" y="f1514"/>
                  </a:lnTo>
                  <a:lnTo>
                    <a:pt x="f642" y="f1094"/>
                  </a:lnTo>
                  <a:lnTo>
                    <a:pt x="f1020" y="f1398"/>
                  </a:lnTo>
                  <a:lnTo>
                    <a:pt x="f1453" y="f201"/>
                  </a:lnTo>
                  <a:lnTo>
                    <a:pt x="f517" y="f1406"/>
                  </a:lnTo>
                  <a:lnTo>
                    <a:pt x="f220" y="f1515"/>
                  </a:lnTo>
                  <a:lnTo>
                    <a:pt x="f221" y="f781"/>
                  </a:lnTo>
                  <a:lnTo>
                    <a:pt x="f1062" y="f1068"/>
                  </a:lnTo>
                  <a:lnTo>
                    <a:pt x="f1490" y="f1489"/>
                  </a:lnTo>
                  <a:lnTo>
                    <a:pt x="f875" y="f632"/>
                  </a:lnTo>
                  <a:lnTo>
                    <a:pt x="f856" y="f1500"/>
                  </a:lnTo>
                  <a:lnTo>
                    <a:pt x="f1495" y="f1020"/>
                  </a:lnTo>
                  <a:lnTo>
                    <a:pt x="f861" y="f517"/>
                  </a:lnTo>
                  <a:lnTo>
                    <a:pt x="f1038" y="f220"/>
                  </a:lnTo>
                  <a:lnTo>
                    <a:pt x="f1494" y="f772"/>
                  </a:lnTo>
                  <a:lnTo>
                    <a:pt x="f457" y="f1516"/>
                  </a:lnTo>
                  <a:lnTo>
                    <a:pt x="f1186" y="f1062"/>
                  </a:lnTo>
                  <a:lnTo>
                    <a:pt x="f436" y="f1517"/>
                  </a:lnTo>
                  <a:lnTo>
                    <a:pt x="f427" y="f227"/>
                  </a:lnTo>
                  <a:lnTo>
                    <a:pt x="f418" y="f227"/>
                  </a:lnTo>
                  <a:lnTo>
                    <a:pt x="f410" y="f227"/>
                  </a:lnTo>
                  <a:lnTo>
                    <a:pt x="f367" y="f227"/>
                  </a:lnTo>
                  <a:lnTo>
                    <a:pt x="f13" y="f227"/>
                  </a:lnTo>
                  <a:lnTo>
                    <a:pt x="f333" y="f1517"/>
                  </a:lnTo>
                  <a:lnTo>
                    <a:pt x="f335" y="f1062"/>
                  </a:lnTo>
                  <a:lnTo>
                    <a:pt x="f272" y="f221"/>
                  </a:lnTo>
                  <a:lnTo>
                    <a:pt x="f1266" y="f1018"/>
                  </a:lnTo>
                  <a:lnTo>
                    <a:pt x="f714" y="f1006"/>
                  </a:lnTo>
                  <a:lnTo>
                    <a:pt x="f390" y="f1322"/>
                  </a:lnTo>
                  <a:lnTo>
                    <a:pt x="f77" y="f1518"/>
                  </a:lnTo>
                  <a:lnTo>
                    <a:pt x="f46" y="f1519"/>
                  </a:lnTo>
                  <a:lnTo>
                    <a:pt x="f1164" y="f1070"/>
                  </a:lnTo>
                  <a:lnTo>
                    <a:pt x="f64" y="f1385"/>
                  </a:lnTo>
                  <a:lnTo>
                    <a:pt x="f1487" y="f1520"/>
                  </a:lnTo>
                  <a:lnTo>
                    <a:pt x="f456" y="f177"/>
                  </a:lnTo>
                  <a:lnTo>
                    <a:pt x="f60" y="f531"/>
                  </a:lnTo>
                  <a:lnTo>
                    <a:pt x="f60" y="f557"/>
                  </a:lnTo>
                  <a:lnTo>
                    <a:pt x="f60" y="f1501"/>
                  </a:lnTo>
                  <a:lnTo>
                    <a:pt x="f50" y="f811"/>
                  </a:lnTo>
                  <a:lnTo>
                    <a:pt x="f251" y="f800"/>
                  </a:lnTo>
                  <a:lnTo>
                    <a:pt x="f1362" y="f1092"/>
                  </a:lnTo>
                  <a:lnTo>
                    <a:pt x="f371" y="f822"/>
                  </a:lnTo>
                  <a:lnTo>
                    <a:pt x="f71" y="f830"/>
                  </a:lnTo>
                  <a:lnTo>
                    <a:pt x="f1521" y="f929"/>
                  </a:lnTo>
                  <a:lnTo>
                    <a:pt x="f403" y="f1395"/>
                  </a:lnTo>
                  <a:lnTo>
                    <a:pt x="f407" y="f1349"/>
                  </a:lnTo>
                  <a:lnTo>
                    <a:pt x="f905" y="f127"/>
                  </a:lnTo>
                  <a:lnTo>
                    <a:pt x="f1263" y="f1315"/>
                  </a:lnTo>
                  <a:lnTo>
                    <a:pt x="f242" y="f1404"/>
                  </a:lnTo>
                  <a:lnTo>
                    <a:pt x="f261" y="f125"/>
                  </a:lnTo>
                  <a:lnTo>
                    <a:pt x="f299" y="f1335"/>
                  </a:lnTo>
                  <a:lnTo>
                    <a:pt x="f21" y="f585"/>
                  </a:lnTo>
                  <a:lnTo>
                    <a:pt x="f355" y="f1078"/>
                  </a:lnTo>
                  <a:lnTo>
                    <a:pt x="f28" y="f1078"/>
                  </a:lnTo>
                  <a:lnTo>
                    <a:pt x="f382" y="f1078"/>
                  </a:lnTo>
                  <a:lnTo>
                    <a:pt x="f693" y="f1078"/>
                  </a:lnTo>
                  <a:lnTo>
                    <a:pt x="f698" y="f1078"/>
                  </a:lnTo>
                  <a:lnTo>
                    <a:pt x="f419" y="f1078"/>
                  </a:lnTo>
                  <a:lnTo>
                    <a:pt x="f440" y="f585"/>
                  </a:lnTo>
                  <a:lnTo>
                    <a:pt x="f436" y="f585"/>
                  </a:lnTo>
                  <a:lnTo>
                    <a:pt x="f496" y="f1335"/>
                  </a:lnTo>
                  <a:lnTo>
                    <a:pt x="f477" y="f1117"/>
                  </a:lnTo>
                  <a:lnTo>
                    <a:pt x="f460" y="f1133"/>
                  </a:lnTo>
                  <a:lnTo>
                    <a:pt x="f460" y="f1133"/>
                  </a:lnTo>
                  <a:close/>
                  <a:moveTo>
                    <a:pt x="f270" y="f582"/>
                  </a:moveTo>
                  <a:lnTo>
                    <a:pt x="f1263" y="f1345"/>
                  </a:lnTo>
                  <a:lnTo>
                    <a:pt x="f1236" y="f832"/>
                  </a:lnTo>
                  <a:lnTo>
                    <a:pt x="f1129" y="f830"/>
                  </a:lnTo>
                  <a:lnTo>
                    <a:pt x="f1266" y="f829"/>
                  </a:lnTo>
                  <a:lnTo>
                    <a:pt x="f996" y="f828"/>
                  </a:lnTo>
                  <a:lnTo>
                    <a:pt x="f1225" y="f826"/>
                  </a:lnTo>
                  <a:lnTo>
                    <a:pt x="f1166" y="f579"/>
                  </a:lnTo>
                  <a:lnTo>
                    <a:pt x="f1223" y="f579"/>
                  </a:lnTo>
                  <a:lnTo>
                    <a:pt x="f985" y="f579"/>
                  </a:lnTo>
                  <a:lnTo>
                    <a:pt x="f983" y="f579"/>
                  </a:lnTo>
                  <a:lnTo>
                    <a:pt x="f394" y="f579"/>
                  </a:lnTo>
                  <a:lnTo>
                    <a:pt x="f417" y="f139"/>
                  </a:lnTo>
                  <a:lnTo>
                    <a:pt x="f390" y="f139"/>
                  </a:lnTo>
                  <a:lnTo>
                    <a:pt x="f85" y="f139"/>
                  </a:lnTo>
                  <a:lnTo>
                    <a:pt x="f386" y="f139"/>
                  </a:lnTo>
                  <a:lnTo>
                    <a:pt x="f75" y="f139"/>
                  </a:lnTo>
                  <a:lnTo>
                    <a:pt x="f1522" y="f139"/>
                  </a:lnTo>
                  <a:lnTo>
                    <a:pt x="f262" y="f139"/>
                  </a:lnTo>
                  <a:lnTo>
                    <a:pt x="f378" y="f937"/>
                  </a:lnTo>
                  <a:lnTo>
                    <a:pt x="f71" y="f937"/>
                  </a:lnTo>
                  <a:lnTo>
                    <a:pt x="f71" y="f1454"/>
                  </a:lnTo>
                  <a:lnTo>
                    <a:pt x="f71" y="f938"/>
                  </a:lnTo>
                  <a:lnTo>
                    <a:pt x="f374" y="f578"/>
                  </a:lnTo>
                  <a:lnTo>
                    <a:pt x="f262" y="f539"/>
                  </a:lnTo>
                  <a:lnTo>
                    <a:pt x="f1522" y="f580"/>
                  </a:lnTo>
                  <a:lnTo>
                    <a:pt x="f75" y="f1109"/>
                  </a:lnTo>
                  <a:lnTo>
                    <a:pt x="f77" y="f1095"/>
                  </a:lnTo>
                  <a:lnTo>
                    <a:pt x="f441" y="f1523"/>
                  </a:lnTo>
                  <a:lnTo>
                    <a:pt x="f388" y="f817"/>
                  </a:lnTo>
                  <a:lnTo>
                    <a:pt x="f388" y="f545"/>
                  </a:lnTo>
                  <a:lnTo>
                    <a:pt x="f79" y="f567"/>
                  </a:lnTo>
                  <a:lnTo>
                    <a:pt x="f89" y="f1524"/>
                  </a:lnTo>
                  <a:lnTo>
                    <a:pt x="f1525" y="f816"/>
                  </a:lnTo>
                  <a:lnTo>
                    <a:pt x="f381" y="f1526"/>
                  </a:lnTo>
                  <a:lnTo>
                    <a:pt x="f73" y="f1476"/>
                  </a:lnTo>
                  <a:lnTo>
                    <a:pt x="f446" y="f546"/>
                  </a:lnTo>
                  <a:lnTo>
                    <a:pt x="f1134" y="f1502"/>
                  </a:lnTo>
                  <a:lnTo>
                    <a:pt x="f372" y="f1458"/>
                  </a:lnTo>
                  <a:lnTo>
                    <a:pt x="f371" y="f1084"/>
                  </a:lnTo>
                  <a:lnTo>
                    <a:pt x="f1164" y="f1501"/>
                  </a:lnTo>
                  <a:lnTo>
                    <a:pt x="f1036" y="f165"/>
                  </a:lnTo>
                  <a:lnTo>
                    <a:pt x="f364" y="f1527"/>
                  </a:lnTo>
                  <a:lnTo>
                    <a:pt x="f361" y="f526"/>
                  </a:lnTo>
                  <a:lnTo>
                    <a:pt x="f48" y="f1528"/>
                  </a:lnTo>
                  <a:lnTo>
                    <a:pt x="f908" y="f1529"/>
                  </a:lnTo>
                  <a:lnTo>
                    <a:pt x="f1356" y="f524"/>
                  </a:lnTo>
                  <a:lnTo>
                    <a:pt x="f371" y="f839"/>
                  </a:lnTo>
                  <a:lnTo>
                    <a:pt x="f372" y="f1530"/>
                  </a:lnTo>
                  <a:lnTo>
                    <a:pt x="f69" y="f552"/>
                  </a:lnTo>
                  <a:lnTo>
                    <a:pt x="f978" y="f178"/>
                  </a:lnTo>
                  <a:lnTo>
                    <a:pt x="f92" y="f1399"/>
                  </a:lnTo>
                  <a:lnTo>
                    <a:pt x="f1522" y="f1387"/>
                  </a:lnTo>
                  <a:lnTo>
                    <a:pt x="f1531" y="f1532"/>
                  </a:lnTo>
                  <a:lnTo>
                    <a:pt x="f83" y="f842"/>
                  </a:lnTo>
                  <a:lnTo>
                    <a:pt x="f432" y="f205"/>
                  </a:lnTo>
                  <a:lnTo>
                    <a:pt x="f400" y="f1533"/>
                  </a:lnTo>
                  <a:lnTo>
                    <a:pt x="f407" y="f591"/>
                  </a:lnTo>
                  <a:lnTo>
                    <a:pt x="f714" y="f207"/>
                  </a:lnTo>
                  <a:lnTo>
                    <a:pt x="f395" y="f1534"/>
                  </a:lnTo>
                  <a:lnTo>
                    <a:pt x="f707" y="f1535"/>
                  </a:lnTo>
                  <a:lnTo>
                    <a:pt x="f1254" y="f1536"/>
                  </a:lnTo>
                  <a:lnTo>
                    <a:pt x="f394" y="f1499"/>
                  </a:lnTo>
                  <a:lnTo>
                    <a:pt x="f394" y="f1537"/>
                  </a:lnTo>
                  <a:lnTo>
                    <a:pt x="f393" y="f1538"/>
                  </a:lnTo>
                  <a:lnTo>
                    <a:pt x="f393" y="f846"/>
                  </a:lnTo>
                  <a:lnTo>
                    <a:pt x="f252" y="f1068"/>
                  </a:lnTo>
                  <a:lnTo>
                    <a:pt x="f701" y="f1539"/>
                  </a:lnTo>
                  <a:lnTo>
                    <a:pt x="f894" y="f779"/>
                  </a:lnTo>
                  <a:lnTo>
                    <a:pt x="f890" y="f1540"/>
                  </a:lnTo>
                  <a:lnTo>
                    <a:pt x="f1223" y="f1541"/>
                  </a:lnTo>
                  <a:lnTo>
                    <a:pt x="f1225" y="f1542"/>
                  </a:lnTo>
                  <a:lnTo>
                    <a:pt x="f998" y="f1543"/>
                  </a:lnTo>
                  <a:lnTo>
                    <a:pt x="f1167" y="f1544"/>
                  </a:lnTo>
                  <a:lnTo>
                    <a:pt x="f900" y="f638"/>
                  </a:lnTo>
                  <a:lnTo>
                    <a:pt x="f886" y="f1322"/>
                  </a:lnTo>
                  <a:lnTo>
                    <a:pt x="f270" y="f1460"/>
                  </a:lnTo>
                  <a:lnTo>
                    <a:pt x="f244" y="f1021"/>
                  </a:lnTo>
                  <a:lnTo>
                    <a:pt x="f261" y="f1325"/>
                  </a:lnTo>
                  <a:lnTo>
                    <a:pt x="f305" y="f622"/>
                  </a:lnTo>
                  <a:lnTo>
                    <a:pt x="f369" y="f1009"/>
                  </a:lnTo>
                  <a:lnTo>
                    <a:pt x="f9" y="f517"/>
                  </a:lnTo>
                  <a:lnTo>
                    <a:pt x="f416" y="f1304"/>
                  </a:lnTo>
                  <a:lnTo>
                    <a:pt x="f425" y="f622"/>
                  </a:lnTo>
                  <a:lnTo>
                    <a:pt x="f494" y="f1006"/>
                  </a:lnTo>
                  <a:lnTo>
                    <a:pt x="f458" y="f1003"/>
                  </a:lnTo>
                  <a:lnTo>
                    <a:pt x="f509" y="f1496"/>
                  </a:lnTo>
                  <a:lnTo>
                    <a:pt x="f1049" y="f1518"/>
                  </a:lnTo>
                  <a:lnTo>
                    <a:pt x="f1046" y="f1462"/>
                  </a:lnTo>
                  <a:lnTo>
                    <a:pt x="f882" y="f1540"/>
                  </a:lnTo>
                  <a:lnTo>
                    <a:pt x="f864" y="f1539"/>
                  </a:lnTo>
                  <a:lnTo>
                    <a:pt x="f658" y="f1545"/>
                  </a:lnTo>
                  <a:lnTo>
                    <a:pt x="f731" y="f1068"/>
                  </a:lnTo>
                  <a:lnTo>
                    <a:pt x="f755" y="f1546"/>
                  </a:lnTo>
                  <a:lnTo>
                    <a:pt x="f717" y="f1105"/>
                  </a:lnTo>
                  <a:lnTo>
                    <a:pt x="f1012" y="f846"/>
                  </a:lnTo>
                  <a:lnTo>
                    <a:pt x="f654" y="f1378"/>
                  </a:lnTo>
                  <a:lnTo>
                    <a:pt x="f769" y="f1461"/>
                  </a:lnTo>
                  <a:lnTo>
                    <a:pt x="f652" y="f1538"/>
                  </a:lnTo>
                  <a:lnTo>
                    <a:pt x="f1547" y="f1548"/>
                  </a:lnTo>
                  <a:lnTo>
                    <a:pt x="f770" y="f1376"/>
                  </a:lnTo>
                  <a:lnTo>
                    <a:pt x="f1452" y="f209"/>
                  </a:lnTo>
                  <a:lnTo>
                    <a:pt x="f1465" y="f1534"/>
                  </a:lnTo>
                  <a:lnTo>
                    <a:pt x="f1286" y="f1549"/>
                  </a:lnTo>
                  <a:lnTo>
                    <a:pt x="f737" y="f190"/>
                  </a:lnTo>
                  <a:lnTo>
                    <a:pt x="f1452" y="f1529"/>
                  </a:lnTo>
                  <a:lnTo>
                    <a:pt x="f652" y="f1458"/>
                  </a:lnTo>
                  <a:lnTo>
                    <a:pt x="f1289" y="f157"/>
                  </a:lnTo>
                  <a:lnTo>
                    <a:pt x="f729" y="f831"/>
                  </a:lnTo>
                  <a:lnTo>
                    <a:pt x="f767" y="f825"/>
                  </a:lnTo>
                  <a:lnTo>
                    <a:pt x="f727" y="f1526"/>
                  </a:lnTo>
                  <a:lnTo>
                    <a:pt x="f727" y="f1524"/>
                  </a:lnTo>
                  <a:lnTo>
                    <a:pt x="f728" y="f817"/>
                  </a:lnTo>
                  <a:lnTo>
                    <a:pt x="f1289" y="f1523"/>
                  </a:lnTo>
                  <a:lnTo>
                    <a:pt x="f653" y="f1095"/>
                  </a:lnTo>
                  <a:lnTo>
                    <a:pt x="f650" y="f1550"/>
                  </a:lnTo>
                  <a:lnTo>
                    <a:pt x="f1061" y="f581"/>
                  </a:lnTo>
                  <a:lnTo>
                    <a:pt x="f736" y="f576"/>
                  </a:lnTo>
                  <a:lnTo>
                    <a:pt x="f746" y="f7"/>
                  </a:lnTo>
                  <a:lnTo>
                    <a:pt x="f610" y="f141"/>
                  </a:lnTo>
                  <a:lnTo>
                    <a:pt x="f611" y="f1454"/>
                  </a:lnTo>
                  <a:lnTo>
                    <a:pt x="f611" y="f1454"/>
                  </a:lnTo>
                  <a:lnTo>
                    <a:pt x="f610" y="f937"/>
                  </a:lnTo>
                  <a:lnTo>
                    <a:pt x="f1490" y="f937"/>
                  </a:lnTo>
                  <a:lnTo>
                    <a:pt x="f1286" y="f139"/>
                  </a:lnTo>
                  <a:lnTo>
                    <a:pt x="f1551" y="f139"/>
                  </a:lnTo>
                  <a:lnTo>
                    <a:pt x="f652" y="f139"/>
                  </a:lnTo>
                  <a:lnTo>
                    <a:pt x="f715" y="f139"/>
                  </a:lnTo>
                  <a:lnTo>
                    <a:pt x="f717" y="f139"/>
                  </a:lnTo>
                  <a:lnTo>
                    <a:pt x="f879" y="f139"/>
                  </a:lnTo>
                  <a:lnTo>
                    <a:pt x="f867" y="f139"/>
                  </a:lnTo>
                  <a:lnTo>
                    <a:pt x="f1281" y="f139"/>
                  </a:lnTo>
                  <a:lnTo>
                    <a:pt x="f883" y="f139"/>
                  </a:lnTo>
                  <a:lnTo>
                    <a:pt x="f1038" y="f579"/>
                  </a:lnTo>
                  <a:lnTo>
                    <a:pt x="f1552" y="f579"/>
                  </a:lnTo>
                  <a:lnTo>
                    <a:pt x="f512" y="f579"/>
                  </a:lnTo>
                  <a:lnTo>
                    <a:pt x="f1494" y="f936"/>
                  </a:lnTo>
                  <a:lnTo>
                    <a:pt x="f509" y="f936"/>
                  </a:lnTo>
                  <a:lnTo>
                    <a:pt x="f1276" y="f826"/>
                  </a:lnTo>
                  <a:lnTo>
                    <a:pt x="f1372" y="f1148"/>
                  </a:lnTo>
                  <a:lnTo>
                    <a:pt x="f488" y="f1090"/>
                  </a:lnTo>
                  <a:lnTo>
                    <a:pt x="f485" y="f805"/>
                  </a:lnTo>
                  <a:lnTo>
                    <a:pt x="f454" y="f1310"/>
                  </a:lnTo>
                  <a:lnTo>
                    <a:pt x="f474" y="f1384"/>
                  </a:lnTo>
                  <a:lnTo>
                    <a:pt x="f674" y="f801"/>
                  </a:lnTo>
                  <a:lnTo>
                    <a:pt x="f452" y="f1553"/>
                  </a:lnTo>
                  <a:lnTo>
                    <a:pt x="f412" y="f1410"/>
                  </a:lnTo>
                  <a:lnTo>
                    <a:pt x="f321" y="f925"/>
                  </a:lnTo>
                  <a:lnTo>
                    <a:pt x="f314" y="f962"/>
                  </a:lnTo>
                  <a:lnTo>
                    <a:pt x="f369" y="f1330"/>
                  </a:lnTo>
                  <a:lnTo>
                    <a:pt x="f19" y="f797"/>
                  </a:lnTo>
                  <a:lnTo>
                    <a:pt x="f370" y="f1351"/>
                  </a:lnTo>
                  <a:lnTo>
                    <a:pt x="f1554" y="f1350"/>
                  </a:lnTo>
                  <a:lnTo>
                    <a:pt x="f306" y="f1351"/>
                  </a:lnTo>
                  <a:lnTo>
                    <a:pt x="f305" y="f797"/>
                  </a:lnTo>
                  <a:lnTo>
                    <a:pt x="f299" y="f1330"/>
                  </a:lnTo>
                  <a:lnTo>
                    <a:pt x="f258" y="f1333"/>
                  </a:lnTo>
                  <a:lnTo>
                    <a:pt x="f237" y="f1348"/>
                  </a:lnTo>
                  <a:lnTo>
                    <a:pt x="f242" y="f1135"/>
                  </a:lnTo>
                  <a:lnTo>
                    <a:pt x="f270" y="f582"/>
                  </a:lnTo>
                  <a:lnTo>
                    <a:pt x="f270" y="f582"/>
                  </a:lnTo>
                  <a:close/>
                  <a:moveTo>
                    <a:pt x="f310" y="f1333"/>
                  </a:moveTo>
                  <a:lnTo>
                    <a:pt x="f369" y="f1332"/>
                  </a:lnTo>
                  <a:lnTo>
                    <a:pt x="f369" y="f1349"/>
                  </a:lnTo>
                  <a:lnTo>
                    <a:pt x="f21" y="f1391"/>
                  </a:lnTo>
                  <a:lnTo>
                    <a:pt x="f333" y="f1391"/>
                  </a:lnTo>
                  <a:lnTo>
                    <a:pt x="f306" y="f1391"/>
                  </a:lnTo>
                  <a:lnTo>
                    <a:pt x="f305" y="f1389"/>
                  </a:lnTo>
                  <a:lnTo>
                    <a:pt x="f302" y="f1332"/>
                  </a:lnTo>
                  <a:lnTo>
                    <a:pt x="f305" y="f962"/>
                  </a:lnTo>
                  <a:lnTo>
                    <a:pt x="f1554" y="f1305"/>
                  </a:lnTo>
                  <a:lnTo>
                    <a:pt x="f333" y="f1305"/>
                  </a:lnTo>
                  <a:lnTo>
                    <a:pt x="f17" y="f962"/>
                  </a:lnTo>
                  <a:lnTo>
                    <a:pt x="f310" y="f1333"/>
                  </a:lnTo>
                  <a:lnTo>
                    <a:pt x="f310" y="f1333"/>
                  </a:lnTo>
                  <a:close/>
                  <a:moveTo>
                    <a:pt x="f367" y="f1135"/>
                  </a:moveTo>
                  <a:lnTo>
                    <a:pt x="f408" y="f1114"/>
                  </a:lnTo>
                  <a:lnTo>
                    <a:pt x="f362" y="f1555"/>
                  </a:lnTo>
                  <a:lnTo>
                    <a:pt x="f362" y="f799"/>
                  </a:lnTo>
                  <a:lnTo>
                    <a:pt x="f367" y="f835"/>
                  </a:lnTo>
                  <a:lnTo>
                    <a:pt x="f28" y="f1511"/>
                  </a:lnTo>
                  <a:lnTo>
                    <a:pt x="f25" y="f1511"/>
                  </a:lnTo>
                  <a:lnTo>
                    <a:pt x="f13" y="f1511"/>
                  </a:lnTo>
                  <a:lnTo>
                    <a:pt x="f17" y="f1511"/>
                  </a:lnTo>
                  <a:lnTo>
                    <a:pt x="f306" y="f1511"/>
                  </a:lnTo>
                  <a:lnTo>
                    <a:pt x="f335" y="f1511"/>
                  </a:lnTo>
                  <a:lnTo>
                    <a:pt x="f256" y="f1511"/>
                  </a:lnTo>
                  <a:lnTo>
                    <a:pt x="f260" y="f835"/>
                  </a:lnTo>
                  <a:lnTo>
                    <a:pt x="f261" y="f799"/>
                  </a:lnTo>
                  <a:lnTo>
                    <a:pt x="f261" y="f1555"/>
                  </a:lnTo>
                  <a:lnTo>
                    <a:pt x="f1363" y="f1135"/>
                  </a:lnTo>
                  <a:lnTo>
                    <a:pt x="f352" y="f1410"/>
                  </a:lnTo>
                  <a:lnTo>
                    <a:pt x="f299" y="f1347"/>
                  </a:lnTo>
                  <a:lnTo>
                    <a:pt x="f1181" y="f1347"/>
                  </a:lnTo>
                  <a:lnTo>
                    <a:pt x="f19" y="f1347"/>
                  </a:lnTo>
                  <a:lnTo>
                    <a:pt x="f23" y="f1347"/>
                  </a:lnTo>
                  <a:lnTo>
                    <a:pt x="f330" y="f1347"/>
                  </a:lnTo>
                  <a:lnTo>
                    <a:pt x="f28" y="f1410"/>
                  </a:lnTo>
                  <a:lnTo>
                    <a:pt x="f367" y="f1135"/>
                  </a:lnTo>
                  <a:lnTo>
                    <a:pt x="f367" y="f1135"/>
                  </a:lnTo>
                  <a:close/>
                  <a:moveTo>
                    <a:pt x="f465" y="f1443"/>
                  </a:moveTo>
                  <a:lnTo>
                    <a:pt x="f693" y="f834"/>
                  </a:lnTo>
                  <a:lnTo>
                    <a:pt x="f414" y="f582"/>
                  </a:lnTo>
                  <a:lnTo>
                    <a:pt x="f693" y="f131"/>
                  </a:lnTo>
                  <a:lnTo>
                    <a:pt x="f469" y="f131"/>
                  </a:lnTo>
                  <a:lnTo>
                    <a:pt x="f385" y="f1479"/>
                  </a:lnTo>
                  <a:lnTo>
                    <a:pt x="f466" y="f1479"/>
                  </a:lnTo>
                  <a:lnTo>
                    <a:pt x="f365" y="f1479"/>
                  </a:lnTo>
                  <a:lnTo>
                    <a:pt x="f328" y="f1479"/>
                  </a:lnTo>
                  <a:lnTo>
                    <a:pt x="f15" y="f1479"/>
                  </a:lnTo>
                  <a:lnTo>
                    <a:pt x="f305" y="f1479"/>
                  </a:lnTo>
                  <a:lnTo>
                    <a:pt x="f352" y="f1479"/>
                  </a:lnTo>
                  <a:lnTo>
                    <a:pt x="f1556" y="f1479"/>
                  </a:lnTo>
                  <a:lnTo>
                    <a:pt x="f242" y="f131"/>
                  </a:lnTo>
                  <a:lnTo>
                    <a:pt x="f244" y="f582"/>
                  </a:lnTo>
                  <a:lnTo>
                    <a:pt x="f244" y="f927"/>
                  </a:lnTo>
                  <a:lnTo>
                    <a:pt x="f244" y="f1553"/>
                  </a:lnTo>
                  <a:lnTo>
                    <a:pt x="f342" y="f1557"/>
                  </a:lnTo>
                  <a:lnTo>
                    <a:pt x="f242" y="f1443"/>
                  </a:lnTo>
                  <a:lnTo>
                    <a:pt x="f241" y="f1443"/>
                  </a:lnTo>
                  <a:lnTo>
                    <a:pt x="f1363" y="f1153"/>
                  </a:lnTo>
                  <a:lnTo>
                    <a:pt x="f302" y="f1153"/>
                  </a:lnTo>
                  <a:lnTo>
                    <a:pt x="f21" y="f1153"/>
                  </a:lnTo>
                  <a:lnTo>
                    <a:pt x="f25" y="f1153"/>
                  </a:lnTo>
                  <a:lnTo>
                    <a:pt x="f365" y="f1153"/>
                  </a:lnTo>
                  <a:lnTo>
                    <a:pt x="f384" y="f1443"/>
                  </a:lnTo>
                  <a:lnTo>
                    <a:pt x="f385" y="f1443"/>
                  </a:lnTo>
                  <a:lnTo>
                    <a:pt x="f465" y="f1443"/>
                  </a:lnTo>
                  <a:lnTo>
                    <a:pt x="f465" y="f1443"/>
                  </a:lnTo>
                  <a:close/>
                  <a:moveTo>
                    <a:pt x="f419" y="f1435"/>
                  </a:moveTo>
                  <a:lnTo>
                    <a:pt x="f431" y="f1343"/>
                  </a:lnTo>
                  <a:lnTo>
                    <a:pt x="f426" y="f1397"/>
                  </a:lnTo>
                  <a:lnTo>
                    <a:pt x="f427" y="f801"/>
                  </a:lnTo>
                  <a:lnTo>
                    <a:pt x="f430" y="f833"/>
                  </a:lnTo>
                  <a:lnTo>
                    <a:pt x="f450" y="f833"/>
                  </a:lnTo>
                  <a:lnTo>
                    <a:pt x="f469" y="f1345"/>
                  </a:lnTo>
                  <a:lnTo>
                    <a:pt x="f9" y="f1345"/>
                  </a:lnTo>
                  <a:lnTo>
                    <a:pt x="f13" y="f1345"/>
                  </a:lnTo>
                  <a:lnTo>
                    <a:pt x="f306" y="f1345"/>
                  </a:lnTo>
                  <a:lnTo>
                    <a:pt x="f352" y="f1345"/>
                  </a:lnTo>
                  <a:lnTo>
                    <a:pt x="f241" y="f833"/>
                  </a:lnTo>
                  <a:lnTo>
                    <a:pt x="f292" y="f833"/>
                  </a:lnTo>
                  <a:lnTo>
                    <a:pt x="f277" y="f833"/>
                  </a:lnTo>
                  <a:lnTo>
                    <a:pt x="f274" y="f801"/>
                  </a:lnTo>
                  <a:lnTo>
                    <a:pt x="f280" y="f801"/>
                  </a:lnTo>
                  <a:lnTo>
                    <a:pt x="f270" y="f1397"/>
                  </a:lnTo>
                  <a:lnTo>
                    <a:pt x="f270" y="f1343"/>
                  </a:lnTo>
                  <a:lnTo>
                    <a:pt x="f280" y="f1435"/>
                  </a:lnTo>
                  <a:lnTo>
                    <a:pt x="f1171" y="f929"/>
                  </a:lnTo>
                  <a:lnTo>
                    <a:pt x="f1177" y="f929"/>
                  </a:lnTo>
                  <a:lnTo>
                    <a:pt x="f244" y="f929"/>
                  </a:lnTo>
                  <a:lnTo>
                    <a:pt x="f341" y="f929"/>
                  </a:lnTo>
                  <a:lnTo>
                    <a:pt x="f260" y="f1152"/>
                  </a:lnTo>
                  <a:lnTo>
                    <a:pt x="f300" y="f1152"/>
                  </a:lnTo>
                  <a:lnTo>
                    <a:pt x="f312" y="f1152"/>
                  </a:lnTo>
                  <a:lnTo>
                    <a:pt x="f321" y="f1152"/>
                  </a:lnTo>
                  <a:lnTo>
                    <a:pt x="f412" y="f1152"/>
                  </a:lnTo>
                  <a:lnTo>
                    <a:pt x="f469" y="f1152"/>
                  </a:lnTo>
                  <a:lnTo>
                    <a:pt x="f415" y="f929"/>
                  </a:lnTo>
                  <a:lnTo>
                    <a:pt x="f698" y="f929"/>
                  </a:lnTo>
                  <a:lnTo>
                    <a:pt x="f429" y="f929"/>
                  </a:lnTo>
                  <a:lnTo>
                    <a:pt x="f428" y="f1435"/>
                  </a:lnTo>
                  <a:lnTo>
                    <a:pt x="f419" y="f1435"/>
                  </a:lnTo>
                  <a:lnTo>
                    <a:pt x="f419" y="f1435"/>
                  </a:lnTo>
                  <a:close/>
                  <a:moveTo>
                    <a:pt x="f1373" y="f803"/>
                  </a:moveTo>
                  <a:lnTo>
                    <a:pt x="f445" y="f957"/>
                  </a:lnTo>
                  <a:lnTo>
                    <a:pt x="f1186" y="f1558"/>
                  </a:lnTo>
                  <a:lnTo>
                    <a:pt x="f445" y="f1558"/>
                  </a:lnTo>
                  <a:lnTo>
                    <a:pt x="f674" y="f1310"/>
                  </a:lnTo>
                  <a:lnTo>
                    <a:pt x="f434" y="f1310"/>
                  </a:lnTo>
                  <a:lnTo>
                    <a:pt x="f431" y="f1310"/>
                  </a:lnTo>
                  <a:lnTo>
                    <a:pt x="f470" y="f1310"/>
                  </a:lnTo>
                  <a:lnTo>
                    <a:pt x="f469" y="f1310"/>
                  </a:lnTo>
                  <a:lnTo>
                    <a:pt x="f9" y="f1310"/>
                  </a:lnTo>
                  <a:lnTo>
                    <a:pt x="f314" y="f1310"/>
                  </a:lnTo>
                  <a:lnTo>
                    <a:pt x="f306" y="f1310"/>
                  </a:lnTo>
                  <a:lnTo>
                    <a:pt x="f261" y="f1310"/>
                  </a:lnTo>
                  <a:lnTo>
                    <a:pt x="f244" y="f1310"/>
                  </a:lnTo>
                  <a:lnTo>
                    <a:pt x="f280" y="f1310"/>
                  </a:lnTo>
                  <a:lnTo>
                    <a:pt x="f885" y="f1310"/>
                  </a:lnTo>
                  <a:lnTo>
                    <a:pt x="f285" y="f1558"/>
                  </a:lnTo>
                  <a:lnTo>
                    <a:pt x="f886" y="f1558"/>
                  </a:lnTo>
                  <a:lnTo>
                    <a:pt x="f888" y="f957"/>
                  </a:lnTo>
                  <a:lnTo>
                    <a:pt x="f886" y="f803"/>
                  </a:lnTo>
                  <a:lnTo>
                    <a:pt x="f886" y="f832"/>
                  </a:lnTo>
                  <a:lnTo>
                    <a:pt x="f285" y="f133"/>
                  </a:lnTo>
                  <a:lnTo>
                    <a:pt x="f885" y="f133"/>
                  </a:lnTo>
                  <a:lnTo>
                    <a:pt x="f280" y="f133"/>
                  </a:lnTo>
                  <a:lnTo>
                    <a:pt x="f292" y="f133"/>
                  </a:lnTo>
                  <a:lnTo>
                    <a:pt x="f240" y="f133"/>
                  </a:lnTo>
                  <a:lnTo>
                    <a:pt x="f253" y="f133"/>
                  </a:lnTo>
                  <a:lnTo>
                    <a:pt x="f333" y="f133"/>
                  </a:lnTo>
                  <a:lnTo>
                    <a:pt x="f357" y="f133"/>
                  </a:lnTo>
                  <a:lnTo>
                    <a:pt x="f468" y="f133"/>
                  </a:lnTo>
                  <a:lnTo>
                    <a:pt x="f693" y="f133"/>
                  </a:lnTo>
                  <a:lnTo>
                    <a:pt x="f449" y="f133"/>
                  </a:lnTo>
                  <a:lnTo>
                    <a:pt x="f426" y="f133"/>
                  </a:lnTo>
                  <a:lnTo>
                    <a:pt x="f434" y="f133"/>
                  </a:lnTo>
                  <a:lnTo>
                    <a:pt x="f660" y="f832"/>
                  </a:lnTo>
                  <a:lnTo>
                    <a:pt x="f444" y="f832"/>
                  </a:lnTo>
                  <a:lnTo>
                    <a:pt x="f1373" y="f803"/>
                  </a:lnTo>
                  <a:lnTo>
                    <a:pt x="f1373" y="f803"/>
                  </a:lnTo>
                  <a:close/>
                  <a:moveTo>
                    <a:pt x="f13" y="f934"/>
                  </a:moveTo>
                  <a:lnTo>
                    <a:pt x="f357" y="f137"/>
                  </a:lnTo>
                  <a:lnTo>
                    <a:pt x="f355" y="f1148"/>
                  </a:lnTo>
                  <a:lnTo>
                    <a:pt x="f312" y="f935"/>
                  </a:lnTo>
                  <a:lnTo>
                    <a:pt x="f369" y="f826"/>
                  </a:lnTo>
                  <a:lnTo>
                    <a:pt x="f17" y="f826"/>
                  </a:lnTo>
                  <a:lnTo>
                    <a:pt x="f370" y="f936"/>
                  </a:lnTo>
                  <a:lnTo>
                    <a:pt x="f256" y="f936"/>
                  </a:lnTo>
                  <a:lnTo>
                    <a:pt x="f242" y="f936"/>
                  </a:lnTo>
                  <a:lnTo>
                    <a:pt x="f270" y="f936"/>
                  </a:lnTo>
                  <a:lnTo>
                    <a:pt x="f886" y="f936"/>
                  </a:lnTo>
                  <a:lnTo>
                    <a:pt x="f903" y="f826"/>
                  </a:lnTo>
                  <a:lnTo>
                    <a:pt x="f1259" y="f826"/>
                  </a:lnTo>
                  <a:lnTo>
                    <a:pt x="f1236" y="f935"/>
                  </a:lnTo>
                  <a:lnTo>
                    <a:pt x="f1265" y="f1148"/>
                  </a:lnTo>
                  <a:lnTo>
                    <a:pt x="f1236" y="f137"/>
                  </a:lnTo>
                  <a:lnTo>
                    <a:pt x="f902" y="f934"/>
                  </a:lnTo>
                  <a:lnTo>
                    <a:pt x="f249" y="f934"/>
                  </a:lnTo>
                  <a:lnTo>
                    <a:pt x="f1001" y="f829"/>
                  </a:lnTo>
                  <a:lnTo>
                    <a:pt x="f1170" y="f829"/>
                  </a:lnTo>
                  <a:lnTo>
                    <a:pt x="f277" y="f829"/>
                  </a:lnTo>
                  <a:lnTo>
                    <a:pt x="f1556" y="f829"/>
                  </a:lnTo>
                  <a:lnTo>
                    <a:pt x="f253" y="f829"/>
                  </a:lnTo>
                  <a:lnTo>
                    <a:pt x="f376" y="f829"/>
                  </a:lnTo>
                  <a:lnTo>
                    <a:pt x="f369" y="f829"/>
                  </a:lnTo>
                  <a:lnTo>
                    <a:pt x="f312" y="f934"/>
                  </a:lnTo>
                  <a:lnTo>
                    <a:pt x="f13" y="f934"/>
                  </a:lnTo>
                  <a:lnTo>
                    <a:pt x="f13" y="f934"/>
                  </a:lnTo>
                  <a:close/>
                  <a:moveTo>
                    <a:pt x="f461" y="f934"/>
                  </a:moveTo>
                  <a:lnTo>
                    <a:pt x="f454" y="f828"/>
                  </a:lnTo>
                  <a:lnTo>
                    <a:pt x="f503" y="f935"/>
                  </a:lnTo>
                  <a:lnTo>
                    <a:pt x="f460" y="f826"/>
                  </a:lnTo>
                  <a:lnTo>
                    <a:pt x="f461" y="f936"/>
                  </a:lnTo>
                  <a:lnTo>
                    <a:pt x="f474" y="f936"/>
                  </a:lnTo>
                  <a:lnTo>
                    <a:pt x="f444" y="f936"/>
                  </a:lnTo>
                  <a:lnTo>
                    <a:pt x="f420" y="f936"/>
                  </a:lnTo>
                  <a:lnTo>
                    <a:pt x="f426" y="f826"/>
                  </a:lnTo>
                  <a:lnTo>
                    <a:pt x="f430" y="f935"/>
                  </a:lnTo>
                  <a:lnTo>
                    <a:pt x="f463" y="f1148"/>
                  </a:lnTo>
                  <a:lnTo>
                    <a:pt x="f452" y="f137"/>
                  </a:lnTo>
                  <a:lnTo>
                    <a:pt x="f463" y="f934"/>
                  </a:lnTo>
                  <a:lnTo>
                    <a:pt x="f430" y="f829"/>
                  </a:lnTo>
                  <a:lnTo>
                    <a:pt x="f431" y="f829"/>
                  </a:lnTo>
                  <a:lnTo>
                    <a:pt x="f440" y="f1089"/>
                  </a:lnTo>
                  <a:lnTo>
                    <a:pt x="f438" y="f1089"/>
                  </a:lnTo>
                  <a:lnTo>
                    <a:pt x="f494" y="f829"/>
                  </a:lnTo>
                  <a:lnTo>
                    <a:pt x="f453" y="f934"/>
                  </a:lnTo>
                  <a:lnTo>
                    <a:pt x="f461" y="f934"/>
                  </a:lnTo>
                  <a:lnTo>
                    <a:pt x="f461" y="f934"/>
                  </a:lnTo>
                  <a:close/>
                  <a:moveTo>
                    <a:pt x="f686" y="f1148"/>
                  </a:moveTo>
                  <a:lnTo>
                    <a:pt x="f418" y="f936"/>
                  </a:lnTo>
                  <a:lnTo>
                    <a:pt x="f452" y="f1454"/>
                  </a:lnTo>
                  <a:lnTo>
                    <a:pt x="f430" y="f1477"/>
                  </a:lnTo>
                  <a:lnTo>
                    <a:pt x="f1054" y="f1477"/>
                  </a:lnTo>
                  <a:lnTo>
                    <a:pt x="f1280" y="f1477"/>
                  </a:lnTo>
                  <a:lnTo>
                    <a:pt x="f1559" y="f1477"/>
                  </a:lnTo>
                  <a:lnTo>
                    <a:pt x="f1560" y="f1477"/>
                  </a:lnTo>
                  <a:lnTo>
                    <a:pt x="f1041" y="f1477"/>
                  </a:lnTo>
                  <a:lnTo>
                    <a:pt x="f753" y="f1477"/>
                  </a:lnTo>
                  <a:lnTo>
                    <a:pt x="f727" y="f1477"/>
                  </a:lnTo>
                  <a:lnTo>
                    <a:pt x="f654" y="f1477"/>
                  </a:lnTo>
                  <a:lnTo>
                    <a:pt x="f769" y="f1477"/>
                  </a:lnTo>
                  <a:lnTo>
                    <a:pt x="f1547" y="f1477"/>
                  </a:lnTo>
                  <a:lnTo>
                    <a:pt x="f1061" y="f822"/>
                  </a:lnTo>
                  <a:lnTo>
                    <a:pt x="f1287" y="f807"/>
                  </a:lnTo>
                  <a:lnTo>
                    <a:pt x="f1287" y="f941"/>
                  </a:lnTo>
                  <a:lnTo>
                    <a:pt x="f1287" y="f7"/>
                  </a:lnTo>
                  <a:lnTo>
                    <a:pt x="f770" y="f577"/>
                  </a:lnTo>
                  <a:lnTo>
                    <a:pt x="f647" y="f942"/>
                  </a:lnTo>
                  <a:lnTo>
                    <a:pt x="f750" y="f1561"/>
                  </a:lnTo>
                  <a:lnTo>
                    <a:pt x="f1289" y="f570"/>
                  </a:lnTo>
                  <a:lnTo>
                    <a:pt x="f1505" y="f798"/>
                  </a:lnTo>
                  <a:lnTo>
                    <a:pt x="f1282" y="f798"/>
                  </a:lnTo>
                  <a:lnTo>
                    <a:pt x="f658" y="f798"/>
                  </a:lnTo>
                  <a:lnTo>
                    <a:pt x="f1562" y="f798"/>
                  </a:lnTo>
                  <a:lnTo>
                    <a:pt x="f864" y="f798"/>
                  </a:lnTo>
                  <a:lnTo>
                    <a:pt x="f1280" y="f1524"/>
                  </a:lnTo>
                  <a:lnTo>
                    <a:pt x="f1562" y="f1524"/>
                  </a:lnTo>
                  <a:lnTo>
                    <a:pt x="f865" y="f567"/>
                  </a:lnTo>
                  <a:lnTo>
                    <a:pt x="f1056" y="f567"/>
                  </a:lnTo>
                  <a:lnTo>
                    <a:pt x="f1002" y="f545"/>
                  </a:lnTo>
                  <a:lnTo>
                    <a:pt x="f733" y="f545"/>
                  </a:lnTo>
                  <a:lnTo>
                    <a:pt x="f1045" y="f568"/>
                  </a:lnTo>
                  <a:lnTo>
                    <a:pt x="f1560" y="f817"/>
                  </a:lnTo>
                  <a:lnTo>
                    <a:pt x="f760" y="f1563"/>
                  </a:lnTo>
                  <a:lnTo>
                    <a:pt x="f856" y="f802"/>
                  </a:lnTo>
                  <a:lnTo>
                    <a:pt x="f1041" y="f1095"/>
                  </a:lnTo>
                  <a:lnTo>
                    <a:pt x="f719" y="f1550"/>
                  </a:lnTo>
                  <a:lnTo>
                    <a:pt x="f1505" y="f1109"/>
                  </a:lnTo>
                  <a:lnTo>
                    <a:pt x="f765" y="f1561"/>
                  </a:lnTo>
                  <a:lnTo>
                    <a:pt x="f765" y="f573"/>
                  </a:lnTo>
                  <a:lnTo>
                    <a:pt x="f717" y="f145"/>
                  </a:lnTo>
                  <a:lnTo>
                    <a:pt x="f656" y="f1564"/>
                  </a:lnTo>
                  <a:lnTo>
                    <a:pt x="f856" y="f1564"/>
                  </a:lnTo>
                  <a:lnTo>
                    <a:pt x="f1510" y="f1564"/>
                  </a:lnTo>
                  <a:lnTo>
                    <a:pt x="f1565" y="f1564"/>
                  </a:lnTo>
                  <a:lnTo>
                    <a:pt x="f1280" y="f145"/>
                  </a:lnTo>
                  <a:lnTo>
                    <a:pt x="f1268" y="f573"/>
                  </a:lnTo>
                  <a:lnTo>
                    <a:pt x="f1566" y="f820"/>
                  </a:lnTo>
                  <a:lnTo>
                    <a:pt x="f234" y="f147"/>
                  </a:lnTo>
                  <a:lnTo>
                    <a:pt x="f454" y="f581"/>
                  </a:lnTo>
                  <a:lnTo>
                    <a:pt x="f1186" y="f581"/>
                  </a:lnTo>
                  <a:lnTo>
                    <a:pt x="f420" y="f147"/>
                  </a:lnTo>
                  <a:lnTo>
                    <a:pt x="f427" y="f1561"/>
                  </a:lnTo>
                  <a:lnTo>
                    <a:pt x="f698" y="f573"/>
                  </a:lnTo>
                  <a:lnTo>
                    <a:pt x="f414" y="f144"/>
                  </a:lnTo>
                  <a:lnTo>
                    <a:pt x="f409" y="f942"/>
                  </a:lnTo>
                  <a:lnTo>
                    <a:pt x="f412" y="f540"/>
                  </a:lnTo>
                  <a:lnTo>
                    <a:pt x="f408" y="f143"/>
                  </a:lnTo>
                  <a:lnTo>
                    <a:pt x="f330" y="f1564"/>
                  </a:lnTo>
                  <a:lnTo>
                    <a:pt x="f310" y="f820"/>
                  </a:lnTo>
                  <a:lnTo>
                    <a:pt x="f376" y="f1561"/>
                  </a:lnTo>
                  <a:lnTo>
                    <a:pt x="f302" y="f147"/>
                  </a:lnTo>
                  <a:lnTo>
                    <a:pt x="f258" y="f147"/>
                  </a:lnTo>
                  <a:lnTo>
                    <a:pt x="f341" y="f147"/>
                  </a:lnTo>
                  <a:lnTo>
                    <a:pt x="f1177" y="f147"/>
                  </a:lnTo>
                  <a:lnTo>
                    <a:pt x="f283" y="f147"/>
                  </a:lnTo>
                  <a:lnTo>
                    <a:pt x="f1259" y="f1561"/>
                  </a:lnTo>
                  <a:lnTo>
                    <a:pt x="f999" y="f820"/>
                  </a:lnTo>
                  <a:lnTo>
                    <a:pt x="f250" y="f1564"/>
                  </a:lnTo>
                  <a:lnTo>
                    <a:pt x="f714" y="f1564"/>
                  </a:lnTo>
                  <a:lnTo>
                    <a:pt x="f417" y="f1564"/>
                  </a:lnTo>
                  <a:lnTo>
                    <a:pt x="f400" y="f1564"/>
                  </a:lnTo>
                  <a:lnTo>
                    <a:pt x="f36" y="f1564"/>
                  </a:lnTo>
                  <a:lnTo>
                    <a:pt x="f390" y="f145"/>
                  </a:lnTo>
                  <a:lnTo>
                    <a:pt x="f432" y="f573"/>
                  </a:lnTo>
                  <a:lnTo>
                    <a:pt x="f432" y="f1561"/>
                  </a:lnTo>
                  <a:lnTo>
                    <a:pt x="f390" y="f1109"/>
                  </a:lnTo>
                  <a:lnTo>
                    <a:pt x="f42" y="f570"/>
                  </a:lnTo>
                  <a:lnTo>
                    <a:pt x="f401" y="f1097"/>
                  </a:lnTo>
                  <a:lnTo>
                    <a:pt x="f257" y="f1503"/>
                  </a:lnTo>
                  <a:lnTo>
                    <a:pt x="f437" y="f1563"/>
                  </a:lnTo>
                  <a:lnTo>
                    <a:pt x="f399" y="f528"/>
                  </a:lnTo>
                  <a:lnTo>
                    <a:pt x="f435" y="f155"/>
                  </a:lnTo>
                  <a:lnTo>
                    <a:pt x="f392" y="f545"/>
                  </a:lnTo>
                  <a:lnTo>
                    <a:pt x="f892" y="f545"/>
                  </a:lnTo>
                  <a:lnTo>
                    <a:pt x="f394" y="f567"/>
                  </a:lnTo>
                  <a:lnTo>
                    <a:pt x="f894" y="f567"/>
                  </a:lnTo>
                  <a:lnTo>
                    <a:pt x="f1166" y="f567"/>
                  </a:lnTo>
                  <a:lnTo>
                    <a:pt x="f896" y="f567"/>
                  </a:lnTo>
                  <a:lnTo>
                    <a:pt x="f999" y="f1524"/>
                  </a:lnTo>
                  <a:lnTo>
                    <a:pt x="f1129" y="f1524"/>
                  </a:lnTo>
                  <a:lnTo>
                    <a:pt x="f1129" y="f798"/>
                  </a:lnTo>
                  <a:lnTo>
                    <a:pt x="f1167" y="f798"/>
                  </a:lnTo>
                  <a:lnTo>
                    <a:pt x="f1258" y="f798"/>
                  </a:lnTo>
                  <a:lnTo>
                    <a:pt x="f896" y="f798"/>
                  </a:lnTo>
                  <a:lnTo>
                    <a:pt x="f1225" y="f816"/>
                  </a:lnTo>
                  <a:lnTo>
                    <a:pt x="f985" y="f816"/>
                  </a:lnTo>
                  <a:lnTo>
                    <a:pt x="f1204" y="f816"/>
                  </a:lnTo>
                  <a:lnTo>
                    <a:pt x="f417" y="f816"/>
                  </a:lnTo>
                  <a:lnTo>
                    <a:pt x="f257" y="f816"/>
                  </a:lnTo>
                  <a:lnTo>
                    <a:pt x="f42" y="f816"/>
                  </a:lnTo>
                  <a:lnTo>
                    <a:pt x="f402" y="f816"/>
                  </a:lnTo>
                  <a:lnTo>
                    <a:pt x="f259" y="f798"/>
                  </a:lnTo>
                  <a:lnTo>
                    <a:pt x="f980" y="f798"/>
                  </a:lnTo>
                  <a:lnTo>
                    <a:pt x="f439" y="f567"/>
                  </a:lnTo>
                  <a:lnTo>
                    <a:pt x="f1023" y="f155"/>
                  </a:lnTo>
                  <a:lnTo>
                    <a:pt x="f1209" y="f800"/>
                  </a:lnTo>
                  <a:lnTo>
                    <a:pt x="f81" y="f1100"/>
                  </a:lnTo>
                  <a:lnTo>
                    <a:pt x="f441" y="f810"/>
                  </a:lnTo>
                  <a:lnTo>
                    <a:pt x="f77" y="f820"/>
                  </a:lnTo>
                  <a:lnTo>
                    <a:pt x="f1525" y="f942"/>
                  </a:lnTo>
                  <a:lnTo>
                    <a:pt x="f75" y="f577"/>
                  </a:lnTo>
                  <a:lnTo>
                    <a:pt x="f381" y="f941"/>
                  </a:lnTo>
                  <a:lnTo>
                    <a:pt x="f381" y="f807"/>
                  </a:lnTo>
                  <a:lnTo>
                    <a:pt x="f1531" y="f822"/>
                  </a:lnTo>
                  <a:lnTo>
                    <a:pt x="f1521" y="f1477"/>
                  </a:lnTo>
                  <a:lnTo>
                    <a:pt x="f79" y="f1477"/>
                  </a:lnTo>
                  <a:lnTo>
                    <a:pt x="f87" y="f1477"/>
                  </a:lnTo>
                  <a:lnTo>
                    <a:pt x="f1023" y="f1477"/>
                  </a:lnTo>
                  <a:lnTo>
                    <a:pt x="f432" y="f1477"/>
                  </a:lnTo>
                  <a:lnTo>
                    <a:pt x="f391" y="f1477"/>
                  </a:lnTo>
                  <a:lnTo>
                    <a:pt x="f435" y="f1477"/>
                  </a:lnTo>
                  <a:lnTo>
                    <a:pt x="f422" y="f1477"/>
                  </a:lnTo>
                  <a:lnTo>
                    <a:pt x="f986" y="f1477"/>
                  </a:lnTo>
                  <a:lnTo>
                    <a:pt x="f896" y="f1477"/>
                  </a:lnTo>
                  <a:lnTo>
                    <a:pt x="f1259" y="f1477"/>
                  </a:lnTo>
                  <a:lnTo>
                    <a:pt x="f283" y="f1477"/>
                  </a:lnTo>
                  <a:lnTo>
                    <a:pt x="f268" y="f1477"/>
                  </a:lnTo>
                  <a:lnTo>
                    <a:pt x="f242" y="f940"/>
                  </a:lnTo>
                  <a:lnTo>
                    <a:pt x="f235" y="f940"/>
                  </a:lnTo>
                  <a:lnTo>
                    <a:pt x="f254" y="f940"/>
                  </a:lnTo>
                  <a:lnTo>
                    <a:pt x="f302" y="f940"/>
                  </a:lnTo>
                  <a:lnTo>
                    <a:pt x="f1554" y="f940"/>
                  </a:lnTo>
                  <a:lnTo>
                    <a:pt x="f17" y="f940"/>
                  </a:lnTo>
                  <a:lnTo>
                    <a:pt x="f369" y="f578"/>
                  </a:lnTo>
                  <a:lnTo>
                    <a:pt x="f312" y="f141"/>
                  </a:lnTo>
                  <a:lnTo>
                    <a:pt x="f13" y="f938"/>
                  </a:lnTo>
                  <a:lnTo>
                    <a:pt x="f11" y="f826"/>
                  </a:lnTo>
                  <a:lnTo>
                    <a:pt x="f365" y="f828"/>
                  </a:lnTo>
                  <a:lnTo>
                    <a:pt x="f384" y="f137"/>
                  </a:lnTo>
                  <a:lnTo>
                    <a:pt x="f686" y="f1148"/>
                  </a:lnTo>
                  <a:lnTo>
                    <a:pt x="f686" y="f1148"/>
                  </a:lnTo>
                  <a:close/>
                  <a:moveTo>
                    <a:pt x="f693" y="f1526"/>
                  </a:moveTo>
                  <a:lnTo>
                    <a:pt x="f416" y="f831"/>
                  </a:lnTo>
                  <a:lnTo>
                    <a:pt x="f418" y="f157"/>
                  </a:lnTo>
                  <a:lnTo>
                    <a:pt x="f418" y="f1567"/>
                  </a:lnTo>
                  <a:lnTo>
                    <a:pt x="f451" y="f823"/>
                  </a:lnTo>
                  <a:lnTo>
                    <a:pt x="f469" y="f823"/>
                  </a:lnTo>
                  <a:lnTo>
                    <a:pt x="f385" y="f823"/>
                  </a:lnTo>
                  <a:lnTo>
                    <a:pt x="f412" y="f823"/>
                  </a:lnTo>
                  <a:lnTo>
                    <a:pt x="f362" y="f823"/>
                  </a:lnTo>
                  <a:lnTo>
                    <a:pt x="f319" y="f823"/>
                  </a:lnTo>
                  <a:lnTo>
                    <a:pt x="f11" y="f1567"/>
                  </a:lnTo>
                  <a:lnTo>
                    <a:pt x="f25" y="f546"/>
                  </a:lnTo>
                  <a:lnTo>
                    <a:pt x="f25" y="f157"/>
                  </a:lnTo>
                  <a:lnTo>
                    <a:pt x="f328" y="f811"/>
                  </a:lnTo>
                  <a:lnTo>
                    <a:pt x="f317" y="f1476"/>
                  </a:lnTo>
                  <a:lnTo>
                    <a:pt x="f321" y="f808"/>
                  </a:lnTo>
                  <a:lnTo>
                    <a:pt x="f9" y="f1524"/>
                  </a:lnTo>
                  <a:lnTo>
                    <a:pt x="f466" y="f567"/>
                  </a:lnTo>
                  <a:lnTo>
                    <a:pt x="f385" y="f1524"/>
                  </a:lnTo>
                  <a:lnTo>
                    <a:pt x="f693" y="f1526"/>
                  </a:lnTo>
                  <a:lnTo>
                    <a:pt x="f693" y="f1526"/>
                  </a:lnTo>
                  <a:close/>
                  <a:moveTo>
                    <a:pt x="f1170" y="f811"/>
                  </a:moveTo>
                  <a:lnTo>
                    <a:pt x="f1170" y="f546"/>
                  </a:lnTo>
                  <a:lnTo>
                    <a:pt x="f248" y="f823"/>
                  </a:lnTo>
                  <a:lnTo>
                    <a:pt x="f285" y="f1482"/>
                  </a:lnTo>
                  <a:lnTo>
                    <a:pt x="f886" y="f1502"/>
                  </a:lnTo>
                  <a:lnTo>
                    <a:pt x="f1263" y="f1502"/>
                  </a:lnTo>
                  <a:lnTo>
                    <a:pt x="f900" y="f1502"/>
                  </a:lnTo>
                  <a:lnTo>
                    <a:pt x="f1167" y="f1502"/>
                  </a:lnTo>
                  <a:lnTo>
                    <a:pt x="f1225" y="f1502"/>
                  </a:lnTo>
                  <a:lnTo>
                    <a:pt x="f701" y="f1502"/>
                  </a:lnTo>
                  <a:lnTo>
                    <a:pt x="f891" y="f1502"/>
                  </a:lnTo>
                  <a:lnTo>
                    <a:pt x="f257" y="f1502"/>
                  </a:lnTo>
                  <a:lnTo>
                    <a:pt x="f402" y="f1502"/>
                  </a:lnTo>
                  <a:lnTo>
                    <a:pt x="f85" y="f1502"/>
                  </a:lnTo>
                  <a:lnTo>
                    <a:pt x="f441" y="f1502"/>
                  </a:lnTo>
                  <a:lnTo>
                    <a:pt x="f383" y="f1482"/>
                  </a:lnTo>
                  <a:lnTo>
                    <a:pt x="f443" y="f1482"/>
                  </a:lnTo>
                  <a:lnTo>
                    <a:pt x="f1568" y="f1482"/>
                  </a:lnTo>
                  <a:lnTo>
                    <a:pt x="f1522" y="f823"/>
                  </a:lnTo>
                  <a:lnTo>
                    <a:pt x="f1568" y="f546"/>
                  </a:lnTo>
                  <a:lnTo>
                    <a:pt x="f381" y="f811"/>
                  </a:lnTo>
                  <a:lnTo>
                    <a:pt x="f1531" y="f811"/>
                  </a:lnTo>
                  <a:lnTo>
                    <a:pt x="f77" y="f813"/>
                  </a:lnTo>
                  <a:lnTo>
                    <a:pt x="f388" y="f813"/>
                  </a:lnTo>
                  <a:lnTo>
                    <a:pt x="f993" y="f813"/>
                  </a:lnTo>
                  <a:lnTo>
                    <a:pt x="f432" y="f831"/>
                  </a:lnTo>
                  <a:lnTo>
                    <a:pt x="f405" y="f831"/>
                  </a:lnTo>
                  <a:lnTo>
                    <a:pt x="f1204" y="f831"/>
                  </a:lnTo>
                  <a:lnTo>
                    <a:pt x="f1166" y="f831"/>
                  </a:lnTo>
                  <a:lnTo>
                    <a:pt x="f999" y="f831"/>
                  </a:lnTo>
                  <a:lnTo>
                    <a:pt x="f1265" y="f831"/>
                  </a:lnTo>
                  <a:lnTo>
                    <a:pt x="f1263" y="f813"/>
                  </a:lnTo>
                  <a:lnTo>
                    <a:pt x="f34" y="f813"/>
                  </a:lnTo>
                  <a:lnTo>
                    <a:pt x="f283" y="f811"/>
                  </a:lnTo>
                  <a:lnTo>
                    <a:pt x="f1170" y="f811"/>
                  </a:lnTo>
                  <a:lnTo>
                    <a:pt x="f1170" y="f811"/>
                  </a:lnTo>
                  <a:close/>
                  <a:moveTo>
                    <a:pt x="f370" y="f157"/>
                  </a:moveTo>
                  <a:lnTo>
                    <a:pt x="f314" y="f546"/>
                  </a:lnTo>
                  <a:lnTo>
                    <a:pt x="f330" y="f1087"/>
                  </a:lnTo>
                  <a:lnTo>
                    <a:pt x="f11" y="f169"/>
                  </a:lnTo>
                  <a:lnTo>
                    <a:pt x="f317" y="f556"/>
                  </a:lnTo>
                  <a:lnTo>
                    <a:pt x="f28" y="f524"/>
                  </a:lnTo>
                  <a:lnTo>
                    <a:pt x="f28" y="f1569"/>
                  </a:lnTo>
                  <a:lnTo>
                    <a:pt x="f317" y="f1093"/>
                  </a:lnTo>
                  <a:lnTo>
                    <a:pt x="f317" y="f1096"/>
                  </a:lnTo>
                  <a:lnTo>
                    <a:pt x="f11" y="f786"/>
                  </a:lnTo>
                  <a:lnTo>
                    <a:pt x="f328" y="f1570"/>
                  </a:lnTo>
                  <a:lnTo>
                    <a:pt x="f330" y="f1398"/>
                  </a:lnTo>
                  <a:lnTo>
                    <a:pt x="f355" y="f178"/>
                  </a:lnTo>
                  <a:lnTo>
                    <a:pt x="f369" y="f178"/>
                  </a:lnTo>
                  <a:lnTo>
                    <a:pt x="f310" y="f1485"/>
                  </a:lnTo>
                  <a:lnTo>
                    <a:pt x="f15" y="f179"/>
                  </a:lnTo>
                  <a:lnTo>
                    <a:pt x="f312" y="f182"/>
                  </a:lnTo>
                  <a:lnTo>
                    <a:pt x="f314" y="f185"/>
                  </a:lnTo>
                  <a:lnTo>
                    <a:pt x="f25" y="f1399"/>
                  </a:lnTo>
                  <a:lnTo>
                    <a:pt x="f25" y="f1405"/>
                  </a:lnTo>
                  <a:lnTo>
                    <a:pt x="f314" y="f785"/>
                  </a:lnTo>
                  <a:lnTo>
                    <a:pt x="f13" y="f1571"/>
                  </a:lnTo>
                  <a:lnTo>
                    <a:pt x="f369" y="f1572"/>
                  </a:lnTo>
                  <a:lnTo>
                    <a:pt x="f310" y="f1573"/>
                  </a:lnTo>
                  <a:lnTo>
                    <a:pt x="f17" y="f1571"/>
                  </a:lnTo>
                  <a:lnTo>
                    <a:pt x="f19" y="f1532"/>
                  </a:lnTo>
                  <a:lnTo>
                    <a:pt x="f333" y="f1405"/>
                  </a:lnTo>
                  <a:lnTo>
                    <a:pt x="f376" y="f182"/>
                  </a:lnTo>
                  <a:lnTo>
                    <a:pt x="f376" y="f786"/>
                  </a:lnTo>
                  <a:lnTo>
                    <a:pt x="f1554" y="f1569"/>
                  </a:lnTo>
                  <a:lnTo>
                    <a:pt x="f305" y="f1401"/>
                  </a:lnTo>
                  <a:lnTo>
                    <a:pt x="f302" y="f1529"/>
                  </a:lnTo>
                  <a:lnTo>
                    <a:pt x="f300" y="f837"/>
                  </a:lnTo>
                  <a:lnTo>
                    <a:pt x="f299" y="f556"/>
                  </a:lnTo>
                  <a:lnTo>
                    <a:pt x="f253" y="f1400"/>
                  </a:lnTo>
                  <a:lnTo>
                    <a:pt x="f256" y="f556"/>
                  </a:lnTo>
                  <a:lnTo>
                    <a:pt x="f258" y="f837"/>
                  </a:lnTo>
                  <a:lnTo>
                    <a:pt x="f352" y="f555"/>
                  </a:lnTo>
                  <a:lnTo>
                    <a:pt x="f235" y="f1091"/>
                  </a:lnTo>
                  <a:lnTo>
                    <a:pt x="f237" y="f1091"/>
                  </a:lnTo>
                  <a:lnTo>
                    <a:pt x="f237" y="f1574"/>
                  </a:lnTo>
                  <a:lnTo>
                    <a:pt x="f1556" y="f524"/>
                  </a:lnTo>
                  <a:lnTo>
                    <a:pt x="f241" y="f531"/>
                  </a:lnTo>
                  <a:lnTo>
                    <a:pt x="f342" y="f1514"/>
                  </a:lnTo>
                  <a:lnTo>
                    <a:pt x="f266" y="f519"/>
                  </a:lnTo>
                  <a:lnTo>
                    <a:pt x="f270" y="f177"/>
                  </a:lnTo>
                  <a:lnTo>
                    <a:pt x="f285" y="f182"/>
                  </a:lnTo>
                  <a:lnTo>
                    <a:pt x="f888" y="f1399"/>
                  </a:lnTo>
                  <a:lnTo>
                    <a:pt x="f1001" y="f1387"/>
                  </a:lnTo>
                  <a:lnTo>
                    <a:pt x="f903" y="f201"/>
                  </a:lnTo>
                  <a:lnTo>
                    <a:pt x="f902" y="f1386"/>
                  </a:lnTo>
                  <a:lnTo>
                    <a:pt x="f1236" y="f1415"/>
                  </a:lnTo>
                  <a:lnTo>
                    <a:pt x="f1265" y="f1535"/>
                  </a:lnTo>
                  <a:lnTo>
                    <a:pt x="f1228" y="f1575"/>
                  </a:lnTo>
                  <a:lnTo>
                    <a:pt x="f899" y="f1070"/>
                  </a:lnTo>
                  <a:lnTo>
                    <a:pt x="f1000" y="f1380"/>
                  </a:lnTo>
                  <a:lnTo>
                    <a:pt x="f1129" y="f1375"/>
                  </a:lnTo>
                  <a:lnTo>
                    <a:pt x="f898" y="f1376"/>
                  </a:lnTo>
                  <a:lnTo>
                    <a:pt x="f1266" y="f1376"/>
                  </a:lnTo>
                  <a:lnTo>
                    <a:pt x="f896" y="f1576"/>
                  </a:lnTo>
                  <a:lnTo>
                    <a:pt x="f996" y="f1537"/>
                  </a:lnTo>
                  <a:lnTo>
                    <a:pt x="f994" y="f1381"/>
                  </a:lnTo>
                  <a:lnTo>
                    <a:pt x="f996" y="f1536"/>
                  </a:lnTo>
                  <a:lnTo>
                    <a:pt x="f1266" y="f1474"/>
                  </a:lnTo>
                  <a:lnTo>
                    <a:pt x="f1167" y="f1488"/>
                  </a:lnTo>
                  <a:lnTo>
                    <a:pt x="f1266" y="f1534"/>
                  </a:lnTo>
                  <a:lnTo>
                    <a:pt x="f998" y="f207"/>
                  </a:lnTo>
                  <a:lnTo>
                    <a:pt x="f996" y="f1407"/>
                  </a:lnTo>
                  <a:lnTo>
                    <a:pt x="f994" y="f1383"/>
                  </a:lnTo>
                  <a:lnTo>
                    <a:pt x="f994" y="f1577"/>
                  </a:lnTo>
                  <a:lnTo>
                    <a:pt x="f996" y="f1102"/>
                  </a:lnTo>
                  <a:lnTo>
                    <a:pt x="f896" y="f199"/>
                  </a:lnTo>
                  <a:lnTo>
                    <a:pt x="f1266" y="f185"/>
                  </a:lnTo>
                  <a:lnTo>
                    <a:pt x="f1167" y="f1099"/>
                  </a:lnTo>
                  <a:lnTo>
                    <a:pt x="f899" y="f1096"/>
                  </a:lnTo>
                  <a:lnTo>
                    <a:pt x="f1236" y="f1403"/>
                  </a:lnTo>
                  <a:lnTo>
                    <a:pt x="f900" y="f839"/>
                  </a:lnTo>
                  <a:lnTo>
                    <a:pt x="f900" y="f1514"/>
                  </a:lnTo>
                  <a:lnTo>
                    <a:pt x="f1236" y="f1514"/>
                  </a:lnTo>
                  <a:lnTo>
                    <a:pt x="f1228" y="f1569"/>
                  </a:lnTo>
                  <a:lnTo>
                    <a:pt x="f1000" y="f1403"/>
                  </a:lnTo>
                  <a:lnTo>
                    <a:pt x="f898" y="f1094"/>
                  </a:lnTo>
                  <a:lnTo>
                    <a:pt x="f896" y="f179"/>
                  </a:lnTo>
                  <a:lnTo>
                    <a:pt x="f1225" y="f1387"/>
                  </a:lnTo>
                  <a:lnTo>
                    <a:pt x="f1166" y="f201"/>
                  </a:lnTo>
                  <a:lnTo>
                    <a:pt x="f1166" y="f1386"/>
                  </a:lnTo>
                  <a:lnTo>
                    <a:pt x="f1173" y="f1578"/>
                  </a:lnTo>
                  <a:lnTo>
                    <a:pt x="f1173" y="f1533"/>
                  </a:lnTo>
                  <a:lnTo>
                    <a:pt x="f1173" y="f1407"/>
                  </a:lnTo>
                  <a:lnTo>
                    <a:pt x="f1223" y="f1382"/>
                  </a:lnTo>
                  <a:lnTo>
                    <a:pt x="f905" y="f1536"/>
                  </a:lnTo>
                  <a:lnTo>
                    <a:pt x="f890" y="f1575"/>
                  </a:lnTo>
                  <a:lnTo>
                    <a:pt x="f986" y="f1575"/>
                  </a:lnTo>
                  <a:lnTo>
                    <a:pt x="f701" y="f1536"/>
                  </a:lnTo>
                  <a:lnTo>
                    <a:pt x="f250" y="f783"/>
                  </a:lnTo>
                  <a:lnTo>
                    <a:pt x="f252" y="f207"/>
                  </a:lnTo>
                  <a:lnTo>
                    <a:pt x="f252" y="f1416"/>
                  </a:lnTo>
                  <a:lnTo>
                    <a:pt x="f252" y="f1103"/>
                  </a:lnTo>
                  <a:lnTo>
                    <a:pt x="f393" y="f1385"/>
                  </a:lnTo>
                  <a:lnTo>
                    <a:pt x="f393" y="f203"/>
                  </a:lnTo>
                  <a:lnTo>
                    <a:pt x="f393" y="f1532"/>
                  </a:lnTo>
                  <a:lnTo>
                    <a:pt x="f252" y="f1520"/>
                  </a:lnTo>
                  <a:lnTo>
                    <a:pt x="f701" y="f180"/>
                  </a:lnTo>
                  <a:lnTo>
                    <a:pt x="f985" y="f1094"/>
                  </a:lnTo>
                  <a:lnTo>
                    <a:pt x="f1166" y="f532"/>
                  </a:lnTo>
                  <a:lnTo>
                    <a:pt x="f998" y="f1401"/>
                  </a:lnTo>
                  <a:lnTo>
                    <a:pt x="f999" y="f837"/>
                  </a:lnTo>
                  <a:lnTo>
                    <a:pt x="f1228" y="f526"/>
                  </a:lnTo>
                  <a:lnTo>
                    <a:pt x="f903" y="f549"/>
                  </a:lnTo>
                  <a:lnTo>
                    <a:pt x="f277" y="f831"/>
                  </a:lnTo>
                  <a:lnTo>
                    <a:pt x="f294" y="f813"/>
                  </a:lnTo>
                  <a:lnTo>
                    <a:pt x="f237" y="f811"/>
                  </a:lnTo>
                  <a:lnTo>
                    <a:pt x="f258" y="f811"/>
                  </a:lnTo>
                  <a:lnTo>
                    <a:pt x="f370" y="f157"/>
                  </a:lnTo>
                  <a:lnTo>
                    <a:pt x="f370" y="f157"/>
                  </a:lnTo>
                  <a:close/>
                  <a:moveTo>
                    <a:pt x="f726" y="f157"/>
                  </a:moveTo>
                  <a:lnTo>
                    <a:pt x="f655" y="f546"/>
                  </a:lnTo>
                  <a:lnTo>
                    <a:pt x="f1012" y="f823"/>
                  </a:lnTo>
                  <a:lnTo>
                    <a:pt x="f655" y="f1482"/>
                  </a:lnTo>
                  <a:lnTo>
                    <a:pt x="f1058" y="f1502"/>
                  </a:lnTo>
                  <a:lnTo>
                    <a:pt x="f719" y="f1502"/>
                  </a:lnTo>
                  <a:lnTo>
                    <a:pt x="f759" y="f1502"/>
                  </a:lnTo>
                  <a:lnTo>
                    <a:pt x="f867" y="f534"/>
                  </a:lnTo>
                  <a:lnTo>
                    <a:pt x="f859" y="f534"/>
                  </a:lnTo>
                  <a:lnTo>
                    <a:pt x="f1269" y="f534"/>
                  </a:lnTo>
                  <a:lnTo>
                    <a:pt x="f1048" y="f534"/>
                  </a:lnTo>
                  <a:lnTo>
                    <a:pt x="f1579" y="f1502"/>
                  </a:lnTo>
                  <a:lnTo>
                    <a:pt x="f511" y="f1502"/>
                  </a:lnTo>
                  <a:lnTo>
                    <a:pt x="f515" y="f1502"/>
                  </a:lnTo>
                  <a:lnTo>
                    <a:pt x="f507" y="f1482"/>
                  </a:lnTo>
                  <a:lnTo>
                    <a:pt x="f234" y="f823"/>
                  </a:lnTo>
                  <a:lnTo>
                    <a:pt x="f488" y="f546"/>
                  </a:lnTo>
                  <a:lnTo>
                    <a:pt x="f488" y="f811"/>
                  </a:lnTo>
                  <a:lnTo>
                    <a:pt x="f489" y="f813"/>
                  </a:lnTo>
                  <a:lnTo>
                    <a:pt x="f1370" y="f813"/>
                  </a:lnTo>
                  <a:lnTo>
                    <a:pt x="f515" y="f813"/>
                  </a:lnTo>
                  <a:lnTo>
                    <a:pt x="f514" y="f813"/>
                  </a:lnTo>
                  <a:lnTo>
                    <a:pt x="f1566" y="f831"/>
                  </a:lnTo>
                  <a:lnTo>
                    <a:pt x="f1037" y="f831"/>
                  </a:lnTo>
                  <a:lnTo>
                    <a:pt x="f863" y="f831"/>
                  </a:lnTo>
                  <a:lnTo>
                    <a:pt x="f858" y="f831"/>
                  </a:lnTo>
                  <a:lnTo>
                    <a:pt x="f1002" y="f831"/>
                  </a:lnTo>
                  <a:lnTo>
                    <a:pt x="f760" y="f831"/>
                  </a:lnTo>
                  <a:lnTo>
                    <a:pt x="f755" y="f813"/>
                  </a:lnTo>
                  <a:lnTo>
                    <a:pt x="f718" y="f813"/>
                  </a:lnTo>
                  <a:lnTo>
                    <a:pt x="f765" y="f813"/>
                  </a:lnTo>
                  <a:lnTo>
                    <a:pt x="f1058" y="f811"/>
                  </a:lnTo>
                  <a:lnTo>
                    <a:pt x="f726" y="f157"/>
                  </a:lnTo>
                  <a:lnTo>
                    <a:pt x="f726" y="f157"/>
                  </a:lnTo>
                  <a:close/>
                  <a:moveTo>
                    <a:pt x="f511" y="f549"/>
                  </a:moveTo>
                  <a:lnTo>
                    <a:pt x="f1566" y="f172"/>
                  </a:lnTo>
                  <a:lnTo>
                    <a:pt x="f1048" y="f1528"/>
                  </a:lnTo>
                  <a:lnTo>
                    <a:pt x="f1580" y="f1091"/>
                  </a:lnTo>
                  <a:lnTo>
                    <a:pt x="f1046" y="f531"/>
                  </a:lnTo>
                  <a:lnTo>
                    <a:pt x="f1581" y="f1530"/>
                  </a:lnTo>
                  <a:lnTo>
                    <a:pt x="f864" y="f552"/>
                  </a:lnTo>
                  <a:lnTo>
                    <a:pt x="f1562" y="f179"/>
                  </a:lnTo>
                  <a:lnTo>
                    <a:pt x="f1582" y="f197"/>
                  </a:lnTo>
                  <a:lnTo>
                    <a:pt x="f865" y="f1532"/>
                  </a:lnTo>
                  <a:lnTo>
                    <a:pt x="f865" y="f1573"/>
                  </a:lnTo>
                  <a:lnTo>
                    <a:pt x="f865" y="f1583"/>
                  </a:lnTo>
                  <a:lnTo>
                    <a:pt x="f865" y="f1406"/>
                  </a:lnTo>
                  <a:lnTo>
                    <a:pt x="f865" y="f207"/>
                  </a:lnTo>
                  <a:lnTo>
                    <a:pt x="f865" y="f1381"/>
                  </a:lnTo>
                  <a:lnTo>
                    <a:pt x="f1582" y="f781"/>
                  </a:lnTo>
                  <a:lnTo>
                    <a:pt x="f1582" y="f1378"/>
                  </a:lnTo>
                  <a:lnTo>
                    <a:pt x="f1584" y="f846"/>
                  </a:lnTo>
                  <a:lnTo>
                    <a:pt x="f1584" y="f1585"/>
                  </a:lnTo>
                  <a:lnTo>
                    <a:pt x="f859" y="f1546"/>
                  </a:lnTo>
                  <a:lnTo>
                    <a:pt x="f864" y="f1068"/>
                  </a:lnTo>
                  <a:lnTo>
                    <a:pt x="f863" y="f1546"/>
                  </a:lnTo>
                  <a:lnTo>
                    <a:pt x="f880" y="f1585"/>
                  </a:lnTo>
                  <a:lnTo>
                    <a:pt x="f883" y="f1379"/>
                  </a:lnTo>
                  <a:lnTo>
                    <a:pt x="f659" y="f1548"/>
                  </a:lnTo>
                  <a:lnTo>
                    <a:pt x="f882" y="f1375"/>
                  </a:lnTo>
                  <a:lnTo>
                    <a:pt x="f863" y="f1537"/>
                  </a:lnTo>
                  <a:lnTo>
                    <a:pt x="f1280" y="f209"/>
                  </a:lnTo>
                  <a:lnTo>
                    <a:pt x="f859" y="f1499"/>
                  </a:lnTo>
                  <a:lnTo>
                    <a:pt x="f1280" y="f1499"/>
                  </a:lnTo>
                  <a:lnTo>
                    <a:pt x="f864" y="f1575"/>
                  </a:lnTo>
                  <a:lnTo>
                    <a:pt x="f1581" y="f1575"/>
                  </a:lnTo>
                  <a:lnTo>
                    <a:pt x="f880" y="f1515"/>
                  </a:lnTo>
                  <a:lnTo>
                    <a:pt x="f882" y="f1488"/>
                  </a:lnTo>
                  <a:lnTo>
                    <a:pt x="f882" y="f591"/>
                  </a:lnTo>
                  <a:lnTo>
                    <a:pt x="f882" y="f1072"/>
                  </a:lnTo>
                  <a:lnTo>
                    <a:pt x="f882" y="f1578"/>
                  </a:lnTo>
                  <a:lnTo>
                    <a:pt x="f883" y="f1386"/>
                  </a:lnTo>
                  <a:lnTo>
                    <a:pt x="f659" y="f1571"/>
                  </a:lnTo>
                  <a:lnTo>
                    <a:pt x="f659" y="f199"/>
                  </a:lnTo>
                  <a:lnTo>
                    <a:pt x="f1046" y="f1520"/>
                  </a:lnTo>
                  <a:lnTo>
                    <a:pt x="f1268" y="f182"/>
                  </a:lnTo>
                  <a:lnTo>
                    <a:pt x="f1052" y="f177"/>
                  </a:lnTo>
                  <a:lnTo>
                    <a:pt x="f1037" y="f1530"/>
                  </a:lnTo>
                  <a:lnTo>
                    <a:pt x="f1049" y="f176"/>
                  </a:lnTo>
                  <a:lnTo>
                    <a:pt x="f1050" y="f839"/>
                  </a:lnTo>
                  <a:lnTo>
                    <a:pt x="f1552" y="f521"/>
                  </a:lnTo>
                  <a:lnTo>
                    <a:pt x="f1566" y="f521"/>
                  </a:lnTo>
                  <a:lnTo>
                    <a:pt x="f1566" y="f519"/>
                  </a:lnTo>
                  <a:lnTo>
                    <a:pt x="f1586" y="f1530"/>
                  </a:lnTo>
                  <a:lnTo>
                    <a:pt x="f1587" y="f552"/>
                  </a:lnTo>
                  <a:lnTo>
                    <a:pt x="f1037" y="f1099"/>
                  </a:lnTo>
                  <a:lnTo>
                    <a:pt x="f1052" y="f180"/>
                  </a:lnTo>
                  <a:lnTo>
                    <a:pt x="f1047" y="f785"/>
                  </a:lnTo>
                  <a:lnTo>
                    <a:pt x="f1269" y="f1588"/>
                  </a:lnTo>
                  <a:lnTo>
                    <a:pt x="f1046" y="f1072"/>
                  </a:lnTo>
                  <a:lnTo>
                    <a:pt x="f1269" y="f591"/>
                  </a:lnTo>
                  <a:lnTo>
                    <a:pt x="f1047" y="f1534"/>
                  </a:lnTo>
                  <a:lnTo>
                    <a:pt x="f1038" y="f1535"/>
                  </a:lnTo>
                  <a:lnTo>
                    <a:pt x="f1047" y="f783"/>
                  </a:lnTo>
                  <a:lnTo>
                    <a:pt x="f1268" y="f818"/>
                  </a:lnTo>
                  <a:lnTo>
                    <a:pt x="f1269" y="f1381"/>
                  </a:lnTo>
                  <a:lnTo>
                    <a:pt x="f1269" y="f1537"/>
                  </a:lnTo>
                  <a:lnTo>
                    <a:pt x="f1054" y="f1375"/>
                  </a:lnTo>
                  <a:lnTo>
                    <a:pt x="f1047" y="f1589"/>
                  </a:lnTo>
                  <a:lnTo>
                    <a:pt x="f1580" y="f781"/>
                  </a:lnTo>
                  <a:lnTo>
                    <a:pt x="f1054" y="f1548"/>
                  </a:lnTo>
                  <a:lnTo>
                    <a:pt x="f1269" y="f1538"/>
                  </a:lnTo>
                  <a:lnTo>
                    <a:pt x="f1269" y="f1379"/>
                  </a:lnTo>
                  <a:lnTo>
                    <a:pt x="f1269" y="f1473"/>
                  </a:lnTo>
                  <a:lnTo>
                    <a:pt x="f1268" y="f846"/>
                  </a:lnTo>
                  <a:lnTo>
                    <a:pt x="f1047" y="f1473"/>
                  </a:lnTo>
                  <a:lnTo>
                    <a:pt x="f1590" y="f1378"/>
                  </a:lnTo>
                  <a:lnTo>
                    <a:pt x="f1038" y="f211"/>
                  </a:lnTo>
                  <a:lnTo>
                    <a:pt x="f1038" y="f1548"/>
                  </a:lnTo>
                  <a:lnTo>
                    <a:pt x="f1038" y="f781"/>
                  </a:lnTo>
                  <a:lnTo>
                    <a:pt x="f1048" y="f1376"/>
                  </a:lnTo>
                  <a:lnTo>
                    <a:pt x="f1049" y="f1418"/>
                  </a:lnTo>
                  <a:lnTo>
                    <a:pt x="f1050" y="f209"/>
                  </a:lnTo>
                  <a:lnTo>
                    <a:pt x="f1050" y="f818"/>
                  </a:lnTo>
                  <a:lnTo>
                    <a:pt x="f1586" y="f1382"/>
                  </a:lnTo>
                  <a:lnTo>
                    <a:pt x="f1566" y="f1383"/>
                  </a:lnTo>
                  <a:lnTo>
                    <a:pt x="f1506" y="f1549"/>
                  </a:lnTo>
                  <a:lnTo>
                    <a:pt x="f1371" y="f1572"/>
                  </a:lnTo>
                  <a:lnTo>
                    <a:pt x="f511" y="f1387"/>
                  </a:lnTo>
                  <a:lnTo>
                    <a:pt x="f1275" y="f185"/>
                  </a:lnTo>
                  <a:lnTo>
                    <a:pt x="f515" y="f179"/>
                  </a:lnTo>
                  <a:lnTo>
                    <a:pt x="f1276" y="f1398"/>
                  </a:lnTo>
                  <a:lnTo>
                    <a:pt x="f1370" y="f786"/>
                  </a:lnTo>
                  <a:lnTo>
                    <a:pt x="f485" y="f554"/>
                  </a:lnTo>
                  <a:lnTo>
                    <a:pt x="f503" y="f521"/>
                  </a:lnTo>
                  <a:lnTo>
                    <a:pt x="f481" y="f1591"/>
                  </a:lnTo>
                  <a:lnTo>
                    <a:pt x="f478" y="f175"/>
                  </a:lnTo>
                  <a:lnTo>
                    <a:pt x="f478" y="f1401"/>
                  </a:lnTo>
                  <a:lnTo>
                    <a:pt x="f477" y="f1574"/>
                  </a:lnTo>
                  <a:lnTo>
                    <a:pt x="f462" y="f1484"/>
                  </a:lnTo>
                  <a:lnTo>
                    <a:pt x="f494" y="f1574"/>
                  </a:lnTo>
                  <a:lnTo>
                    <a:pt x="f496" y="f1574"/>
                  </a:lnTo>
                  <a:lnTo>
                    <a:pt x="f494" y="f524"/>
                  </a:lnTo>
                  <a:lnTo>
                    <a:pt x="f462" y="f531"/>
                  </a:lnTo>
                  <a:lnTo>
                    <a:pt x="f478" y="f1514"/>
                  </a:lnTo>
                  <a:lnTo>
                    <a:pt x="f454" y="f176"/>
                  </a:lnTo>
                  <a:lnTo>
                    <a:pt x="f485" y="f177"/>
                  </a:lnTo>
                  <a:lnTo>
                    <a:pt x="f487" y="f1398"/>
                  </a:lnTo>
                  <a:lnTo>
                    <a:pt x="f1121" y="f180"/>
                  </a:lnTo>
                  <a:lnTo>
                    <a:pt x="f486" y="f180"/>
                  </a:lnTo>
                  <a:lnTo>
                    <a:pt x="f458" y="f179"/>
                  </a:lnTo>
                  <a:lnTo>
                    <a:pt x="f459" y="f179"/>
                  </a:lnTo>
                  <a:lnTo>
                    <a:pt x="f461" y="f178"/>
                  </a:lnTo>
                  <a:lnTo>
                    <a:pt x="f476" y="f1398"/>
                  </a:lnTo>
                  <a:lnTo>
                    <a:pt x="f494" y="f1099"/>
                  </a:lnTo>
                  <a:lnTo>
                    <a:pt x="f447" y="f552"/>
                  </a:lnTo>
                  <a:lnTo>
                    <a:pt x="f445" y="f1396"/>
                  </a:lnTo>
                  <a:lnTo>
                    <a:pt x="f666" y="f1569"/>
                  </a:lnTo>
                  <a:lnTo>
                    <a:pt x="f438" y="f788"/>
                  </a:lnTo>
                  <a:lnTo>
                    <a:pt x="f436" y="f531"/>
                  </a:lnTo>
                  <a:lnTo>
                    <a:pt x="f421" y="f1592"/>
                  </a:lnTo>
                  <a:lnTo>
                    <a:pt x="f420" y="f531"/>
                  </a:lnTo>
                  <a:lnTo>
                    <a:pt x="f434" y="f1514"/>
                  </a:lnTo>
                  <a:lnTo>
                    <a:pt x="f424" y="f1569"/>
                  </a:lnTo>
                  <a:lnTo>
                    <a:pt x="f424" y="f1403"/>
                  </a:lnTo>
                  <a:lnTo>
                    <a:pt x="f440" y="f1459"/>
                  </a:lnTo>
                  <a:lnTo>
                    <a:pt x="f440" y="f1570"/>
                  </a:lnTo>
                  <a:lnTo>
                    <a:pt x="f425" y="f182"/>
                  </a:lnTo>
                  <a:lnTo>
                    <a:pt x="f425" y="f1520"/>
                  </a:lnTo>
                  <a:lnTo>
                    <a:pt x="f433" y="f199"/>
                  </a:lnTo>
                  <a:lnTo>
                    <a:pt x="f676" y="f201"/>
                  </a:lnTo>
                  <a:lnTo>
                    <a:pt x="f426" y="f1571"/>
                  </a:lnTo>
                  <a:lnTo>
                    <a:pt x="f431" y="f1572"/>
                  </a:lnTo>
                  <a:lnTo>
                    <a:pt x="f430" y="f1572"/>
                  </a:lnTo>
                  <a:lnTo>
                    <a:pt x="f449" y="f1571"/>
                  </a:lnTo>
                  <a:lnTo>
                    <a:pt x="f470" y="f201"/>
                  </a:lnTo>
                  <a:lnTo>
                    <a:pt x="f418" y="f1387"/>
                  </a:lnTo>
                  <a:lnTo>
                    <a:pt x="f450" y="f190"/>
                  </a:lnTo>
                  <a:lnTo>
                    <a:pt x="f452" y="f182"/>
                  </a:lnTo>
                  <a:lnTo>
                    <a:pt x="f429" y="f182"/>
                  </a:lnTo>
                  <a:lnTo>
                    <a:pt x="f419" y="f180"/>
                  </a:lnTo>
                  <a:lnTo>
                    <a:pt x="f427" y="f179"/>
                  </a:lnTo>
                  <a:lnTo>
                    <a:pt x="f428" y="f1485"/>
                  </a:lnTo>
                  <a:lnTo>
                    <a:pt x="f449" y="f178"/>
                  </a:lnTo>
                  <a:lnTo>
                    <a:pt x="f415" y="f1398"/>
                  </a:lnTo>
                  <a:lnTo>
                    <a:pt x="f451" y="f839"/>
                  </a:lnTo>
                  <a:lnTo>
                    <a:pt x="f451" y="f174"/>
                  </a:lnTo>
                  <a:lnTo>
                    <a:pt x="f415" y="f529"/>
                  </a:lnTo>
                  <a:lnTo>
                    <a:pt x="f416" y="f171"/>
                  </a:lnTo>
                  <a:lnTo>
                    <a:pt x="f450" y="f527"/>
                  </a:lnTo>
                  <a:lnTo>
                    <a:pt x="f470" y="f161"/>
                  </a:lnTo>
                  <a:lnTo>
                    <a:pt x="f470" y="f159"/>
                  </a:lnTo>
                  <a:lnTo>
                    <a:pt x="f452" y="f1502"/>
                  </a:lnTo>
                  <a:lnTo>
                    <a:pt x="f452" y="f1567"/>
                  </a:lnTo>
                  <a:lnTo>
                    <a:pt x="f449" y="f546"/>
                  </a:lnTo>
                  <a:lnTo>
                    <a:pt x="f429" y="f157"/>
                  </a:lnTo>
                  <a:lnTo>
                    <a:pt x="f427" y="f157"/>
                  </a:lnTo>
                  <a:lnTo>
                    <a:pt x="f440" y="f157"/>
                  </a:lnTo>
                  <a:lnTo>
                    <a:pt x="f674" y="f157"/>
                  </a:lnTo>
                  <a:lnTo>
                    <a:pt x="f503" y="f811"/>
                  </a:lnTo>
                  <a:lnTo>
                    <a:pt x="f511" y="f549"/>
                  </a:lnTo>
                  <a:lnTo>
                    <a:pt x="f511" y="f549"/>
                  </a:lnTo>
                  <a:close/>
                  <a:moveTo>
                    <a:pt x="f660" y="f1593"/>
                  </a:moveTo>
                  <a:lnTo>
                    <a:pt x="f438" y="f1594"/>
                  </a:lnTo>
                  <a:lnTo>
                    <a:pt x="f438" y="f1529"/>
                  </a:lnTo>
                  <a:lnTo>
                    <a:pt x="f660" y="f1091"/>
                  </a:lnTo>
                  <a:lnTo>
                    <a:pt x="f666" y="f1484"/>
                  </a:lnTo>
                  <a:lnTo>
                    <a:pt x="f1373" y="f1091"/>
                  </a:lnTo>
                  <a:lnTo>
                    <a:pt x="f1373" y="f174"/>
                  </a:lnTo>
                  <a:lnTo>
                    <a:pt x="f1373" y="f1593"/>
                  </a:lnTo>
                  <a:lnTo>
                    <a:pt x="f444" y="f1528"/>
                  </a:lnTo>
                  <a:lnTo>
                    <a:pt x="f666" y="f1528"/>
                  </a:lnTo>
                  <a:lnTo>
                    <a:pt x="f660" y="f1593"/>
                  </a:lnTo>
                  <a:lnTo>
                    <a:pt x="f660" y="f1593"/>
                  </a:lnTo>
                  <a:close/>
                  <a:moveTo>
                    <a:pt x="f1001" y="f564"/>
                  </a:moveTo>
                  <a:lnTo>
                    <a:pt x="f1001" y="f794"/>
                  </a:lnTo>
                  <a:lnTo>
                    <a:pt x="f1263" y="f1501"/>
                  </a:lnTo>
                  <a:lnTo>
                    <a:pt x="f249" y="f562"/>
                  </a:lnTo>
                  <a:lnTo>
                    <a:pt x="f1236" y="f562"/>
                  </a:lnTo>
                  <a:lnTo>
                    <a:pt x="f1167" y="f1475"/>
                  </a:lnTo>
                  <a:lnTo>
                    <a:pt x="f996" y="f1475"/>
                  </a:lnTo>
                  <a:lnTo>
                    <a:pt x="f985" y="f1475"/>
                  </a:lnTo>
                  <a:lnTo>
                    <a:pt x="f1254" y="f163"/>
                  </a:lnTo>
                  <a:lnTo>
                    <a:pt x="f257" y="f163"/>
                  </a:lnTo>
                  <a:lnTo>
                    <a:pt x="f87" y="f163"/>
                  </a:lnTo>
                  <a:lnTo>
                    <a:pt x="f77" y="f1475"/>
                  </a:lnTo>
                  <a:lnTo>
                    <a:pt x="f1568" y="f1475"/>
                  </a:lnTo>
                  <a:lnTo>
                    <a:pt x="f378" y="f1475"/>
                  </a:lnTo>
                  <a:lnTo>
                    <a:pt x="f978" y="f562"/>
                  </a:lnTo>
                  <a:lnTo>
                    <a:pt x="f1134" y="f562"/>
                  </a:lnTo>
                  <a:lnTo>
                    <a:pt x="f379" y="f1501"/>
                  </a:lnTo>
                  <a:lnTo>
                    <a:pt x="f69" y="f794"/>
                  </a:lnTo>
                  <a:lnTo>
                    <a:pt x="f516" y="f564"/>
                  </a:lnTo>
                  <a:lnTo>
                    <a:pt x="f978" y="f1084"/>
                  </a:lnTo>
                  <a:lnTo>
                    <a:pt x="f71" y="f1084"/>
                  </a:lnTo>
                  <a:lnTo>
                    <a:pt x="f377" y="f1084"/>
                  </a:lnTo>
                  <a:lnTo>
                    <a:pt x="f1531" y="f159"/>
                  </a:lnTo>
                  <a:lnTo>
                    <a:pt x="f441" y="f159"/>
                  </a:lnTo>
                  <a:lnTo>
                    <a:pt x="f1023" y="f159"/>
                  </a:lnTo>
                  <a:lnTo>
                    <a:pt x="f399" y="f159"/>
                  </a:lnTo>
                  <a:lnTo>
                    <a:pt x="f252" y="f159"/>
                  </a:lnTo>
                  <a:lnTo>
                    <a:pt x="f1223" y="f159"/>
                  </a:lnTo>
                  <a:lnTo>
                    <a:pt x="f904" y="f159"/>
                  </a:lnTo>
                  <a:lnTo>
                    <a:pt x="f1000" y="f1084"/>
                  </a:lnTo>
                  <a:lnTo>
                    <a:pt x="f1259" y="f1084"/>
                  </a:lnTo>
                  <a:lnTo>
                    <a:pt x="f903" y="f1084"/>
                  </a:lnTo>
                  <a:lnTo>
                    <a:pt x="f1001" y="f564"/>
                  </a:lnTo>
                  <a:lnTo>
                    <a:pt x="f1001" y="f564"/>
                  </a:lnTo>
                  <a:close/>
                  <a:moveTo>
                    <a:pt x="f686" y="f1084"/>
                  </a:moveTo>
                  <a:lnTo>
                    <a:pt x="f451" y="f1512"/>
                  </a:lnTo>
                  <a:lnTo>
                    <a:pt x="f451" y="f1501"/>
                  </a:lnTo>
                  <a:lnTo>
                    <a:pt x="f414" y="f562"/>
                  </a:lnTo>
                  <a:lnTo>
                    <a:pt x="f693" y="f1475"/>
                  </a:lnTo>
                  <a:lnTo>
                    <a:pt x="f409" y="f1475"/>
                  </a:lnTo>
                  <a:lnTo>
                    <a:pt x="f466" y="f163"/>
                  </a:lnTo>
                  <a:lnTo>
                    <a:pt x="f365" y="f1475"/>
                  </a:lnTo>
                  <a:lnTo>
                    <a:pt x="f321" y="f562"/>
                  </a:lnTo>
                  <a:lnTo>
                    <a:pt x="f319" y="f161"/>
                  </a:lnTo>
                  <a:lnTo>
                    <a:pt x="f321" y="f564"/>
                  </a:lnTo>
                  <a:lnTo>
                    <a:pt x="f408" y="f1084"/>
                  </a:lnTo>
                  <a:lnTo>
                    <a:pt x="f365" y="f1084"/>
                  </a:lnTo>
                  <a:lnTo>
                    <a:pt x="f466" y="f159"/>
                  </a:lnTo>
                  <a:lnTo>
                    <a:pt x="f465" y="f159"/>
                  </a:lnTo>
                  <a:lnTo>
                    <a:pt x="f693" y="f1084"/>
                  </a:lnTo>
                  <a:lnTo>
                    <a:pt x="f686" y="f1084"/>
                  </a:lnTo>
                  <a:lnTo>
                    <a:pt x="f686" y="f1084"/>
                  </a:lnTo>
                  <a:close/>
                  <a:moveTo>
                    <a:pt x="f1289" y="f1084"/>
                  </a:moveTo>
                  <a:lnTo>
                    <a:pt x="f873" y="f1512"/>
                  </a:lnTo>
                  <a:lnTo>
                    <a:pt x="f873" y="f1501"/>
                  </a:lnTo>
                  <a:lnTo>
                    <a:pt x="f1289" y="f562"/>
                  </a:lnTo>
                  <a:lnTo>
                    <a:pt x="f654" y="f562"/>
                  </a:lnTo>
                  <a:lnTo>
                    <a:pt x="f729" y="f1475"/>
                  </a:lnTo>
                  <a:lnTo>
                    <a:pt x="f1012" y="f1475"/>
                  </a:lnTo>
                  <a:lnTo>
                    <a:pt x="f753" y="f1475"/>
                  </a:lnTo>
                  <a:lnTo>
                    <a:pt x="f720" y="f1475"/>
                  </a:lnTo>
                  <a:lnTo>
                    <a:pt x="f657" y="f163"/>
                  </a:lnTo>
                  <a:lnTo>
                    <a:pt x="f1565" y="f163"/>
                  </a:lnTo>
                  <a:lnTo>
                    <a:pt x="f861" y="f163"/>
                  </a:lnTo>
                  <a:lnTo>
                    <a:pt x="f1269" y="f1475"/>
                  </a:lnTo>
                  <a:lnTo>
                    <a:pt x="f1038" y="f1475"/>
                  </a:lnTo>
                  <a:lnTo>
                    <a:pt x="f1050" y="f1475"/>
                  </a:lnTo>
                  <a:lnTo>
                    <a:pt x="f1579" y="f1475"/>
                  </a:lnTo>
                  <a:lnTo>
                    <a:pt x="f512" y="f562"/>
                  </a:lnTo>
                  <a:lnTo>
                    <a:pt x="f514" y="f562"/>
                  </a:lnTo>
                  <a:lnTo>
                    <a:pt x="f511" y="f1501"/>
                  </a:lnTo>
                  <a:lnTo>
                    <a:pt x="f1494" y="f794"/>
                  </a:lnTo>
                  <a:lnTo>
                    <a:pt x="f1494" y="f564"/>
                  </a:lnTo>
                  <a:lnTo>
                    <a:pt x="f511" y="f1084"/>
                  </a:lnTo>
                  <a:lnTo>
                    <a:pt x="f512" y="f1084"/>
                  </a:lnTo>
                  <a:lnTo>
                    <a:pt x="f1566" y="f1084"/>
                  </a:lnTo>
                  <a:lnTo>
                    <a:pt x="f1587" y="f159"/>
                  </a:lnTo>
                  <a:lnTo>
                    <a:pt x="f883" y="f159"/>
                  </a:lnTo>
                  <a:lnTo>
                    <a:pt x="f658" y="f159"/>
                  </a:lnTo>
                  <a:lnTo>
                    <a:pt x="f1560" y="f159"/>
                  </a:lnTo>
                  <a:lnTo>
                    <a:pt x="f1505" y="f159"/>
                  </a:lnTo>
                  <a:lnTo>
                    <a:pt x="f716" y="f159"/>
                  </a:lnTo>
                  <a:lnTo>
                    <a:pt x="f767" y="f1084"/>
                  </a:lnTo>
                  <a:lnTo>
                    <a:pt x="f715" y="f1084"/>
                  </a:lnTo>
                  <a:lnTo>
                    <a:pt x="f1289" y="f1084"/>
                  </a:lnTo>
                  <a:lnTo>
                    <a:pt x="f1289" y="f1084"/>
                  </a:lnTo>
                  <a:close/>
                  <a:moveTo>
                    <a:pt x="f899" y="f559"/>
                  </a:moveTo>
                  <a:lnTo>
                    <a:pt x="f1000" y="f1595"/>
                  </a:lnTo>
                  <a:lnTo>
                    <a:pt x="f1167" y="f1080"/>
                  </a:lnTo>
                  <a:lnTo>
                    <a:pt x="f898" y="f1080"/>
                  </a:lnTo>
                  <a:lnTo>
                    <a:pt x="f904" y="f1080"/>
                  </a:lnTo>
                  <a:lnTo>
                    <a:pt x="f1225" y="f558"/>
                  </a:lnTo>
                  <a:lnTo>
                    <a:pt x="f894" y="f558"/>
                  </a:lnTo>
                  <a:lnTo>
                    <a:pt x="f394" y="f558"/>
                  </a:lnTo>
                  <a:lnTo>
                    <a:pt x="f891" y="f558"/>
                  </a:lnTo>
                  <a:lnTo>
                    <a:pt x="f390" y="f558"/>
                  </a:lnTo>
                  <a:lnTo>
                    <a:pt x="f1209" y="f558"/>
                  </a:lnTo>
                  <a:lnTo>
                    <a:pt x="f79" y="f558"/>
                  </a:lnTo>
                  <a:lnTo>
                    <a:pt x="f383" y="f558"/>
                  </a:lnTo>
                  <a:lnTo>
                    <a:pt x="f1596" y="f558"/>
                  </a:lnTo>
                  <a:lnTo>
                    <a:pt x="f71" y="f558"/>
                  </a:lnTo>
                  <a:lnTo>
                    <a:pt x="f1360" y="f558"/>
                  </a:lnTo>
                  <a:lnTo>
                    <a:pt x="f1361" y="f1080"/>
                  </a:lnTo>
                  <a:lnTo>
                    <a:pt x="f47" y="f1080"/>
                  </a:lnTo>
                  <a:lnTo>
                    <a:pt x="f47" y="f171"/>
                  </a:lnTo>
                  <a:lnTo>
                    <a:pt x="f371" y="f1595"/>
                  </a:lnTo>
                  <a:lnTo>
                    <a:pt x="f47" y="f1527"/>
                  </a:lnTo>
                  <a:lnTo>
                    <a:pt x="f1355" y="f169"/>
                  </a:lnTo>
                  <a:lnTo>
                    <a:pt x="f1361" y="f549"/>
                  </a:lnTo>
                  <a:lnTo>
                    <a:pt x="f1360" y="f549"/>
                  </a:lnTo>
                  <a:lnTo>
                    <a:pt x="f46" y="f549"/>
                  </a:lnTo>
                  <a:lnTo>
                    <a:pt x="f377" y="f549"/>
                  </a:lnTo>
                  <a:lnTo>
                    <a:pt x="f1531" y="f549"/>
                  </a:lnTo>
                  <a:lnTo>
                    <a:pt x="f79" y="f549"/>
                  </a:lnTo>
                  <a:lnTo>
                    <a:pt x="f36" y="f549"/>
                  </a:lnTo>
                  <a:lnTo>
                    <a:pt x="f398" y="f549"/>
                  </a:lnTo>
                  <a:lnTo>
                    <a:pt x="f396" y="f549"/>
                  </a:lnTo>
                  <a:lnTo>
                    <a:pt x="f1254" y="f549"/>
                  </a:lnTo>
                  <a:lnTo>
                    <a:pt x="f983" y="f549"/>
                  </a:lnTo>
                  <a:lnTo>
                    <a:pt x="f1166" y="f549"/>
                  </a:lnTo>
                  <a:lnTo>
                    <a:pt x="f1266" y="f549"/>
                  </a:lnTo>
                  <a:lnTo>
                    <a:pt x="f1167" y="f549"/>
                  </a:lnTo>
                  <a:lnTo>
                    <a:pt x="f1000" y="f169"/>
                  </a:lnTo>
                  <a:lnTo>
                    <a:pt x="f899" y="f1527"/>
                  </a:lnTo>
                  <a:lnTo>
                    <a:pt x="f899" y="f559"/>
                  </a:lnTo>
                  <a:lnTo>
                    <a:pt x="f899" y="f559"/>
                  </a:lnTo>
                  <a:close/>
                  <a:moveTo>
                    <a:pt x="f686" y="f1527"/>
                  </a:moveTo>
                  <a:lnTo>
                    <a:pt x="f686" y="f1595"/>
                  </a:lnTo>
                  <a:lnTo>
                    <a:pt x="f413" y="f171"/>
                  </a:lnTo>
                  <a:lnTo>
                    <a:pt x="f409" y="f558"/>
                  </a:lnTo>
                  <a:lnTo>
                    <a:pt x="f412" y="f558"/>
                  </a:lnTo>
                  <a:lnTo>
                    <a:pt x="f365" y="f558"/>
                  </a:lnTo>
                  <a:lnTo>
                    <a:pt x="f367" y="f1080"/>
                  </a:lnTo>
                  <a:lnTo>
                    <a:pt x="f321" y="f1595"/>
                  </a:lnTo>
                  <a:lnTo>
                    <a:pt x="f367" y="f1527"/>
                  </a:lnTo>
                  <a:lnTo>
                    <a:pt x="f408" y="f169"/>
                  </a:lnTo>
                  <a:lnTo>
                    <a:pt x="f365" y="f549"/>
                  </a:lnTo>
                  <a:lnTo>
                    <a:pt x="f466" y="f1513"/>
                  </a:lnTo>
                  <a:lnTo>
                    <a:pt x="f469" y="f549"/>
                  </a:lnTo>
                  <a:lnTo>
                    <a:pt x="f693" y="f169"/>
                  </a:lnTo>
                  <a:lnTo>
                    <a:pt x="f686" y="f1527"/>
                  </a:lnTo>
                  <a:lnTo>
                    <a:pt x="f686" y="f1527"/>
                  </a:lnTo>
                  <a:close/>
                  <a:moveTo>
                    <a:pt x="f875" y="f169"/>
                  </a:moveTo>
                  <a:lnTo>
                    <a:pt x="f769" y="f559"/>
                  </a:lnTo>
                  <a:lnTo>
                    <a:pt x="f769" y="f1595"/>
                  </a:lnTo>
                  <a:lnTo>
                    <a:pt x="f875" y="f1080"/>
                  </a:lnTo>
                  <a:lnTo>
                    <a:pt x="f873" y="f1080"/>
                  </a:lnTo>
                  <a:lnTo>
                    <a:pt x="f729" y="f558"/>
                  </a:lnTo>
                  <a:lnTo>
                    <a:pt x="f1012" y="f558"/>
                  </a:lnTo>
                  <a:lnTo>
                    <a:pt x="f717" y="f558"/>
                  </a:lnTo>
                  <a:lnTo>
                    <a:pt x="f1042" y="f558"/>
                  </a:lnTo>
                  <a:lnTo>
                    <a:pt x="f731" y="f558"/>
                  </a:lnTo>
                  <a:lnTo>
                    <a:pt x="f658" y="f558"/>
                  </a:lnTo>
                  <a:lnTo>
                    <a:pt x="f864" y="f558"/>
                  </a:lnTo>
                  <a:lnTo>
                    <a:pt x="f883" y="f558"/>
                  </a:lnTo>
                  <a:lnTo>
                    <a:pt x="f1054" y="f558"/>
                  </a:lnTo>
                  <a:lnTo>
                    <a:pt x="f1590" y="f1080"/>
                  </a:lnTo>
                  <a:lnTo>
                    <a:pt x="f1037" y="f1080"/>
                  </a:lnTo>
                  <a:lnTo>
                    <a:pt x="f1049" y="f1595"/>
                  </a:lnTo>
                  <a:lnTo>
                    <a:pt x="f1050" y="f559"/>
                  </a:lnTo>
                  <a:lnTo>
                    <a:pt x="f1050" y="f169"/>
                  </a:lnTo>
                  <a:lnTo>
                    <a:pt x="f1049" y="f169"/>
                  </a:lnTo>
                  <a:lnTo>
                    <a:pt x="f1048" y="f549"/>
                  </a:lnTo>
                  <a:lnTo>
                    <a:pt x="f1590" y="f549"/>
                  </a:lnTo>
                  <a:lnTo>
                    <a:pt x="f1269" y="f549"/>
                  </a:lnTo>
                  <a:lnTo>
                    <a:pt x="f859" y="f549"/>
                  </a:lnTo>
                  <a:lnTo>
                    <a:pt x="f867" y="f1513"/>
                  </a:lnTo>
                  <a:lnTo>
                    <a:pt x="f1042" y="f549"/>
                  </a:lnTo>
                  <a:lnTo>
                    <a:pt x="f726" y="f549"/>
                  </a:lnTo>
                  <a:lnTo>
                    <a:pt x="f767" y="f549"/>
                  </a:lnTo>
                  <a:lnTo>
                    <a:pt x="f654" y="f549"/>
                  </a:lnTo>
                  <a:lnTo>
                    <a:pt x="f735" y="f169"/>
                  </a:lnTo>
                  <a:lnTo>
                    <a:pt x="f875" y="f169"/>
                  </a:lnTo>
                  <a:lnTo>
                    <a:pt x="f875" y="f169"/>
                  </a:lnTo>
                  <a:close/>
                  <a:moveTo>
                    <a:pt x="f996" y="f556"/>
                  </a:moveTo>
                  <a:lnTo>
                    <a:pt x="f996" y="f1593"/>
                  </a:lnTo>
                  <a:lnTo>
                    <a:pt x="f1225" y="f1594"/>
                  </a:lnTo>
                  <a:lnTo>
                    <a:pt x="f1166" y="f174"/>
                  </a:lnTo>
                  <a:lnTo>
                    <a:pt x="f890" y="f174"/>
                  </a:lnTo>
                  <a:lnTo>
                    <a:pt x="f983" y="f1529"/>
                  </a:lnTo>
                  <a:lnTo>
                    <a:pt x="f1254" y="f1529"/>
                  </a:lnTo>
                  <a:lnTo>
                    <a:pt x="f396" y="f1529"/>
                  </a:lnTo>
                  <a:lnTo>
                    <a:pt x="f398" y="f555"/>
                  </a:lnTo>
                  <a:lnTo>
                    <a:pt x="f404" y="f555"/>
                  </a:lnTo>
                  <a:lnTo>
                    <a:pt x="f386" y="f555"/>
                  </a:lnTo>
                  <a:lnTo>
                    <a:pt x="f381" y="f555"/>
                  </a:lnTo>
                  <a:lnTo>
                    <a:pt x="f262" y="f555"/>
                  </a:lnTo>
                  <a:lnTo>
                    <a:pt x="f446" y="f555"/>
                  </a:lnTo>
                  <a:lnTo>
                    <a:pt x="f1134" y="f555"/>
                  </a:lnTo>
                  <a:lnTo>
                    <a:pt x="f1361" y="f555"/>
                  </a:lnTo>
                  <a:lnTo>
                    <a:pt x="f1355" y="f1529"/>
                  </a:lnTo>
                  <a:lnTo>
                    <a:pt x="f47" y="f1594"/>
                  </a:lnTo>
                  <a:lnTo>
                    <a:pt x="f47" y="f1593"/>
                  </a:lnTo>
                  <a:lnTo>
                    <a:pt x="f1355" y="f1528"/>
                  </a:lnTo>
                  <a:lnTo>
                    <a:pt x="f372" y="f556"/>
                  </a:lnTo>
                  <a:lnTo>
                    <a:pt x="f69" y="f556"/>
                  </a:lnTo>
                  <a:lnTo>
                    <a:pt x="f978" y="f1400"/>
                  </a:lnTo>
                  <a:lnTo>
                    <a:pt x="f378" y="f1400"/>
                  </a:lnTo>
                  <a:lnTo>
                    <a:pt x="f443" y="f1400"/>
                  </a:lnTo>
                  <a:lnTo>
                    <a:pt x="f441" y="f1400"/>
                  </a:lnTo>
                  <a:lnTo>
                    <a:pt x="f404" y="f1400"/>
                  </a:lnTo>
                  <a:lnTo>
                    <a:pt x="f417" y="f1400"/>
                  </a:lnTo>
                  <a:lnTo>
                    <a:pt x="f714" y="f1400"/>
                  </a:lnTo>
                  <a:lnTo>
                    <a:pt x="f252" y="f1400"/>
                  </a:lnTo>
                  <a:lnTo>
                    <a:pt x="f894" y="f556"/>
                  </a:lnTo>
                  <a:lnTo>
                    <a:pt x="f1173" y="f556"/>
                  </a:lnTo>
                  <a:lnTo>
                    <a:pt x="f994" y="f556"/>
                  </a:lnTo>
                  <a:lnTo>
                    <a:pt x="f996" y="f556"/>
                  </a:lnTo>
                  <a:lnTo>
                    <a:pt x="f996" y="f556"/>
                  </a:lnTo>
                  <a:close/>
                  <a:moveTo>
                    <a:pt x="f652" y="f837"/>
                  </a:moveTo>
                  <a:lnTo>
                    <a:pt x="f652" y="f1594"/>
                  </a:lnTo>
                  <a:lnTo>
                    <a:pt x="f750" y="f174"/>
                  </a:lnTo>
                  <a:lnTo>
                    <a:pt x="f875" y="f174"/>
                  </a:lnTo>
                  <a:lnTo>
                    <a:pt x="f654" y="f174"/>
                  </a:lnTo>
                  <a:lnTo>
                    <a:pt x="f1012" y="f174"/>
                  </a:lnTo>
                  <a:lnTo>
                    <a:pt x="f1505" y="f174"/>
                  </a:lnTo>
                  <a:lnTo>
                    <a:pt x="f760" y="f174"/>
                  </a:lnTo>
                  <a:lnTo>
                    <a:pt x="f1495" y="f174"/>
                  </a:lnTo>
                  <a:lnTo>
                    <a:pt x="f865" y="f174"/>
                  </a:lnTo>
                  <a:lnTo>
                    <a:pt x="f864" y="f174"/>
                  </a:lnTo>
                  <a:lnTo>
                    <a:pt x="f880" y="f1594"/>
                  </a:lnTo>
                  <a:lnTo>
                    <a:pt x="f659" y="f1594"/>
                  </a:lnTo>
                  <a:lnTo>
                    <a:pt x="f1269" y="f1594"/>
                  </a:lnTo>
                  <a:lnTo>
                    <a:pt x="f1268" y="f1593"/>
                  </a:lnTo>
                  <a:lnTo>
                    <a:pt x="f1269" y="f556"/>
                  </a:lnTo>
                  <a:lnTo>
                    <a:pt x="f1046" y="f556"/>
                  </a:lnTo>
                  <a:lnTo>
                    <a:pt x="f882" y="f1400"/>
                  </a:lnTo>
                  <a:lnTo>
                    <a:pt x="f863" y="f1400"/>
                  </a:lnTo>
                  <a:lnTo>
                    <a:pt x="f1584" y="f1400"/>
                  </a:lnTo>
                  <a:lnTo>
                    <a:pt x="f1559" y="f1400"/>
                  </a:lnTo>
                  <a:lnTo>
                    <a:pt x="f1560" y="f1400"/>
                  </a:lnTo>
                  <a:lnTo>
                    <a:pt x="f719" y="f1400"/>
                  </a:lnTo>
                  <a:lnTo>
                    <a:pt x="f716" y="f556"/>
                  </a:lnTo>
                  <a:lnTo>
                    <a:pt x="f715" y="f556"/>
                  </a:lnTo>
                  <a:lnTo>
                    <a:pt x="f735" y="f556"/>
                  </a:lnTo>
                  <a:lnTo>
                    <a:pt x="f653" y="f1528"/>
                  </a:lnTo>
                  <a:lnTo>
                    <a:pt x="f1015" y="f1528"/>
                  </a:lnTo>
                  <a:lnTo>
                    <a:pt x="f652" y="f837"/>
                  </a:lnTo>
                  <a:lnTo>
                    <a:pt x="f652" y="f837"/>
                  </a:lnTo>
                  <a:close/>
                  <a:moveTo>
                    <a:pt x="f387" y="f1591"/>
                  </a:moveTo>
                  <a:lnTo>
                    <a:pt x="f387" y="f176"/>
                  </a:lnTo>
                  <a:lnTo>
                    <a:pt x="f468" y="f1396"/>
                  </a:lnTo>
                  <a:lnTo>
                    <a:pt x="f468" y="f1459"/>
                  </a:lnTo>
                  <a:lnTo>
                    <a:pt x="f365" y="f1096"/>
                  </a:lnTo>
                  <a:lnTo>
                    <a:pt x="f362" y="f1459"/>
                  </a:lnTo>
                  <a:lnTo>
                    <a:pt x="f408" y="f1396"/>
                  </a:lnTo>
                  <a:lnTo>
                    <a:pt x="f408" y="f176"/>
                  </a:lnTo>
                  <a:lnTo>
                    <a:pt x="f408" y="f788"/>
                  </a:lnTo>
                  <a:lnTo>
                    <a:pt x="f408" y="f524"/>
                  </a:lnTo>
                  <a:lnTo>
                    <a:pt x="f408" y="f555"/>
                  </a:lnTo>
                  <a:lnTo>
                    <a:pt x="f408" y="f837"/>
                  </a:lnTo>
                  <a:lnTo>
                    <a:pt x="f362" y="f1593"/>
                  </a:lnTo>
                  <a:lnTo>
                    <a:pt x="f9" y="f1528"/>
                  </a:lnTo>
                  <a:lnTo>
                    <a:pt x="f468" y="f1593"/>
                  </a:lnTo>
                  <a:lnTo>
                    <a:pt x="f387" y="f555"/>
                  </a:lnTo>
                  <a:lnTo>
                    <a:pt x="f387" y="f1401"/>
                  </a:lnTo>
                  <a:lnTo>
                    <a:pt x="f387" y="f1591"/>
                  </a:lnTo>
                  <a:lnTo>
                    <a:pt x="f387" y="f1591"/>
                  </a:lnTo>
                  <a:close/>
                  <a:moveTo>
                    <a:pt x="f413" y="f788"/>
                  </a:moveTo>
                  <a:lnTo>
                    <a:pt x="f413" y="f176"/>
                  </a:lnTo>
                  <a:lnTo>
                    <a:pt x="f469" y="f1530"/>
                  </a:lnTo>
                  <a:lnTo>
                    <a:pt x="f469" y="f1094"/>
                  </a:lnTo>
                  <a:lnTo>
                    <a:pt x="f409" y="f1459"/>
                  </a:lnTo>
                  <a:lnTo>
                    <a:pt x="f385" y="f1094"/>
                  </a:lnTo>
                  <a:lnTo>
                    <a:pt x="f410" y="f1530"/>
                  </a:lnTo>
                  <a:lnTo>
                    <a:pt x="f410" y="f176"/>
                  </a:lnTo>
                  <a:lnTo>
                    <a:pt x="f384" y="f532"/>
                  </a:lnTo>
                  <a:lnTo>
                    <a:pt x="f384" y="f1484"/>
                  </a:lnTo>
                  <a:lnTo>
                    <a:pt x="f410" y="f1594"/>
                  </a:lnTo>
                  <a:lnTo>
                    <a:pt x="f385" y="f1528"/>
                  </a:lnTo>
                  <a:lnTo>
                    <a:pt x="f465" y="f1593"/>
                  </a:lnTo>
                  <a:lnTo>
                    <a:pt x="f465" y="f1594"/>
                  </a:lnTo>
                  <a:lnTo>
                    <a:pt x="f469" y="f555"/>
                  </a:lnTo>
                  <a:lnTo>
                    <a:pt x="f469" y="f524"/>
                  </a:lnTo>
                  <a:lnTo>
                    <a:pt x="f413" y="f788"/>
                  </a:lnTo>
                  <a:lnTo>
                    <a:pt x="f413" y="f788"/>
                  </a:lnTo>
                  <a:close/>
                  <a:moveTo>
                    <a:pt x="f253" y="f1591"/>
                  </a:moveTo>
                  <a:lnTo>
                    <a:pt x="f254" y="f532"/>
                  </a:lnTo>
                  <a:lnTo>
                    <a:pt x="f256" y="f839"/>
                  </a:lnTo>
                  <a:lnTo>
                    <a:pt x="f260" y="f1396"/>
                  </a:lnTo>
                  <a:lnTo>
                    <a:pt x="f235" y="f786"/>
                  </a:lnTo>
                  <a:lnTo>
                    <a:pt x="f240" y="f1099"/>
                  </a:lnTo>
                  <a:lnTo>
                    <a:pt x="f241" y="f178"/>
                  </a:lnTo>
                  <a:lnTo>
                    <a:pt x="f263" y="f179"/>
                  </a:lnTo>
                  <a:lnTo>
                    <a:pt x="f268" y="f185"/>
                  </a:lnTo>
                  <a:lnTo>
                    <a:pt x="f274" y="f190"/>
                  </a:lnTo>
                  <a:lnTo>
                    <a:pt x="f280" y="f195"/>
                  </a:lnTo>
                  <a:lnTo>
                    <a:pt x="f282" y="f197"/>
                  </a:lnTo>
                  <a:lnTo>
                    <a:pt x="f1170" y="f1399"/>
                  </a:lnTo>
                  <a:lnTo>
                    <a:pt x="f283" y="f195"/>
                  </a:lnTo>
                  <a:lnTo>
                    <a:pt x="f1170" y="f190"/>
                  </a:lnTo>
                  <a:lnTo>
                    <a:pt x="f282" y="f180"/>
                  </a:lnTo>
                  <a:lnTo>
                    <a:pt x="f268" y="f552"/>
                  </a:lnTo>
                  <a:lnTo>
                    <a:pt x="f263" y="f554"/>
                  </a:lnTo>
                  <a:lnTo>
                    <a:pt x="f241" y="f839"/>
                  </a:lnTo>
                  <a:lnTo>
                    <a:pt x="f240" y="f532"/>
                  </a:lnTo>
                  <a:lnTo>
                    <a:pt x="f260" y="f531"/>
                  </a:lnTo>
                  <a:lnTo>
                    <a:pt x="f256" y="f175"/>
                  </a:lnTo>
                  <a:lnTo>
                    <a:pt x="f253" y="f175"/>
                  </a:lnTo>
                  <a:lnTo>
                    <a:pt x="f253" y="f1591"/>
                  </a:lnTo>
                  <a:lnTo>
                    <a:pt x="f253" y="f1591"/>
                  </a:lnTo>
                  <a:close/>
                  <a:moveTo>
                    <a:pt x="f985" y="f788"/>
                  </a:moveTo>
                  <a:lnTo>
                    <a:pt x="f985" y="f532"/>
                  </a:lnTo>
                  <a:lnTo>
                    <a:pt x="f1222" y="f1514"/>
                  </a:lnTo>
                  <a:lnTo>
                    <a:pt x="f983" y="f521"/>
                  </a:lnTo>
                  <a:lnTo>
                    <a:pt x="f252" y="f521"/>
                  </a:lnTo>
                  <a:lnTo>
                    <a:pt x="f395" y="f521"/>
                  </a:lnTo>
                  <a:lnTo>
                    <a:pt x="f392" y="f521"/>
                  </a:lnTo>
                  <a:lnTo>
                    <a:pt x="f400" y="f521"/>
                  </a:lnTo>
                  <a:lnTo>
                    <a:pt x="f403" y="f521"/>
                  </a:lnTo>
                  <a:lnTo>
                    <a:pt x="f79" y="f521"/>
                  </a:lnTo>
                  <a:lnTo>
                    <a:pt x="f75" y="f521"/>
                  </a:lnTo>
                  <a:lnTo>
                    <a:pt x="f377" y="f521"/>
                  </a:lnTo>
                  <a:lnTo>
                    <a:pt x="f374" y="f521"/>
                  </a:lnTo>
                  <a:lnTo>
                    <a:pt x="f264" y="f521"/>
                  </a:lnTo>
                  <a:lnTo>
                    <a:pt x="f516" y="f1514"/>
                  </a:lnTo>
                  <a:lnTo>
                    <a:pt x="f1360" y="f532"/>
                  </a:lnTo>
                  <a:lnTo>
                    <a:pt x="f1360" y="f788"/>
                  </a:lnTo>
                  <a:lnTo>
                    <a:pt x="f1360" y="f1591"/>
                  </a:lnTo>
                  <a:lnTo>
                    <a:pt x="f1360" y="f1591"/>
                  </a:lnTo>
                  <a:lnTo>
                    <a:pt x="f978" y="f531"/>
                  </a:lnTo>
                  <a:lnTo>
                    <a:pt x="f71" y="f531"/>
                  </a:lnTo>
                  <a:lnTo>
                    <a:pt x="f375" y="f531"/>
                  </a:lnTo>
                  <a:lnTo>
                    <a:pt x="f381" y="f1592"/>
                  </a:lnTo>
                  <a:lnTo>
                    <a:pt x="f79" y="f1592"/>
                  </a:lnTo>
                  <a:lnTo>
                    <a:pt x="f403" y="f1592"/>
                  </a:lnTo>
                  <a:lnTo>
                    <a:pt x="f437" y="f1592"/>
                  </a:lnTo>
                  <a:lnTo>
                    <a:pt x="f891" y="f1592"/>
                  </a:lnTo>
                  <a:lnTo>
                    <a:pt x="f707" y="f531"/>
                  </a:lnTo>
                  <a:lnTo>
                    <a:pt x="f250" y="f531"/>
                  </a:lnTo>
                  <a:lnTo>
                    <a:pt x="f986" y="f531"/>
                  </a:lnTo>
                  <a:lnTo>
                    <a:pt x="f894" y="f1591"/>
                  </a:lnTo>
                  <a:lnTo>
                    <a:pt x="f985" y="f1591"/>
                  </a:lnTo>
                  <a:lnTo>
                    <a:pt x="f985" y="f788"/>
                  </a:lnTo>
                  <a:lnTo>
                    <a:pt x="f985" y="f788"/>
                  </a:lnTo>
                  <a:close/>
                  <a:moveTo>
                    <a:pt x="f647" y="f532"/>
                  </a:moveTo>
                  <a:lnTo>
                    <a:pt x="f1547" y="f1514"/>
                  </a:lnTo>
                  <a:lnTo>
                    <a:pt x="f652" y="f521"/>
                  </a:lnTo>
                  <a:lnTo>
                    <a:pt x="f653" y="f521"/>
                  </a:lnTo>
                  <a:lnTo>
                    <a:pt x="f873" y="f521"/>
                  </a:lnTo>
                  <a:lnTo>
                    <a:pt x="f728" y="f521"/>
                  </a:lnTo>
                  <a:lnTo>
                    <a:pt x="f1058" y="f521"/>
                  </a:lnTo>
                  <a:lnTo>
                    <a:pt x="f1041" y="f521"/>
                  </a:lnTo>
                  <a:lnTo>
                    <a:pt x="f657" y="f521"/>
                  </a:lnTo>
                  <a:lnTo>
                    <a:pt x="f1495" y="f521"/>
                  </a:lnTo>
                  <a:lnTo>
                    <a:pt x="f858" y="f521"/>
                  </a:lnTo>
                  <a:lnTo>
                    <a:pt x="f1582" y="f521"/>
                  </a:lnTo>
                  <a:lnTo>
                    <a:pt x="f859" y="f1514"/>
                  </a:lnTo>
                  <a:lnTo>
                    <a:pt x="f1280" y="f1514"/>
                  </a:lnTo>
                  <a:lnTo>
                    <a:pt x="f861" y="f788"/>
                  </a:lnTo>
                  <a:lnTo>
                    <a:pt x="f864" y="f1591"/>
                  </a:lnTo>
                  <a:lnTo>
                    <a:pt x="f1280" y="f531"/>
                  </a:lnTo>
                  <a:lnTo>
                    <a:pt x="f1584" y="f531"/>
                  </a:lnTo>
                  <a:lnTo>
                    <a:pt x="f658" y="f531"/>
                  </a:lnTo>
                  <a:lnTo>
                    <a:pt x="f1559" y="f531"/>
                  </a:lnTo>
                  <a:lnTo>
                    <a:pt x="f1045" y="f531"/>
                  </a:lnTo>
                  <a:lnTo>
                    <a:pt x="f755" y="f531"/>
                  </a:lnTo>
                  <a:lnTo>
                    <a:pt x="f753" y="f531"/>
                  </a:lnTo>
                  <a:lnTo>
                    <a:pt x="f728" y="f531"/>
                  </a:lnTo>
                  <a:lnTo>
                    <a:pt x="f873" y="f531"/>
                  </a:lnTo>
                  <a:lnTo>
                    <a:pt x="f653" y="f1591"/>
                  </a:lnTo>
                  <a:lnTo>
                    <a:pt x="f652" y="f1591"/>
                  </a:lnTo>
                  <a:lnTo>
                    <a:pt x="f1547" y="f1591"/>
                  </a:lnTo>
                  <a:lnTo>
                    <a:pt x="f647" y="f532"/>
                  </a:lnTo>
                  <a:lnTo>
                    <a:pt x="f647" y="f532"/>
                  </a:lnTo>
                  <a:close/>
                  <a:moveTo>
                    <a:pt x="f1181" y="f1094"/>
                  </a:moveTo>
                  <a:lnTo>
                    <a:pt x="f302" y="f177"/>
                  </a:lnTo>
                  <a:lnTo>
                    <a:pt x="f335" y="f786"/>
                  </a:lnTo>
                  <a:lnTo>
                    <a:pt x="f253" y="f786"/>
                  </a:lnTo>
                  <a:lnTo>
                    <a:pt x="f254" y="f1096"/>
                  </a:lnTo>
                  <a:lnTo>
                    <a:pt x="f253" y="f1396"/>
                  </a:lnTo>
                  <a:lnTo>
                    <a:pt x="f299" y="f1403"/>
                  </a:lnTo>
                  <a:lnTo>
                    <a:pt x="f300" y="f176"/>
                  </a:lnTo>
                  <a:lnTo>
                    <a:pt x="f305" y="f176"/>
                  </a:lnTo>
                  <a:lnTo>
                    <a:pt x="f1181" y="f1403"/>
                  </a:lnTo>
                  <a:lnTo>
                    <a:pt x="f1181" y="f1094"/>
                  </a:lnTo>
                  <a:lnTo>
                    <a:pt x="f1181" y="f1094"/>
                  </a:lnTo>
                  <a:close/>
                  <a:moveTo>
                    <a:pt x="f252" y="f1096"/>
                  </a:moveTo>
                  <a:lnTo>
                    <a:pt x="f393" y="f552"/>
                  </a:lnTo>
                  <a:lnTo>
                    <a:pt x="f1254" y="f786"/>
                  </a:lnTo>
                  <a:lnTo>
                    <a:pt x="f395" y="f786"/>
                  </a:lnTo>
                  <a:lnTo>
                    <a:pt x="f396" y="f1597"/>
                  </a:lnTo>
                  <a:lnTo>
                    <a:pt x="f417" y="f1597"/>
                  </a:lnTo>
                  <a:lnTo>
                    <a:pt x="f257" y="f1597"/>
                  </a:lnTo>
                  <a:lnTo>
                    <a:pt x="f404" y="f1597"/>
                  </a:lnTo>
                  <a:lnTo>
                    <a:pt x="f87" y="f1597"/>
                  </a:lnTo>
                  <a:lnTo>
                    <a:pt x="f442" y="f1597"/>
                  </a:lnTo>
                  <a:lnTo>
                    <a:pt x="f75" y="f1597"/>
                  </a:lnTo>
                  <a:lnTo>
                    <a:pt x="f1522" y="f1597"/>
                  </a:lnTo>
                  <a:lnTo>
                    <a:pt x="f375" y="f1597"/>
                  </a:lnTo>
                  <a:lnTo>
                    <a:pt x="f378" y="f786"/>
                  </a:lnTo>
                  <a:lnTo>
                    <a:pt x="f71" y="f552"/>
                  </a:lnTo>
                  <a:lnTo>
                    <a:pt x="f46" y="f1096"/>
                  </a:lnTo>
                  <a:lnTo>
                    <a:pt x="f46" y="f1459"/>
                  </a:lnTo>
                  <a:lnTo>
                    <a:pt x="f374" y="f1094"/>
                  </a:lnTo>
                  <a:lnTo>
                    <a:pt x="f262" y="f1396"/>
                  </a:lnTo>
                  <a:lnTo>
                    <a:pt x="f1568" y="f1396"/>
                  </a:lnTo>
                  <a:lnTo>
                    <a:pt x="f383" y="f1396"/>
                  </a:lnTo>
                  <a:lnTo>
                    <a:pt x="f389" y="f1530"/>
                  </a:lnTo>
                  <a:lnTo>
                    <a:pt x="f404" y="f1396"/>
                  </a:lnTo>
                  <a:lnTo>
                    <a:pt x="f257" y="f1396"/>
                  </a:lnTo>
                  <a:lnTo>
                    <a:pt x="f397" y="f1396"/>
                  </a:lnTo>
                  <a:lnTo>
                    <a:pt x="f892" y="f1396"/>
                  </a:lnTo>
                  <a:lnTo>
                    <a:pt x="f395" y="f1396"/>
                  </a:lnTo>
                  <a:lnTo>
                    <a:pt x="f1254" y="f1094"/>
                  </a:lnTo>
                  <a:lnTo>
                    <a:pt x="f393" y="f1094"/>
                  </a:lnTo>
                  <a:lnTo>
                    <a:pt x="f252" y="f1096"/>
                  </a:lnTo>
                  <a:lnTo>
                    <a:pt x="f252" y="f1096"/>
                  </a:lnTo>
                  <a:close/>
                  <a:moveTo>
                    <a:pt x="f1061" y="f1459"/>
                  </a:moveTo>
                  <a:lnTo>
                    <a:pt x="f1287" y="f1096"/>
                  </a:lnTo>
                  <a:lnTo>
                    <a:pt x="f1287" y="f552"/>
                  </a:lnTo>
                  <a:lnTo>
                    <a:pt x="f770" y="f786"/>
                  </a:lnTo>
                  <a:lnTo>
                    <a:pt x="f644" y="f1597"/>
                  </a:lnTo>
                  <a:lnTo>
                    <a:pt x="f652" y="f1597"/>
                  </a:lnTo>
                  <a:lnTo>
                    <a:pt x="f735" y="f1597"/>
                  </a:lnTo>
                  <a:lnTo>
                    <a:pt x="f727" y="f1570"/>
                  </a:lnTo>
                  <a:lnTo>
                    <a:pt x="f718" y="f1570"/>
                  </a:lnTo>
                  <a:lnTo>
                    <a:pt x="f760" y="f1570"/>
                  </a:lnTo>
                  <a:lnTo>
                    <a:pt x="f731" y="f1597"/>
                  </a:lnTo>
                  <a:lnTo>
                    <a:pt x="f1056" y="f1597"/>
                  </a:lnTo>
                  <a:lnTo>
                    <a:pt x="f658" y="f1597"/>
                  </a:lnTo>
                  <a:lnTo>
                    <a:pt x="f865" y="f786"/>
                  </a:lnTo>
                  <a:lnTo>
                    <a:pt x="f1582" y="f552"/>
                  </a:lnTo>
                  <a:lnTo>
                    <a:pt x="f1582" y="f1459"/>
                  </a:lnTo>
                  <a:lnTo>
                    <a:pt x="f865" y="f1094"/>
                  </a:lnTo>
                  <a:lnTo>
                    <a:pt x="f658" y="f1396"/>
                  </a:lnTo>
                  <a:lnTo>
                    <a:pt x="f1495" y="f1396"/>
                  </a:lnTo>
                  <a:lnTo>
                    <a:pt x="f879" y="f1530"/>
                  </a:lnTo>
                  <a:lnTo>
                    <a:pt x="f719" y="f1530"/>
                  </a:lnTo>
                  <a:lnTo>
                    <a:pt x="f727" y="f1530"/>
                  </a:lnTo>
                  <a:lnTo>
                    <a:pt x="f875" y="f1396"/>
                  </a:lnTo>
                  <a:lnTo>
                    <a:pt x="f1547" y="f1396"/>
                  </a:lnTo>
                  <a:lnTo>
                    <a:pt x="f644" y="f1094"/>
                  </a:lnTo>
                  <a:lnTo>
                    <a:pt x="f1061" y="f1459"/>
                  </a:lnTo>
                  <a:lnTo>
                    <a:pt x="f1061" y="f1459"/>
                  </a:lnTo>
                  <a:close/>
                  <a:moveTo>
                    <a:pt x="f660" y="f177"/>
                  </a:moveTo>
                  <a:lnTo>
                    <a:pt x="f438" y="f786"/>
                  </a:lnTo>
                  <a:lnTo>
                    <a:pt x="f436" y="f786"/>
                  </a:lnTo>
                  <a:lnTo>
                    <a:pt x="f421" y="f1096"/>
                  </a:lnTo>
                  <a:lnTo>
                    <a:pt x="f436" y="f1459"/>
                  </a:lnTo>
                  <a:lnTo>
                    <a:pt x="f438" y="f1459"/>
                  </a:lnTo>
                  <a:lnTo>
                    <a:pt x="f660" y="f1096"/>
                  </a:lnTo>
                  <a:lnTo>
                    <a:pt x="f660" y="f177"/>
                  </a:lnTo>
                  <a:lnTo>
                    <a:pt x="f660" y="f177"/>
                  </a:lnTo>
                  <a:close/>
                  <a:moveTo>
                    <a:pt x="f468" y="f1532"/>
                  </a:moveTo>
                  <a:lnTo>
                    <a:pt x="f468" y="f1406"/>
                  </a:lnTo>
                  <a:lnTo>
                    <a:pt x="f11" y="f1598"/>
                  </a:lnTo>
                  <a:lnTo>
                    <a:pt x="f357" y="f1072"/>
                  </a:lnTo>
                  <a:lnTo>
                    <a:pt x="f369" y="f1072"/>
                  </a:lnTo>
                  <a:lnTo>
                    <a:pt x="f19" y="f1383"/>
                  </a:lnTo>
                  <a:lnTo>
                    <a:pt x="f1554" y="f1416"/>
                  </a:lnTo>
                  <a:lnTo>
                    <a:pt x="f299" y="f1415"/>
                  </a:lnTo>
                  <a:lnTo>
                    <a:pt x="f254" y="f1415"/>
                  </a:lnTo>
                  <a:lnTo>
                    <a:pt x="f258" y="f1415"/>
                  </a:lnTo>
                  <a:lnTo>
                    <a:pt x="f352" y="f1416"/>
                  </a:lnTo>
                  <a:lnTo>
                    <a:pt x="f352" y="f1406"/>
                  </a:lnTo>
                  <a:lnTo>
                    <a:pt x="f352" y="f1549"/>
                  </a:lnTo>
                  <a:lnTo>
                    <a:pt x="f352" y="f1102"/>
                  </a:lnTo>
                  <a:lnTo>
                    <a:pt x="f352" y="f1532"/>
                  </a:lnTo>
                  <a:lnTo>
                    <a:pt x="f352" y="f1520"/>
                  </a:lnTo>
                  <a:lnTo>
                    <a:pt x="f258" y="f190"/>
                  </a:lnTo>
                  <a:lnTo>
                    <a:pt x="f256" y="f182"/>
                  </a:lnTo>
                  <a:lnTo>
                    <a:pt x="f299" y="f179"/>
                  </a:lnTo>
                  <a:lnTo>
                    <a:pt x="f302" y="f179"/>
                  </a:lnTo>
                  <a:lnTo>
                    <a:pt x="f1181" y="f185"/>
                  </a:lnTo>
                  <a:lnTo>
                    <a:pt x="f306" y="f1520"/>
                  </a:lnTo>
                  <a:lnTo>
                    <a:pt x="f370" y="f201"/>
                  </a:lnTo>
                  <a:lnTo>
                    <a:pt x="f333" y="f1573"/>
                  </a:lnTo>
                  <a:lnTo>
                    <a:pt x="f21" y="f1386"/>
                  </a:lnTo>
                  <a:lnTo>
                    <a:pt x="f23" y="f842"/>
                  </a:lnTo>
                  <a:lnTo>
                    <a:pt x="f357" y="f203"/>
                  </a:lnTo>
                  <a:lnTo>
                    <a:pt x="f25" y="f1572"/>
                  </a:lnTo>
                  <a:lnTo>
                    <a:pt x="f317" y="f785"/>
                  </a:lnTo>
                  <a:lnTo>
                    <a:pt x="f319" y="f1399"/>
                  </a:lnTo>
                  <a:lnTo>
                    <a:pt x="f321" y="f180"/>
                  </a:lnTo>
                  <a:lnTo>
                    <a:pt x="f367" y="f178"/>
                  </a:lnTo>
                  <a:lnTo>
                    <a:pt x="f408" y="f1398"/>
                  </a:lnTo>
                  <a:lnTo>
                    <a:pt x="f365" y="f1099"/>
                  </a:lnTo>
                  <a:lnTo>
                    <a:pt x="f468" y="f1398"/>
                  </a:lnTo>
                  <a:lnTo>
                    <a:pt x="f468" y="f179"/>
                  </a:lnTo>
                  <a:lnTo>
                    <a:pt x="f468" y="f195"/>
                  </a:lnTo>
                  <a:lnTo>
                    <a:pt x="f468" y="f1405"/>
                  </a:lnTo>
                  <a:lnTo>
                    <a:pt x="f468" y="f1532"/>
                  </a:lnTo>
                  <a:lnTo>
                    <a:pt x="f468" y="f1532"/>
                  </a:lnTo>
                  <a:close/>
                  <a:moveTo>
                    <a:pt x="f686" y="f1399"/>
                  </a:moveTo>
                  <a:lnTo>
                    <a:pt x="f415" y="f785"/>
                  </a:lnTo>
                  <a:lnTo>
                    <a:pt x="f450" y="f1572"/>
                  </a:lnTo>
                  <a:lnTo>
                    <a:pt x="f449" y="f203"/>
                  </a:lnTo>
                  <a:lnTo>
                    <a:pt x="f430" y="f1386"/>
                  </a:lnTo>
                  <a:lnTo>
                    <a:pt x="f431" y="f203"/>
                  </a:lnTo>
                  <a:lnTo>
                    <a:pt x="f433" y="f1573"/>
                  </a:lnTo>
                  <a:lnTo>
                    <a:pt x="f424" y="f1532"/>
                  </a:lnTo>
                  <a:lnTo>
                    <a:pt x="f434" y="f1520"/>
                  </a:lnTo>
                  <a:lnTo>
                    <a:pt x="f420" y="f182"/>
                  </a:lnTo>
                  <a:lnTo>
                    <a:pt x="f436" y="f1485"/>
                  </a:lnTo>
                  <a:lnTo>
                    <a:pt x="f660" y="f1485"/>
                  </a:lnTo>
                  <a:lnTo>
                    <a:pt x="f666" y="f180"/>
                  </a:lnTo>
                  <a:lnTo>
                    <a:pt x="f444" y="f185"/>
                  </a:lnTo>
                  <a:lnTo>
                    <a:pt x="f1373" y="f197"/>
                  </a:lnTo>
                  <a:lnTo>
                    <a:pt x="f1373" y="f199"/>
                  </a:lnTo>
                  <a:lnTo>
                    <a:pt x="f1373" y="f1102"/>
                  </a:lnTo>
                  <a:lnTo>
                    <a:pt x="f1373" y="f1583"/>
                  </a:lnTo>
                  <a:lnTo>
                    <a:pt x="f1373" y="f205"/>
                  </a:lnTo>
                  <a:lnTo>
                    <a:pt x="f444" y="f1406"/>
                  </a:lnTo>
                  <a:lnTo>
                    <a:pt x="f666" y="f1072"/>
                  </a:lnTo>
                  <a:lnTo>
                    <a:pt x="f438" y="f1533"/>
                  </a:lnTo>
                  <a:lnTo>
                    <a:pt x="f434" y="f1533"/>
                  </a:lnTo>
                  <a:lnTo>
                    <a:pt x="f426" y="f1072"/>
                  </a:lnTo>
                  <a:lnTo>
                    <a:pt x="f449" y="f1598"/>
                  </a:lnTo>
                  <a:lnTo>
                    <a:pt x="f418" y="f1598"/>
                  </a:lnTo>
                  <a:lnTo>
                    <a:pt x="f686" y="f1406"/>
                  </a:lnTo>
                  <a:lnTo>
                    <a:pt x="f465" y="f1103"/>
                  </a:lnTo>
                  <a:lnTo>
                    <a:pt x="f385" y="f205"/>
                  </a:lnTo>
                  <a:lnTo>
                    <a:pt x="f410" y="f1577"/>
                  </a:lnTo>
                  <a:lnTo>
                    <a:pt x="f410" y="f1583"/>
                  </a:lnTo>
                  <a:lnTo>
                    <a:pt x="f384" y="f1102"/>
                  </a:lnTo>
                  <a:lnTo>
                    <a:pt x="f384" y="f1532"/>
                  </a:lnTo>
                  <a:lnTo>
                    <a:pt x="f384" y="f1520"/>
                  </a:lnTo>
                  <a:lnTo>
                    <a:pt x="f384" y="f185"/>
                  </a:lnTo>
                  <a:lnTo>
                    <a:pt x="f384" y="f1485"/>
                  </a:lnTo>
                  <a:lnTo>
                    <a:pt x="f410" y="f178"/>
                  </a:lnTo>
                  <a:lnTo>
                    <a:pt x="f409" y="f1398"/>
                  </a:lnTo>
                  <a:lnTo>
                    <a:pt x="f469" y="f178"/>
                  </a:lnTo>
                  <a:lnTo>
                    <a:pt x="f413" y="f180"/>
                  </a:lnTo>
                  <a:lnTo>
                    <a:pt x="f686" y="f1399"/>
                  </a:lnTo>
                  <a:lnTo>
                    <a:pt x="f686" y="f1399"/>
                  </a:lnTo>
                  <a:close/>
                  <a:moveTo>
                    <a:pt x="f395" y="f180"/>
                  </a:moveTo>
                  <a:lnTo>
                    <a:pt x="f707" y="f185"/>
                  </a:lnTo>
                  <a:lnTo>
                    <a:pt x="f707" y="f1399"/>
                  </a:lnTo>
                  <a:lnTo>
                    <a:pt x="f707" y="f1399"/>
                  </a:lnTo>
                  <a:lnTo>
                    <a:pt x="f1204" y="f197"/>
                  </a:lnTo>
                  <a:lnTo>
                    <a:pt x="f891" y="f1520"/>
                  </a:lnTo>
                  <a:lnTo>
                    <a:pt x="f399" y="f1405"/>
                  </a:lnTo>
                  <a:lnTo>
                    <a:pt x="f38" y="f1405"/>
                  </a:lnTo>
                  <a:lnTo>
                    <a:pt x="f439" y="f1405"/>
                  </a:lnTo>
                  <a:lnTo>
                    <a:pt x="f389" y="f1520"/>
                  </a:lnTo>
                  <a:lnTo>
                    <a:pt x="f77" y="f197"/>
                  </a:lnTo>
                  <a:lnTo>
                    <a:pt x="f1531" y="f1399"/>
                  </a:lnTo>
                  <a:lnTo>
                    <a:pt x="f381" y="f190"/>
                  </a:lnTo>
                  <a:lnTo>
                    <a:pt x="f443" y="f185"/>
                  </a:lnTo>
                  <a:lnTo>
                    <a:pt x="f381" y="f180"/>
                  </a:lnTo>
                  <a:lnTo>
                    <a:pt x="f1531" y="f180"/>
                  </a:lnTo>
                  <a:lnTo>
                    <a:pt x="f1525" y="f180"/>
                  </a:lnTo>
                  <a:lnTo>
                    <a:pt x="f441" y="f179"/>
                  </a:lnTo>
                  <a:lnTo>
                    <a:pt x="f1209" y="f179"/>
                  </a:lnTo>
                  <a:lnTo>
                    <a:pt x="f390" y="f179"/>
                  </a:lnTo>
                  <a:lnTo>
                    <a:pt x="f400" y="f179"/>
                  </a:lnTo>
                  <a:lnTo>
                    <a:pt x="f407" y="f179"/>
                  </a:lnTo>
                  <a:lnTo>
                    <a:pt x="f714" y="f180"/>
                  </a:lnTo>
                  <a:lnTo>
                    <a:pt x="f1204" y="f180"/>
                  </a:lnTo>
                  <a:lnTo>
                    <a:pt x="f395" y="f180"/>
                  </a:lnTo>
                  <a:lnTo>
                    <a:pt x="f395" y="f180"/>
                  </a:lnTo>
                  <a:close/>
                  <a:moveTo>
                    <a:pt x="f770" y="f180"/>
                  </a:moveTo>
                  <a:lnTo>
                    <a:pt x="f1551" y="f185"/>
                  </a:lnTo>
                  <a:lnTo>
                    <a:pt x="f1452" y="f195"/>
                  </a:lnTo>
                  <a:lnTo>
                    <a:pt x="f1551" y="f197"/>
                  </a:lnTo>
                  <a:lnTo>
                    <a:pt x="f1287" y="f1520"/>
                  </a:lnTo>
                  <a:lnTo>
                    <a:pt x="f1061" y="f1520"/>
                  </a:lnTo>
                  <a:lnTo>
                    <a:pt x="f650" y="f1520"/>
                  </a:lnTo>
                  <a:lnTo>
                    <a:pt x="f769" y="f1520"/>
                  </a:lnTo>
                  <a:lnTo>
                    <a:pt x="f729" y="f1520"/>
                  </a:lnTo>
                  <a:lnTo>
                    <a:pt x="f1058" y="f1520"/>
                  </a:lnTo>
                  <a:lnTo>
                    <a:pt x="f755" y="f1520"/>
                  </a:lnTo>
                  <a:lnTo>
                    <a:pt x="f1560" y="f1520"/>
                  </a:lnTo>
                  <a:lnTo>
                    <a:pt x="f1002" y="f1520"/>
                  </a:lnTo>
                  <a:lnTo>
                    <a:pt x="f1495" y="f197"/>
                  </a:lnTo>
                  <a:lnTo>
                    <a:pt x="f1565" y="f197"/>
                  </a:lnTo>
                  <a:lnTo>
                    <a:pt x="f866" y="f1399"/>
                  </a:lnTo>
                  <a:lnTo>
                    <a:pt x="f866" y="f182"/>
                  </a:lnTo>
                  <a:lnTo>
                    <a:pt x="f1056" y="f180"/>
                  </a:lnTo>
                  <a:lnTo>
                    <a:pt x="f1282" y="f179"/>
                  </a:lnTo>
                  <a:lnTo>
                    <a:pt x="f733" y="f179"/>
                  </a:lnTo>
                  <a:lnTo>
                    <a:pt x="f879" y="f179"/>
                  </a:lnTo>
                  <a:lnTo>
                    <a:pt x="f755" y="f179"/>
                  </a:lnTo>
                  <a:lnTo>
                    <a:pt x="f717" y="f179"/>
                  </a:lnTo>
                  <a:lnTo>
                    <a:pt x="f728" y="f179"/>
                  </a:lnTo>
                  <a:lnTo>
                    <a:pt x="f653" y="f179"/>
                  </a:lnTo>
                  <a:lnTo>
                    <a:pt x="f647" y="f180"/>
                  </a:lnTo>
                  <a:lnTo>
                    <a:pt x="f1061" y="f180"/>
                  </a:lnTo>
                  <a:lnTo>
                    <a:pt x="f770" y="f180"/>
                  </a:lnTo>
                  <a:lnTo>
                    <a:pt x="f770" y="f180"/>
                  </a:lnTo>
                  <a:close/>
                  <a:moveTo>
                    <a:pt x="f1370" y="f1520"/>
                  </a:moveTo>
                  <a:lnTo>
                    <a:pt x="f507" y="f1387"/>
                  </a:lnTo>
                  <a:lnTo>
                    <a:pt x="f515" y="f785"/>
                  </a:lnTo>
                  <a:lnTo>
                    <a:pt x="f1275" y="f1571"/>
                  </a:lnTo>
                  <a:lnTo>
                    <a:pt x="f511" y="f1386"/>
                  </a:lnTo>
                  <a:lnTo>
                    <a:pt x="f512" y="f1598"/>
                  </a:lnTo>
                  <a:lnTo>
                    <a:pt x="f1506" y="f1535"/>
                  </a:lnTo>
                  <a:lnTo>
                    <a:pt x="f1506" y="f1575"/>
                  </a:lnTo>
                  <a:lnTo>
                    <a:pt x="f1506" y="f1070"/>
                  </a:lnTo>
                  <a:lnTo>
                    <a:pt x="f1506" y="f1380"/>
                  </a:lnTo>
                  <a:lnTo>
                    <a:pt x="f513" y="f1380"/>
                  </a:lnTo>
                  <a:lnTo>
                    <a:pt x="f512" y="f1380"/>
                  </a:lnTo>
                  <a:lnTo>
                    <a:pt x="f511" y="f1537"/>
                  </a:lnTo>
                  <a:lnTo>
                    <a:pt x="f1276" y="f1381"/>
                  </a:lnTo>
                  <a:lnTo>
                    <a:pt x="f234" y="f1575"/>
                  </a:lnTo>
                  <a:lnTo>
                    <a:pt x="f492" y="f1515"/>
                  </a:lnTo>
                  <a:lnTo>
                    <a:pt x="f454" y="f1382"/>
                  </a:lnTo>
                  <a:lnTo>
                    <a:pt x="f494" y="f591"/>
                  </a:lnTo>
                  <a:lnTo>
                    <a:pt x="f494" y="f203"/>
                  </a:lnTo>
                  <a:lnTo>
                    <a:pt x="f474" y="f785"/>
                  </a:lnTo>
                  <a:lnTo>
                    <a:pt x="f474" y="f1520"/>
                  </a:lnTo>
                  <a:lnTo>
                    <a:pt x="f462" y="f190"/>
                  </a:lnTo>
                  <a:lnTo>
                    <a:pt x="f476" y="f185"/>
                  </a:lnTo>
                  <a:lnTo>
                    <a:pt x="f453" y="f185"/>
                  </a:lnTo>
                  <a:lnTo>
                    <a:pt x="f461" y="f185"/>
                  </a:lnTo>
                  <a:lnTo>
                    <a:pt x="f455" y="f190"/>
                  </a:lnTo>
                  <a:lnTo>
                    <a:pt x="f487" y="f1399"/>
                  </a:lnTo>
                  <a:lnTo>
                    <a:pt x="f489" y="f197"/>
                  </a:lnTo>
                  <a:lnTo>
                    <a:pt x="f1370" y="f1520"/>
                  </a:lnTo>
                  <a:lnTo>
                    <a:pt x="f1370" y="f1520"/>
                  </a:lnTo>
                  <a:close/>
                  <a:moveTo>
                    <a:pt x="f240" y="f842"/>
                  </a:moveTo>
                  <a:lnTo>
                    <a:pt x="f240" y="f1534"/>
                  </a:lnTo>
                  <a:lnTo>
                    <a:pt x="f280" y="f1575"/>
                  </a:lnTo>
                  <a:lnTo>
                    <a:pt x="f283" y="f1070"/>
                  </a:lnTo>
                  <a:lnTo>
                    <a:pt x="f1172" y="f1537"/>
                  </a:lnTo>
                  <a:lnTo>
                    <a:pt x="f249" y="f1418"/>
                  </a:lnTo>
                  <a:lnTo>
                    <a:pt x="f1259" y="f1418"/>
                  </a:lnTo>
                  <a:lnTo>
                    <a:pt x="f1259" y="f1537"/>
                  </a:lnTo>
                  <a:lnTo>
                    <a:pt x="f1259" y="f209"/>
                  </a:lnTo>
                  <a:lnTo>
                    <a:pt x="f1259" y="f818"/>
                  </a:lnTo>
                  <a:lnTo>
                    <a:pt x="f902" y="f1535"/>
                  </a:lnTo>
                  <a:lnTo>
                    <a:pt x="f249" y="f1072"/>
                  </a:lnTo>
                  <a:lnTo>
                    <a:pt x="f903" y="f205"/>
                  </a:lnTo>
                  <a:lnTo>
                    <a:pt x="f1263" y="f1385"/>
                  </a:lnTo>
                  <a:lnTo>
                    <a:pt x="f1172" y="f1386"/>
                  </a:lnTo>
                  <a:lnTo>
                    <a:pt x="f34" y="f1572"/>
                  </a:lnTo>
                  <a:lnTo>
                    <a:pt x="f885" y="f201"/>
                  </a:lnTo>
                  <a:lnTo>
                    <a:pt x="f1171" y="f1387"/>
                  </a:lnTo>
                  <a:lnTo>
                    <a:pt x="f266" y="f1520"/>
                  </a:lnTo>
                  <a:lnTo>
                    <a:pt x="f342" y="f1399"/>
                  </a:lnTo>
                  <a:lnTo>
                    <a:pt x="f241" y="f195"/>
                  </a:lnTo>
                  <a:lnTo>
                    <a:pt x="f1556" y="f1399"/>
                  </a:lnTo>
                  <a:lnTo>
                    <a:pt x="f240" y="f1520"/>
                  </a:lnTo>
                  <a:lnTo>
                    <a:pt x="f240" y="f1101"/>
                  </a:lnTo>
                  <a:lnTo>
                    <a:pt x="f240" y="f1486"/>
                  </a:lnTo>
                  <a:lnTo>
                    <a:pt x="f240" y="f842"/>
                  </a:lnTo>
                  <a:lnTo>
                    <a:pt x="f240" y="f842"/>
                  </a:lnTo>
                  <a:close/>
                  <a:moveTo>
                    <a:pt x="f1204" y="f1572"/>
                  </a:moveTo>
                  <a:lnTo>
                    <a:pt x="f1204" y="f203"/>
                  </a:lnTo>
                  <a:lnTo>
                    <a:pt x="f892" y="f842"/>
                  </a:lnTo>
                  <a:lnTo>
                    <a:pt x="f407" y="f1588"/>
                  </a:lnTo>
                  <a:lnTo>
                    <a:pt x="f400" y="f1588"/>
                  </a:lnTo>
                  <a:lnTo>
                    <a:pt x="f44" y="f842"/>
                  </a:lnTo>
                  <a:lnTo>
                    <a:pt x="f259" y="f203"/>
                  </a:lnTo>
                  <a:lnTo>
                    <a:pt x="f1023" y="f1573"/>
                  </a:lnTo>
                  <a:lnTo>
                    <a:pt x="f1023" y="f1571"/>
                  </a:lnTo>
                  <a:lnTo>
                    <a:pt x="f980" y="f1486"/>
                  </a:lnTo>
                  <a:lnTo>
                    <a:pt x="f404" y="f1486"/>
                  </a:lnTo>
                  <a:lnTo>
                    <a:pt x="f38" y="f1486"/>
                  </a:lnTo>
                  <a:lnTo>
                    <a:pt x="f400" y="f201"/>
                  </a:lnTo>
                  <a:lnTo>
                    <a:pt x="f397" y="f1486"/>
                  </a:lnTo>
                  <a:lnTo>
                    <a:pt x="f396" y="f1486"/>
                  </a:lnTo>
                  <a:lnTo>
                    <a:pt x="f422" y="f1571"/>
                  </a:lnTo>
                  <a:lnTo>
                    <a:pt x="f1204" y="f1572"/>
                  </a:lnTo>
                  <a:lnTo>
                    <a:pt x="f1204" y="f1572"/>
                  </a:lnTo>
                  <a:close/>
                  <a:moveTo>
                    <a:pt x="f1551" y="f1571"/>
                  </a:moveTo>
                  <a:lnTo>
                    <a:pt x="f1551" y="f1573"/>
                  </a:lnTo>
                  <a:lnTo>
                    <a:pt x="f1287" y="f203"/>
                  </a:lnTo>
                  <a:lnTo>
                    <a:pt x="f1061" y="f842"/>
                  </a:lnTo>
                  <a:lnTo>
                    <a:pt x="f652" y="f842"/>
                  </a:lnTo>
                  <a:lnTo>
                    <a:pt x="f653" y="f1588"/>
                  </a:lnTo>
                  <a:lnTo>
                    <a:pt x="f1289" y="f1588"/>
                  </a:lnTo>
                  <a:lnTo>
                    <a:pt x="f767" y="f1588"/>
                  </a:lnTo>
                  <a:lnTo>
                    <a:pt x="f753" y="f1588"/>
                  </a:lnTo>
                  <a:lnTo>
                    <a:pt x="f720" y="f1588"/>
                  </a:lnTo>
                  <a:lnTo>
                    <a:pt x="f759" y="f1588"/>
                  </a:lnTo>
                  <a:lnTo>
                    <a:pt x="f657" y="f1588"/>
                  </a:lnTo>
                  <a:lnTo>
                    <a:pt x="f731" y="f842"/>
                  </a:lnTo>
                  <a:lnTo>
                    <a:pt x="f1559" y="f842"/>
                  </a:lnTo>
                  <a:lnTo>
                    <a:pt x="f1565" y="f203"/>
                  </a:lnTo>
                  <a:lnTo>
                    <a:pt x="f866" y="f1102"/>
                  </a:lnTo>
                  <a:lnTo>
                    <a:pt x="f866" y="f1572"/>
                  </a:lnTo>
                  <a:lnTo>
                    <a:pt x="f1565" y="f1571"/>
                  </a:lnTo>
                  <a:lnTo>
                    <a:pt x="f1559" y="f1486"/>
                  </a:lnTo>
                  <a:lnTo>
                    <a:pt x="f1002" y="f1486"/>
                  </a:lnTo>
                  <a:lnTo>
                    <a:pt x="f657" y="f1486"/>
                  </a:lnTo>
                  <a:lnTo>
                    <a:pt x="f1042" y="f201"/>
                  </a:lnTo>
                  <a:lnTo>
                    <a:pt x="f753" y="f201"/>
                  </a:lnTo>
                  <a:lnTo>
                    <a:pt x="f654" y="f1486"/>
                  </a:lnTo>
                  <a:lnTo>
                    <a:pt x="f652" y="f1486"/>
                  </a:lnTo>
                  <a:lnTo>
                    <a:pt x="f770" y="f1486"/>
                  </a:lnTo>
                  <a:lnTo>
                    <a:pt x="f1551" y="f1571"/>
                  </a:lnTo>
                  <a:lnTo>
                    <a:pt x="f1551" y="f1571"/>
                  </a:lnTo>
                  <a:close/>
                  <a:moveTo>
                    <a:pt x="f714" y="f1578"/>
                  </a:moveTo>
                  <a:lnTo>
                    <a:pt x="f395" y="f205"/>
                  </a:lnTo>
                  <a:lnTo>
                    <a:pt x="f395" y="f1406"/>
                  </a:lnTo>
                  <a:lnTo>
                    <a:pt x="f1204" y="f1072"/>
                  </a:lnTo>
                  <a:lnTo>
                    <a:pt x="f892" y="f1072"/>
                  </a:lnTo>
                  <a:lnTo>
                    <a:pt x="f392" y="f1072"/>
                  </a:lnTo>
                  <a:lnTo>
                    <a:pt x="f435" y="f1598"/>
                  </a:lnTo>
                  <a:lnTo>
                    <a:pt x="f255" y="f1103"/>
                  </a:lnTo>
                  <a:lnTo>
                    <a:pt x="f399" y="f205"/>
                  </a:lnTo>
                  <a:lnTo>
                    <a:pt x="f255" y="f1578"/>
                  </a:lnTo>
                  <a:lnTo>
                    <a:pt x="f417" y="f1549"/>
                  </a:lnTo>
                  <a:lnTo>
                    <a:pt x="f891" y="f1549"/>
                  </a:lnTo>
                  <a:lnTo>
                    <a:pt x="f714" y="f1578"/>
                  </a:lnTo>
                  <a:lnTo>
                    <a:pt x="f714" y="f1578"/>
                  </a:lnTo>
                  <a:close/>
                  <a:moveTo>
                    <a:pt x="f1061" y="f1072"/>
                  </a:moveTo>
                  <a:lnTo>
                    <a:pt x="f644" y="f1533"/>
                  </a:lnTo>
                  <a:lnTo>
                    <a:pt x="f647" y="f1383"/>
                  </a:lnTo>
                  <a:lnTo>
                    <a:pt x="f652" y="f1383"/>
                  </a:lnTo>
                  <a:lnTo>
                    <a:pt x="f653" y="f1416"/>
                  </a:lnTo>
                  <a:lnTo>
                    <a:pt x="f873" y="f1416"/>
                  </a:lnTo>
                  <a:lnTo>
                    <a:pt x="f767" y="f1416"/>
                  </a:lnTo>
                  <a:lnTo>
                    <a:pt x="f765" y="f1416"/>
                  </a:lnTo>
                  <a:lnTo>
                    <a:pt x="f856" y="f1416"/>
                  </a:lnTo>
                  <a:lnTo>
                    <a:pt x="f733" y="f1416"/>
                  </a:lnTo>
                  <a:lnTo>
                    <a:pt x="f1559" y="f1416"/>
                  </a:lnTo>
                  <a:lnTo>
                    <a:pt x="f1056" y="f1416"/>
                  </a:lnTo>
                  <a:lnTo>
                    <a:pt x="f1565" y="f1383"/>
                  </a:lnTo>
                  <a:lnTo>
                    <a:pt x="f866" y="f1533"/>
                  </a:lnTo>
                  <a:lnTo>
                    <a:pt x="f866" y="f1072"/>
                  </a:lnTo>
                  <a:lnTo>
                    <a:pt x="f1565" y="f1598"/>
                  </a:lnTo>
                  <a:lnTo>
                    <a:pt x="f1559" y="f1406"/>
                  </a:lnTo>
                  <a:lnTo>
                    <a:pt x="f1002" y="f1103"/>
                  </a:lnTo>
                  <a:lnTo>
                    <a:pt x="f657" y="f1103"/>
                  </a:lnTo>
                  <a:lnTo>
                    <a:pt x="f1042" y="f1103"/>
                  </a:lnTo>
                  <a:lnTo>
                    <a:pt x="f765" y="f1103"/>
                  </a:lnTo>
                  <a:lnTo>
                    <a:pt x="f767" y="f1103"/>
                  </a:lnTo>
                  <a:lnTo>
                    <a:pt x="f735" y="f1103"/>
                  </a:lnTo>
                  <a:lnTo>
                    <a:pt x="f750" y="f1103"/>
                  </a:lnTo>
                  <a:lnTo>
                    <a:pt x="f1547" y="f1103"/>
                  </a:lnTo>
                  <a:lnTo>
                    <a:pt x="f644" y="f1406"/>
                  </a:lnTo>
                  <a:lnTo>
                    <a:pt x="f1061" y="f1406"/>
                  </a:lnTo>
                  <a:lnTo>
                    <a:pt x="f1061" y="f1072"/>
                  </a:lnTo>
                  <a:lnTo>
                    <a:pt x="f1061" y="f1072"/>
                  </a:lnTo>
                  <a:close/>
                  <a:moveTo>
                    <a:pt x="f387" y="f1380"/>
                  </a:moveTo>
                  <a:lnTo>
                    <a:pt x="f387" y="f1068"/>
                  </a:lnTo>
                  <a:lnTo>
                    <a:pt x="f408" y="f1545"/>
                  </a:lnTo>
                  <a:lnTo>
                    <a:pt x="f319" y="f1539"/>
                  </a:lnTo>
                  <a:lnTo>
                    <a:pt x="f328" y="f1539"/>
                  </a:lnTo>
                  <a:lnTo>
                    <a:pt x="f369" y="f1540"/>
                  </a:lnTo>
                  <a:lnTo>
                    <a:pt x="f19" y="f1599"/>
                  </a:lnTo>
                  <a:lnTo>
                    <a:pt x="f370" y="f1599"/>
                  </a:lnTo>
                  <a:lnTo>
                    <a:pt x="f1181" y="f1541"/>
                  </a:lnTo>
                  <a:lnTo>
                    <a:pt x="f305" y="f1599"/>
                  </a:lnTo>
                  <a:lnTo>
                    <a:pt x="f302" y="f1540"/>
                  </a:lnTo>
                  <a:lnTo>
                    <a:pt x="f300" y="f1519"/>
                  </a:lnTo>
                  <a:lnTo>
                    <a:pt x="f299" y="f846"/>
                  </a:lnTo>
                  <a:lnTo>
                    <a:pt x="f253" y="f1600"/>
                  </a:lnTo>
                  <a:lnTo>
                    <a:pt x="f256" y="f1601"/>
                  </a:lnTo>
                  <a:lnTo>
                    <a:pt x="f256" y="f1575"/>
                  </a:lnTo>
                  <a:lnTo>
                    <a:pt x="f256" y="f1515"/>
                  </a:lnTo>
                  <a:lnTo>
                    <a:pt x="f254" y="f1474"/>
                  </a:lnTo>
                  <a:lnTo>
                    <a:pt x="f299" y="f1535"/>
                  </a:lnTo>
                  <a:lnTo>
                    <a:pt x="f300" y="f1382"/>
                  </a:lnTo>
                  <a:lnTo>
                    <a:pt x="f306" y="f1534"/>
                  </a:lnTo>
                  <a:lnTo>
                    <a:pt x="f21" y="f1407"/>
                  </a:lnTo>
                  <a:lnTo>
                    <a:pt x="f314" y="f591"/>
                  </a:lnTo>
                  <a:lnTo>
                    <a:pt x="f319" y="f1415"/>
                  </a:lnTo>
                  <a:lnTo>
                    <a:pt x="f387" y="f1415"/>
                  </a:lnTo>
                  <a:lnTo>
                    <a:pt x="f387" y="f1380"/>
                  </a:lnTo>
                  <a:lnTo>
                    <a:pt x="f387" y="f1380"/>
                  </a:lnTo>
                  <a:close/>
                  <a:moveTo>
                    <a:pt x="f425" y="f1407"/>
                  </a:moveTo>
                  <a:lnTo>
                    <a:pt x="f438" y="f1534"/>
                  </a:lnTo>
                  <a:lnTo>
                    <a:pt x="f674" y="f1488"/>
                  </a:lnTo>
                  <a:lnTo>
                    <a:pt x="f666" y="f1382"/>
                  </a:lnTo>
                  <a:lnTo>
                    <a:pt x="f666" y="f1474"/>
                  </a:lnTo>
                  <a:lnTo>
                    <a:pt x="f666" y="f1575"/>
                  </a:lnTo>
                  <a:lnTo>
                    <a:pt x="f674" y="f1537"/>
                  </a:lnTo>
                  <a:lnTo>
                    <a:pt x="f660" y="f781"/>
                  </a:lnTo>
                  <a:lnTo>
                    <a:pt x="f438" y="f1379"/>
                  </a:lnTo>
                  <a:lnTo>
                    <a:pt x="f421" y="f1105"/>
                  </a:lnTo>
                  <a:lnTo>
                    <a:pt x="f420" y="f1545"/>
                  </a:lnTo>
                  <a:lnTo>
                    <a:pt x="f434" y="f1519"/>
                  </a:lnTo>
                  <a:lnTo>
                    <a:pt x="f424" y="f779"/>
                  </a:lnTo>
                  <a:lnTo>
                    <a:pt x="f433" y="f779"/>
                  </a:lnTo>
                  <a:lnTo>
                    <a:pt x="f430" y="f1519"/>
                  </a:lnTo>
                  <a:lnTo>
                    <a:pt x="f450" y="f1539"/>
                  </a:lnTo>
                  <a:lnTo>
                    <a:pt x="f451" y="f1545"/>
                  </a:lnTo>
                  <a:lnTo>
                    <a:pt x="f693" y="f1068"/>
                  </a:lnTo>
                  <a:lnTo>
                    <a:pt x="f410" y="f1546"/>
                  </a:lnTo>
                  <a:lnTo>
                    <a:pt x="f384" y="f1576"/>
                  </a:lnTo>
                  <a:lnTo>
                    <a:pt x="f384" y="f1381"/>
                  </a:lnTo>
                  <a:lnTo>
                    <a:pt x="f384" y="f783"/>
                  </a:lnTo>
                  <a:lnTo>
                    <a:pt x="f384" y="f1534"/>
                  </a:lnTo>
                  <a:lnTo>
                    <a:pt x="f410" y="f1407"/>
                  </a:lnTo>
                  <a:lnTo>
                    <a:pt x="f385" y="f591"/>
                  </a:lnTo>
                  <a:lnTo>
                    <a:pt x="f465" y="f1415"/>
                  </a:lnTo>
                  <a:lnTo>
                    <a:pt x="f415" y="f1415"/>
                  </a:lnTo>
                  <a:lnTo>
                    <a:pt x="f429" y="f1415"/>
                  </a:lnTo>
                  <a:lnTo>
                    <a:pt x="f425" y="f1407"/>
                  </a:lnTo>
                  <a:lnTo>
                    <a:pt x="f425" y="f1407"/>
                  </a:lnTo>
                  <a:close/>
                  <a:moveTo>
                    <a:pt x="f650" y="f1536"/>
                  </a:moveTo>
                  <a:lnTo>
                    <a:pt x="f650" y="f1575"/>
                  </a:lnTo>
                  <a:lnTo>
                    <a:pt x="f652" y="f1575"/>
                  </a:lnTo>
                  <a:lnTo>
                    <a:pt x="f750" y="f1499"/>
                  </a:lnTo>
                  <a:lnTo>
                    <a:pt x="f875" y="f1499"/>
                  </a:lnTo>
                  <a:lnTo>
                    <a:pt x="f654" y="f1499"/>
                  </a:lnTo>
                  <a:lnTo>
                    <a:pt x="f1012" y="f1381"/>
                  </a:lnTo>
                  <a:lnTo>
                    <a:pt x="f1505" y="f1381"/>
                  </a:lnTo>
                  <a:lnTo>
                    <a:pt x="f856" y="f1381"/>
                  </a:lnTo>
                  <a:lnTo>
                    <a:pt x="f1045" y="f1381"/>
                  </a:lnTo>
                  <a:lnTo>
                    <a:pt x="f1282" y="f1381"/>
                  </a:lnTo>
                  <a:lnTo>
                    <a:pt x="f1559" y="f1499"/>
                  </a:lnTo>
                  <a:lnTo>
                    <a:pt x="f1565" y="f1575"/>
                  </a:lnTo>
                  <a:lnTo>
                    <a:pt x="f866" y="f818"/>
                  </a:lnTo>
                  <a:lnTo>
                    <a:pt x="f866" y="f1536"/>
                  </a:lnTo>
                  <a:lnTo>
                    <a:pt x="f1565" y="f783"/>
                  </a:lnTo>
                  <a:lnTo>
                    <a:pt x="f1559" y="f1474"/>
                  </a:lnTo>
                  <a:lnTo>
                    <a:pt x="f1002" y="f1535"/>
                  </a:lnTo>
                  <a:lnTo>
                    <a:pt x="f1045" y="f1535"/>
                  </a:lnTo>
                  <a:lnTo>
                    <a:pt x="f760" y="f1535"/>
                  </a:lnTo>
                  <a:lnTo>
                    <a:pt x="f755" y="f1535"/>
                  </a:lnTo>
                  <a:lnTo>
                    <a:pt x="f717" y="f1535"/>
                  </a:lnTo>
                  <a:lnTo>
                    <a:pt x="f1012" y="f1535"/>
                  </a:lnTo>
                  <a:lnTo>
                    <a:pt x="f654" y="f1535"/>
                  </a:lnTo>
                  <a:lnTo>
                    <a:pt x="f875" y="f1474"/>
                  </a:lnTo>
                  <a:lnTo>
                    <a:pt x="f750" y="f1474"/>
                  </a:lnTo>
                  <a:lnTo>
                    <a:pt x="f652" y="f1474"/>
                  </a:lnTo>
                  <a:lnTo>
                    <a:pt x="f650" y="f783"/>
                  </a:lnTo>
                  <a:lnTo>
                    <a:pt x="f650" y="f1536"/>
                  </a:lnTo>
                  <a:lnTo>
                    <a:pt x="f650" y="f1536"/>
                  </a:lnTo>
                  <a:close/>
                  <a:moveTo>
                    <a:pt x="f503" y="f818"/>
                  </a:moveTo>
                  <a:lnTo>
                    <a:pt x="f488" y="f1601"/>
                  </a:lnTo>
                  <a:lnTo>
                    <a:pt x="f515" y="f1375"/>
                  </a:lnTo>
                  <a:lnTo>
                    <a:pt x="f511" y="f1548"/>
                  </a:lnTo>
                  <a:lnTo>
                    <a:pt x="f1371" y="f1461"/>
                  </a:lnTo>
                  <a:lnTo>
                    <a:pt x="f514" y="f1602"/>
                  </a:lnTo>
                  <a:lnTo>
                    <a:pt x="f511" y="f593"/>
                  </a:lnTo>
                  <a:lnTo>
                    <a:pt x="f1276" y="f1462"/>
                  </a:lnTo>
                  <a:lnTo>
                    <a:pt x="f1370" y="f1489"/>
                  </a:lnTo>
                  <a:lnTo>
                    <a:pt x="f488" y="f1497"/>
                  </a:lnTo>
                  <a:lnTo>
                    <a:pt x="f487" y="f1603"/>
                  </a:lnTo>
                  <a:lnTo>
                    <a:pt x="f486" y="f1604"/>
                  </a:lnTo>
                  <a:lnTo>
                    <a:pt x="f485" y="f1604"/>
                  </a:lnTo>
                  <a:lnTo>
                    <a:pt x="f459" y="f1603"/>
                  </a:lnTo>
                  <a:lnTo>
                    <a:pt x="f461" y="f1543"/>
                  </a:lnTo>
                  <a:lnTo>
                    <a:pt x="f474" y="f1605"/>
                  </a:lnTo>
                  <a:lnTo>
                    <a:pt x="f447" y="f1606"/>
                  </a:lnTo>
                  <a:lnTo>
                    <a:pt x="f1373" y="f1607"/>
                  </a:lnTo>
                  <a:lnTo>
                    <a:pt x="f444" y="f1599"/>
                  </a:lnTo>
                  <a:lnTo>
                    <a:pt x="f666" y="f1519"/>
                  </a:lnTo>
                  <a:lnTo>
                    <a:pt x="f666" y="f1068"/>
                  </a:lnTo>
                  <a:lnTo>
                    <a:pt x="f444" y="f846"/>
                  </a:lnTo>
                  <a:lnTo>
                    <a:pt x="f1373" y="f211"/>
                  </a:lnTo>
                  <a:lnTo>
                    <a:pt x="f1186" y="f1576"/>
                  </a:lnTo>
                  <a:lnTo>
                    <a:pt x="f447" y="f209"/>
                  </a:lnTo>
                  <a:lnTo>
                    <a:pt x="f496" y="f818"/>
                  </a:lnTo>
                  <a:lnTo>
                    <a:pt x="f474" y="f783"/>
                  </a:lnTo>
                  <a:lnTo>
                    <a:pt x="f462" y="f1474"/>
                  </a:lnTo>
                  <a:lnTo>
                    <a:pt x="f477" y="f783"/>
                  </a:lnTo>
                  <a:lnTo>
                    <a:pt x="f500" y="f1515"/>
                  </a:lnTo>
                  <a:lnTo>
                    <a:pt x="f503" y="f818"/>
                  </a:lnTo>
                  <a:lnTo>
                    <a:pt x="f503" y="f818"/>
                  </a:lnTo>
                  <a:close/>
                  <a:moveTo>
                    <a:pt x="f260" y="f1461"/>
                  </a:moveTo>
                  <a:lnTo>
                    <a:pt x="f254" y="f1462"/>
                  </a:lnTo>
                  <a:lnTo>
                    <a:pt x="f260" y="f1605"/>
                  </a:lnTo>
                  <a:lnTo>
                    <a:pt x="f235" y="f1316"/>
                  </a:lnTo>
                  <a:lnTo>
                    <a:pt x="f1556" y="f1608"/>
                  </a:lnTo>
                  <a:lnTo>
                    <a:pt x="f244" y="f1604"/>
                  </a:lnTo>
                  <a:lnTo>
                    <a:pt x="f277" y="f1463"/>
                  </a:lnTo>
                  <a:lnTo>
                    <a:pt x="f1171" y="f1312"/>
                  </a:lnTo>
                  <a:lnTo>
                    <a:pt x="f280" y="f1312"/>
                  </a:lnTo>
                  <a:lnTo>
                    <a:pt x="f270" y="f1312"/>
                  </a:lnTo>
                  <a:lnTo>
                    <a:pt x="f272" y="f1066"/>
                  </a:lnTo>
                  <a:lnTo>
                    <a:pt x="f1170" y="f597"/>
                  </a:lnTo>
                  <a:lnTo>
                    <a:pt x="f34" y="f1542"/>
                  </a:lnTo>
                  <a:lnTo>
                    <a:pt x="f1001" y="f1539"/>
                  </a:lnTo>
                  <a:lnTo>
                    <a:pt x="f903" y="f1105"/>
                  </a:lnTo>
                  <a:lnTo>
                    <a:pt x="f249" y="f1473"/>
                  </a:lnTo>
                  <a:lnTo>
                    <a:pt x="f249" y="f211"/>
                  </a:lnTo>
                  <a:lnTo>
                    <a:pt x="f1263" y="f1548"/>
                  </a:lnTo>
                  <a:lnTo>
                    <a:pt x="f886" y="f781"/>
                  </a:lnTo>
                  <a:lnTo>
                    <a:pt x="f283" y="f1375"/>
                  </a:lnTo>
                  <a:lnTo>
                    <a:pt x="f272" y="f1380"/>
                  </a:lnTo>
                  <a:lnTo>
                    <a:pt x="f292" y="f1499"/>
                  </a:lnTo>
                  <a:lnTo>
                    <a:pt x="f242" y="f818"/>
                  </a:lnTo>
                  <a:lnTo>
                    <a:pt x="f341" y="f818"/>
                  </a:lnTo>
                  <a:lnTo>
                    <a:pt x="f240" y="f818"/>
                  </a:lnTo>
                  <a:lnTo>
                    <a:pt x="f235" y="f1381"/>
                  </a:lnTo>
                  <a:lnTo>
                    <a:pt x="f235" y="f1601"/>
                  </a:lnTo>
                  <a:lnTo>
                    <a:pt x="f261" y="f1418"/>
                  </a:lnTo>
                  <a:lnTo>
                    <a:pt x="f1363" y="f1589"/>
                  </a:lnTo>
                  <a:lnTo>
                    <a:pt x="f260" y="f1461"/>
                  </a:lnTo>
                  <a:lnTo>
                    <a:pt x="f260" y="f1461"/>
                  </a:lnTo>
                  <a:close/>
                  <a:moveTo>
                    <a:pt x="f1173" y="f1589"/>
                  </a:moveTo>
                  <a:lnTo>
                    <a:pt x="f1166" y="f1548"/>
                  </a:lnTo>
                  <a:lnTo>
                    <a:pt x="f1225" y="f1538"/>
                  </a:lnTo>
                  <a:lnTo>
                    <a:pt x="f996" y="f211"/>
                  </a:lnTo>
                  <a:lnTo>
                    <a:pt x="f896" y="f1538"/>
                  </a:lnTo>
                  <a:lnTo>
                    <a:pt x="f1258" y="f1538"/>
                  </a:lnTo>
                  <a:lnTo>
                    <a:pt x="f999" y="f1461"/>
                  </a:lnTo>
                  <a:lnTo>
                    <a:pt x="f1258" y="f1602"/>
                  </a:lnTo>
                  <a:lnTo>
                    <a:pt x="f1266" y="f846"/>
                  </a:lnTo>
                  <a:lnTo>
                    <a:pt x="f998" y="f1585"/>
                  </a:lnTo>
                  <a:lnTo>
                    <a:pt x="f994" y="f1585"/>
                  </a:lnTo>
                  <a:lnTo>
                    <a:pt x="f1166" y="f1585"/>
                  </a:lnTo>
                  <a:lnTo>
                    <a:pt x="f905" y="f1105"/>
                  </a:lnTo>
                  <a:lnTo>
                    <a:pt x="f1222" y="f593"/>
                  </a:lnTo>
                  <a:lnTo>
                    <a:pt x="f983" y="f1105"/>
                  </a:lnTo>
                  <a:lnTo>
                    <a:pt x="f250" y="f1602"/>
                  </a:lnTo>
                  <a:lnTo>
                    <a:pt x="f252" y="f1548"/>
                  </a:lnTo>
                  <a:lnTo>
                    <a:pt x="f250" y="f1380"/>
                  </a:lnTo>
                  <a:lnTo>
                    <a:pt x="f250" y="f1601"/>
                  </a:lnTo>
                  <a:lnTo>
                    <a:pt x="f250" y="f209"/>
                  </a:lnTo>
                  <a:lnTo>
                    <a:pt x="f986" y="f209"/>
                  </a:lnTo>
                  <a:lnTo>
                    <a:pt x="f985" y="f1601"/>
                  </a:lnTo>
                  <a:lnTo>
                    <a:pt x="f1223" y="f1418"/>
                  </a:lnTo>
                  <a:lnTo>
                    <a:pt x="f1173" y="f1589"/>
                  </a:lnTo>
                  <a:lnTo>
                    <a:pt x="f1173" y="f1589"/>
                  </a:lnTo>
                  <a:close/>
                  <a:moveTo>
                    <a:pt x="f769" y="f1576"/>
                  </a:moveTo>
                  <a:lnTo>
                    <a:pt x="f769" y="f1589"/>
                  </a:lnTo>
                  <a:lnTo>
                    <a:pt x="f873" y="f1600"/>
                  </a:lnTo>
                  <a:lnTo>
                    <a:pt x="f767" y="f1548"/>
                  </a:lnTo>
                  <a:lnTo>
                    <a:pt x="f726" y="f1548"/>
                  </a:lnTo>
                  <a:lnTo>
                    <a:pt x="f718" y="f1538"/>
                  </a:lnTo>
                  <a:lnTo>
                    <a:pt x="f856" y="f1538"/>
                  </a:lnTo>
                  <a:lnTo>
                    <a:pt x="f657" y="f1538"/>
                  </a:lnTo>
                  <a:lnTo>
                    <a:pt x="f1002" y="f1538"/>
                  </a:lnTo>
                  <a:lnTo>
                    <a:pt x="f1495" y="f1548"/>
                  </a:lnTo>
                  <a:lnTo>
                    <a:pt x="f1565" y="f1600"/>
                  </a:lnTo>
                  <a:lnTo>
                    <a:pt x="f866" y="f1589"/>
                  </a:lnTo>
                  <a:lnTo>
                    <a:pt x="f866" y="f1375"/>
                  </a:lnTo>
                  <a:lnTo>
                    <a:pt x="f1056" y="f1418"/>
                  </a:lnTo>
                  <a:lnTo>
                    <a:pt x="f867" y="f1418"/>
                  </a:lnTo>
                  <a:lnTo>
                    <a:pt x="f1510" y="f1418"/>
                  </a:lnTo>
                  <a:lnTo>
                    <a:pt x="f757" y="f1380"/>
                  </a:lnTo>
                  <a:lnTo>
                    <a:pt x="f718" y="f1418"/>
                  </a:lnTo>
                  <a:lnTo>
                    <a:pt x="f716" y="f1418"/>
                  </a:lnTo>
                  <a:lnTo>
                    <a:pt x="f729" y="f1418"/>
                  </a:lnTo>
                  <a:lnTo>
                    <a:pt x="f735" y="f1576"/>
                  </a:lnTo>
                  <a:lnTo>
                    <a:pt x="f769" y="f1576"/>
                  </a:lnTo>
                  <a:lnTo>
                    <a:pt x="f769" y="f1576"/>
                  </a:lnTo>
                  <a:close/>
                  <a:moveTo>
                    <a:pt x="f1041" y="f1602"/>
                  </a:moveTo>
                  <a:lnTo>
                    <a:pt x="f755" y="f1473"/>
                  </a:lnTo>
                  <a:lnTo>
                    <a:pt x="f757" y="f1473"/>
                  </a:lnTo>
                  <a:lnTo>
                    <a:pt x="f1510" y="f846"/>
                  </a:lnTo>
                  <a:lnTo>
                    <a:pt x="f1282" y="f846"/>
                  </a:lnTo>
                  <a:lnTo>
                    <a:pt x="f1056" y="f1473"/>
                  </a:lnTo>
                  <a:lnTo>
                    <a:pt x="f866" y="f1473"/>
                  </a:lnTo>
                  <a:lnTo>
                    <a:pt x="f858" y="f1602"/>
                  </a:lnTo>
                  <a:lnTo>
                    <a:pt x="f866" y="f1378"/>
                  </a:lnTo>
                  <a:lnTo>
                    <a:pt x="f1559" y="f1378"/>
                  </a:lnTo>
                  <a:lnTo>
                    <a:pt x="f1282" y="f1379"/>
                  </a:lnTo>
                  <a:lnTo>
                    <a:pt x="f1045" y="f1379"/>
                  </a:lnTo>
                  <a:lnTo>
                    <a:pt x="f760" y="f1379"/>
                  </a:lnTo>
                  <a:lnTo>
                    <a:pt x="f1042" y="f1378"/>
                  </a:lnTo>
                  <a:lnTo>
                    <a:pt x="f1041" y="f1378"/>
                  </a:lnTo>
                  <a:lnTo>
                    <a:pt x="f1041" y="f1602"/>
                  </a:lnTo>
                  <a:lnTo>
                    <a:pt x="f1041" y="f1602"/>
                  </a:lnTo>
                  <a:close/>
                  <a:moveTo>
                    <a:pt x="f1037" y="f1489"/>
                  </a:moveTo>
                  <a:lnTo>
                    <a:pt x="f1552" y="f1609"/>
                  </a:lnTo>
                  <a:lnTo>
                    <a:pt x="f1506" y="f1312"/>
                  </a:lnTo>
                  <a:lnTo>
                    <a:pt x="f512" y="f1309"/>
                  </a:lnTo>
                  <a:lnTo>
                    <a:pt x="f509" y="f636"/>
                  </a:lnTo>
                  <a:lnTo>
                    <a:pt x="f1372" y="f1308"/>
                  </a:lnTo>
                  <a:lnTo>
                    <a:pt x="f234" y="f1309"/>
                  </a:lnTo>
                  <a:lnTo>
                    <a:pt x="f489" y="f1544"/>
                  </a:lnTo>
                  <a:lnTo>
                    <a:pt x="f489" y="f1312"/>
                  </a:lnTo>
                  <a:lnTo>
                    <a:pt x="f1370" y="f848"/>
                  </a:lnTo>
                  <a:lnTo>
                    <a:pt x="f507" y="f1604"/>
                  </a:lnTo>
                  <a:lnTo>
                    <a:pt x="f515" y="f1497"/>
                  </a:lnTo>
                  <a:lnTo>
                    <a:pt x="f514" y="f1462"/>
                  </a:lnTo>
                  <a:lnTo>
                    <a:pt x="f513" y="f1519"/>
                  </a:lnTo>
                  <a:lnTo>
                    <a:pt x="f1579" y="f1546"/>
                  </a:lnTo>
                  <a:lnTo>
                    <a:pt x="f1566" y="f1585"/>
                  </a:lnTo>
                  <a:lnTo>
                    <a:pt x="f1552" y="f846"/>
                  </a:lnTo>
                  <a:lnTo>
                    <a:pt x="f1050" y="f1473"/>
                  </a:lnTo>
                  <a:lnTo>
                    <a:pt x="f1049" y="f846"/>
                  </a:lnTo>
                  <a:lnTo>
                    <a:pt x="f1037" y="f593"/>
                  </a:lnTo>
                  <a:lnTo>
                    <a:pt x="f1047" y="f1519"/>
                  </a:lnTo>
                  <a:lnTo>
                    <a:pt x="f1037" y="f1489"/>
                  </a:lnTo>
                  <a:lnTo>
                    <a:pt x="f1037" y="f1489"/>
                  </a:lnTo>
                  <a:close/>
                  <a:moveTo>
                    <a:pt x="f900" y="f779"/>
                  </a:moveTo>
                  <a:lnTo>
                    <a:pt x="f902" y="f1607"/>
                  </a:lnTo>
                  <a:lnTo>
                    <a:pt x="f903" y="f1610"/>
                  </a:lnTo>
                  <a:lnTo>
                    <a:pt x="f886" y="f1603"/>
                  </a:lnTo>
                  <a:lnTo>
                    <a:pt x="f283" y="f1518"/>
                  </a:lnTo>
                  <a:lnTo>
                    <a:pt x="f885" y="f1308"/>
                  </a:lnTo>
                  <a:lnTo>
                    <a:pt x="f885" y="f1108"/>
                  </a:lnTo>
                  <a:lnTo>
                    <a:pt x="f283" y="f638"/>
                  </a:lnTo>
                  <a:lnTo>
                    <a:pt x="f285" y="f1611"/>
                  </a:lnTo>
                  <a:lnTo>
                    <a:pt x="f886" y="f1611"/>
                  </a:lnTo>
                  <a:lnTo>
                    <a:pt x="f1172" y="f638"/>
                  </a:lnTo>
                  <a:lnTo>
                    <a:pt x="f903" y="f1612"/>
                  </a:lnTo>
                  <a:lnTo>
                    <a:pt x="f1265" y="f1518"/>
                  </a:lnTo>
                  <a:lnTo>
                    <a:pt x="f1167" y="f213"/>
                  </a:lnTo>
                  <a:lnTo>
                    <a:pt x="f1266" y="f1542"/>
                  </a:lnTo>
                  <a:lnTo>
                    <a:pt x="f904" y="f1607"/>
                  </a:lnTo>
                  <a:lnTo>
                    <a:pt x="f904" y="f1599"/>
                  </a:lnTo>
                  <a:lnTo>
                    <a:pt x="f904" y="f1519"/>
                  </a:lnTo>
                  <a:lnTo>
                    <a:pt x="f1258" y="f1068"/>
                  </a:lnTo>
                  <a:lnTo>
                    <a:pt x="f1167" y="f1105"/>
                  </a:lnTo>
                  <a:lnTo>
                    <a:pt x="f1000" y="f1105"/>
                  </a:lnTo>
                  <a:lnTo>
                    <a:pt x="f899" y="f1105"/>
                  </a:lnTo>
                  <a:lnTo>
                    <a:pt x="f1265" y="f1546"/>
                  </a:lnTo>
                  <a:lnTo>
                    <a:pt x="f900" y="f779"/>
                  </a:lnTo>
                  <a:lnTo>
                    <a:pt x="f900" y="f779"/>
                  </a:lnTo>
                  <a:close/>
                  <a:moveTo>
                    <a:pt x="f429" y="f1607"/>
                  </a:moveTo>
                  <a:lnTo>
                    <a:pt x="f427" y="f1607"/>
                  </a:lnTo>
                  <a:lnTo>
                    <a:pt x="f426" y="f1462"/>
                  </a:lnTo>
                  <a:lnTo>
                    <a:pt x="f425" y="f1610"/>
                  </a:lnTo>
                  <a:lnTo>
                    <a:pt x="f440" y="f1316"/>
                  </a:lnTo>
                  <a:lnTo>
                    <a:pt x="f425" y="f1497"/>
                  </a:lnTo>
                  <a:lnTo>
                    <a:pt x="f433" y="f1609"/>
                  </a:lnTo>
                  <a:lnTo>
                    <a:pt x="f426" y="f1518"/>
                  </a:lnTo>
                  <a:lnTo>
                    <a:pt x="f427" y="f814"/>
                  </a:lnTo>
                  <a:lnTo>
                    <a:pt x="f428" y="f638"/>
                  </a:lnTo>
                  <a:lnTo>
                    <a:pt x="f429" y="f631"/>
                  </a:lnTo>
                  <a:lnTo>
                    <a:pt x="f463" y="f640"/>
                  </a:lnTo>
                  <a:lnTo>
                    <a:pt x="f449" y="f640"/>
                  </a:lnTo>
                  <a:lnTo>
                    <a:pt x="f698" y="f1110"/>
                  </a:lnTo>
                  <a:lnTo>
                    <a:pt x="f414" y="f640"/>
                  </a:lnTo>
                  <a:lnTo>
                    <a:pt x="f410" y="f1496"/>
                  </a:lnTo>
                  <a:lnTo>
                    <a:pt x="f384" y="f1312"/>
                  </a:lnTo>
                  <a:lnTo>
                    <a:pt x="f384" y="f213"/>
                  </a:lnTo>
                  <a:lnTo>
                    <a:pt x="f384" y="f1316"/>
                  </a:lnTo>
                  <a:lnTo>
                    <a:pt x="f410" y="f1610"/>
                  </a:lnTo>
                  <a:lnTo>
                    <a:pt x="f410" y="f1462"/>
                  </a:lnTo>
                  <a:lnTo>
                    <a:pt x="f465" y="f1599"/>
                  </a:lnTo>
                  <a:lnTo>
                    <a:pt x="f686" y="f1599"/>
                  </a:lnTo>
                  <a:lnTo>
                    <a:pt x="f415" y="f1599"/>
                  </a:lnTo>
                  <a:lnTo>
                    <a:pt x="f450" y="f1541"/>
                  </a:lnTo>
                  <a:lnTo>
                    <a:pt x="f429" y="f1607"/>
                  </a:lnTo>
                  <a:lnTo>
                    <a:pt x="f429" y="f1607"/>
                  </a:lnTo>
                  <a:close/>
                  <a:moveTo>
                    <a:pt x="f468" y="f1066"/>
                  </a:moveTo>
                  <a:lnTo>
                    <a:pt x="f468" y="f1496"/>
                  </a:lnTo>
                  <a:lnTo>
                    <a:pt x="f28" y="f1110"/>
                  </a:lnTo>
                  <a:lnTo>
                    <a:pt x="f330" y="f630"/>
                  </a:lnTo>
                  <a:lnTo>
                    <a:pt x="f355" y="f630"/>
                  </a:lnTo>
                  <a:lnTo>
                    <a:pt x="f312" y="f1613"/>
                  </a:lnTo>
                  <a:lnTo>
                    <a:pt x="f23" y="f1110"/>
                  </a:lnTo>
                  <a:lnTo>
                    <a:pt x="f15" y="f631"/>
                  </a:lnTo>
                  <a:lnTo>
                    <a:pt x="f21" y="f638"/>
                  </a:lnTo>
                  <a:lnTo>
                    <a:pt x="f308" y="f1318"/>
                  </a:lnTo>
                  <a:lnTo>
                    <a:pt x="f370" y="f1603"/>
                  </a:lnTo>
                  <a:lnTo>
                    <a:pt x="f1554" y="f1497"/>
                  </a:lnTo>
                  <a:lnTo>
                    <a:pt x="f1554" y="f1543"/>
                  </a:lnTo>
                  <a:lnTo>
                    <a:pt x="f370" y="f1316"/>
                  </a:lnTo>
                  <a:lnTo>
                    <a:pt x="f333" y="f1605"/>
                  </a:lnTo>
                  <a:lnTo>
                    <a:pt x="f15" y="f1606"/>
                  </a:lnTo>
                  <a:lnTo>
                    <a:pt x="f25" y="f1607"/>
                  </a:lnTo>
                  <a:lnTo>
                    <a:pt x="f367" y="f1541"/>
                  </a:lnTo>
                  <a:lnTo>
                    <a:pt x="f387" y="f1541"/>
                  </a:lnTo>
                  <a:lnTo>
                    <a:pt x="f468" y="f1066"/>
                  </a:lnTo>
                  <a:lnTo>
                    <a:pt x="f468" y="f1066"/>
                  </a:lnTo>
                  <a:close/>
                  <a:moveTo>
                    <a:pt x="f461" y="f1609"/>
                  </a:moveTo>
                  <a:lnTo>
                    <a:pt x="f460" y="f1312"/>
                  </a:lnTo>
                  <a:lnTo>
                    <a:pt x="f503" y="f1318"/>
                  </a:lnTo>
                  <a:lnTo>
                    <a:pt x="f460" y="f1614"/>
                  </a:lnTo>
                  <a:lnTo>
                    <a:pt x="f481" y="f1612"/>
                  </a:lnTo>
                  <a:lnTo>
                    <a:pt x="f477" y="f638"/>
                  </a:lnTo>
                  <a:lnTo>
                    <a:pt x="f494" y="f1496"/>
                  </a:lnTo>
                  <a:lnTo>
                    <a:pt x="f1373" y="f630"/>
                  </a:lnTo>
                  <a:lnTo>
                    <a:pt x="f660" y="f641"/>
                  </a:lnTo>
                  <a:lnTo>
                    <a:pt x="f420" y="f628"/>
                  </a:lnTo>
                  <a:lnTo>
                    <a:pt x="f424" y="f1615"/>
                  </a:lnTo>
                  <a:lnTo>
                    <a:pt x="f433" y="f628"/>
                  </a:lnTo>
                  <a:lnTo>
                    <a:pt x="f431" y="f641"/>
                  </a:lnTo>
                  <a:lnTo>
                    <a:pt x="f431" y="f1322"/>
                  </a:lnTo>
                  <a:lnTo>
                    <a:pt x="f431" y="f1496"/>
                  </a:lnTo>
                  <a:lnTo>
                    <a:pt x="f433" y="f1108"/>
                  </a:lnTo>
                  <a:lnTo>
                    <a:pt x="f434" y="f1312"/>
                  </a:lnTo>
                  <a:lnTo>
                    <a:pt x="f436" y="f213"/>
                  </a:lnTo>
                  <a:lnTo>
                    <a:pt x="f438" y="f1608"/>
                  </a:lnTo>
                  <a:lnTo>
                    <a:pt x="f660" y="f1543"/>
                  </a:lnTo>
                  <a:lnTo>
                    <a:pt x="f666" y="f1316"/>
                  </a:lnTo>
                  <a:lnTo>
                    <a:pt x="f445" y="f1543"/>
                  </a:lnTo>
                  <a:lnTo>
                    <a:pt x="f474" y="f597"/>
                  </a:lnTo>
                  <a:lnTo>
                    <a:pt x="f461" y="f1609"/>
                  </a:lnTo>
                  <a:lnTo>
                    <a:pt x="f461" y="f1609"/>
                  </a:lnTo>
                  <a:close/>
                  <a:moveTo>
                    <a:pt x="f305" y="f1312"/>
                  </a:moveTo>
                  <a:lnTo>
                    <a:pt x="f1181" y="f1309"/>
                  </a:lnTo>
                  <a:lnTo>
                    <a:pt x="f1554" y="f1612"/>
                  </a:lnTo>
                  <a:lnTo>
                    <a:pt x="f376" y="f632"/>
                  </a:lnTo>
                  <a:lnTo>
                    <a:pt x="f308" y="f631"/>
                  </a:lnTo>
                  <a:lnTo>
                    <a:pt x="f21" y="f641"/>
                  </a:lnTo>
                  <a:lnTo>
                    <a:pt x="f308" y="f1615"/>
                  </a:lnTo>
                  <a:lnTo>
                    <a:pt x="f1554" y="f850"/>
                  </a:lnTo>
                  <a:lnTo>
                    <a:pt x="f254" y="f1327"/>
                  </a:lnTo>
                  <a:lnTo>
                    <a:pt x="f240" y="f1110"/>
                  </a:lnTo>
                  <a:lnTo>
                    <a:pt x="f342" y="f632"/>
                  </a:lnTo>
                  <a:lnTo>
                    <a:pt x="f266" y="f1612"/>
                  </a:lnTo>
                  <a:lnTo>
                    <a:pt x="f345" y="f1614"/>
                  </a:lnTo>
                  <a:lnTo>
                    <a:pt x="f266" y="f1318"/>
                  </a:lnTo>
                  <a:lnTo>
                    <a:pt x="f244" y="f1518"/>
                  </a:lnTo>
                  <a:lnTo>
                    <a:pt x="f1556" y="f1609"/>
                  </a:lnTo>
                  <a:lnTo>
                    <a:pt x="f352" y="f597"/>
                  </a:lnTo>
                  <a:lnTo>
                    <a:pt x="f256" y="f1497"/>
                  </a:lnTo>
                  <a:lnTo>
                    <a:pt x="f253" y="f1497"/>
                  </a:lnTo>
                  <a:lnTo>
                    <a:pt x="f299" y="f597"/>
                  </a:lnTo>
                  <a:lnTo>
                    <a:pt x="f335" y="f1603"/>
                  </a:lnTo>
                  <a:lnTo>
                    <a:pt x="f305" y="f1312"/>
                  </a:lnTo>
                  <a:lnTo>
                    <a:pt x="f305" y="f1312"/>
                  </a:lnTo>
                  <a:close/>
                  <a:moveTo>
                    <a:pt x="f489" y="f632"/>
                  </a:moveTo>
                  <a:lnTo>
                    <a:pt x="f234" y="f631"/>
                  </a:lnTo>
                  <a:lnTo>
                    <a:pt x="f488" y="f1110"/>
                  </a:lnTo>
                  <a:lnTo>
                    <a:pt x="f485" y="f215"/>
                  </a:lnTo>
                  <a:lnTo>
                    <a:pt x="f455" y="f1327"/>
                  </a:lnTo>
                  <a:lnTo>
                    <a:pt x="f500" y="f1460"/>
                  </a:lnTo>
                  <a:lnTo>
                    <a:pt x="f494" y="f1500"/>
                  </a:lnTo>
                  <a:lnTo>
                    <a:pt x="f444" y="f1021"/>
                  </a:lnTo>
                  <a:lnTo>
                    <a:pt x="f438" y="f1021"/>
                  </a:lnTo>
                  <a:lnTo>
                    <a:pt x="f421" y="f1004"/>
                  </a:lnTo>
                  <a:lnTo>
                    <a:pt x="f436" y="f1455"/>
                  </a:lnTo>
                  <a:lnTo>
                    <a:pt x="f660" y="f850"/>
                  </a:lnTo>
                  <a:lnTo>
                    <a:pt x="f1186" y="f628"/>
                  </a:lnTo>
                  <a:lnTo>
                    <a:pt x="f453" y="f630"/>
                  </a:lnTo>
                  <a:lnTo>
                    <a:pt x="f500" y="f640"/>
                  </a:lnTo>
                  <a:lnTo>
                    <a:pt x="f460" y="f1464"/>
                  </a:lnTo>
                  <a:lnTo>
                    <a:pt x="f457" y="f1616"/>
                  </a:lnTo>
                  <a:lnTo>
                    <a:pt x="f486" y="f636"/>
                  </a:lnTo>
                  <a:lnTo>
                    <a:pt x="f1121" y="f636"/>
                  </a:lnTo>
                  <a:lnTo>
                    <a:pt x="f489" y="f632"/>
                  </a:lnTo>
                  <a:lnTo>
                    <a:pt x="f489" y="f632"/>
                  </a:lnTo>
                  <a:close/>
                  <a:moveTo>
                    <a:pt x="f263" y="f1613"/>
                  </a:moveTo>
                  <a:lnTo>
                    <a:pt x="f237" y="f1327"/>
                  </a:lnTo>
                  <a:lnTo>
                    <a:pt x="f1363" y="f1111"/>
                  </a:lnTo>
                  <a:lnTo>
                    <a:pt x="f258" y="f1003"/>
                  </a:lnTo>
                  <a:lnTo>
                    <a:pt x="f335" y="f1500"/>
                  </a:lnTo>
                  <a:lnTo>
                    <a:pt x="f302" y="f216"/>
                  </a:lnTo>
                  <a:lnTo>
                    <a:pt x="f305" y="f1339"/>
                  </a:lnTo>
                  <a:lnTo>
                    <a:pt x="f302" y="f1006"/>
                  </a:lnTo>
                  <a:lnTo>
                    <a:pt x="f300" y="f1006"/>
                  </a:lnTo>
                  <a:lnTo>
                    <a:pt x="f299" y="f624"/>
                  </a:lnTo>
                  <a:lnTo>
                    <a:pt x="f1363" y="f1021"/>
                  </a:lnTo>
                  <a:lnTo>
                    <a:pt x="f242" y="f626"/>
                  </a:lnTo>
                  <a:lnTo>
                    <a:pt x="f277" y="f1615"/>
                  </a:lnTo>
                  <a:lnTo>
                    <a:pt x="f280" y="f1456"/>
                  </a:lnTo>
                  <a:lnTo>
                    <a:pt x="f1617" y="f1613"/>
                  </a:lnTo>
                  <a:lnTo>
                    <a:pt x="f1617" y="f1496"/>
                  </a:lnTo>
                  <a:lnTo>
                    <a:pt x="f272" y="f1611"/>
                  </a:lnTo>
                  <a:lnTo>
                    <a:pt x="f270" y="f632"/>
                  </a:lnTo>
                  <a:lnTo>
                    <a:pt x="f274" y="f632"/>
                  </a:lnTo>
                  <a:lnTo>
                    <a:pt x="f277" y="f1464"/>
                  </a:lnTo>
                  <a:lnTo>
                    <a:pt x="f263" y="f1613"/>
                  </a:lnTo>
                  <a:lnTo>
                    <a:pt x="f263" y="f1613"/>
                  </a:lnTo>
                  <a:close/>
                  <a:moveTo>
                    <a:pt x="f387" y="f850"/>
                  </a:moveTo>
                  <a:lnTo>
                    <a:pt x="f387" y="f216"/>
                  </a:lnTo>
                  <a:lnTo>
                    <a:pt x="f468" y="f624"/>
                  </a:lnTo>
                  <a:lnTo>
                    <a:pt x="f468" y="f1006"/>
                  </a:lnTo>
                  <a:lnTo>
                    <a:pt x="f365" y="f601"/>
                  </a:lnTo>
                  <a:lnTo>
                    <a:pt x="f408" y="f624"/>
                  </a:lnTo>
                  <a:lnTo>
                    <a:pt x="f28" y="f1004"/>
                  </a:lnTo>
                  <a:lnTo>
                    <a:pt x="f25" y="f850"/>
                  </a:lnTo>
                  <a:lnTo>
                    <a:pt x="f330" y="f1615"/>
                  </a:lnTo>
                  <a:lnTo>
                    <a:pt x="f25" y="f1327"/>
                  </a:lnTo>
                  <a:lnTo>
                    <a:pt x="f11" y="f641"/>
                  </a:lnTo>
                  <a:lnTo>
                    <a:pt x="f319" y="f215"/>
                  </a:lnTo>
                  <a:lnTo>
                    <a:pt x="f362" y="f215"/>
                  </a:lnTo>
                  <a:lnTo>
                    <a:pt x="f9" y="f215"/>
                  </a:lnTo>
                  <a:lnTo>
                    <a:pt x="f468" y="f1456"/>
                  </a:lnTo>
                  <a:lnTo>
                    <a:pt x="f387" y="f628"/>
                  </a:lnTo>
                  <a:lnTo>
                    <a:pt x="f387" y="f850"/>
                  </a:lnTo>
                  <a:lnTo>
                    <a:pt x="f387" y="f850"/>
                  </a:lnTo>
                  <a:close/>
                  <a:moveTo>
                    <a:pt x="f470" y="f628"/>
                  </a:moveTo>
                  <a:lnTo>
                    <a:pt x="f470" y="f1615"/>
                  </a:lnTo>
                  <a:lnTo>
                    <a:pt x="f450" y="f1003"/>
                  </a:lnTo>
                  <a:lnTo>
                    <a:pt x="f414" y="f1004"/>
                  </a:lnTo>
                  <a:lnTo>
                    <a:pt x="f469" y="f1006"/>
                  </a:lnTo>
                  <a:lnTo>
                    <a:pt x="f409" y="f601"/>
                  </a:lnTo>
                  <a:lnTo>
                    <a:pt x="f410" y="f1325"/>
                  </a:lnTo>
                  <a:lnTo>
                    <a:pt x="f410" y="f1006"/>
                  </a:lnTo>
                  <a:lnTo>
                    <a:pt x="f384" y="f1339"/>
                  </a:lnTo>
                  <a:lnTo>
                    <a:pt x="f384" y="f626"/>
                  </a:lnTo>
                  <a:lnTo>
                    <a:pt x="f384" y="f628"/>
                  </a:lnTo>
                  <a:lnTo>
                    <a:pt x="f410" y="f641"/>
                  </a:lnTo>
                  <a:lnTo>
                    <a:pt x="f410" y="f1456"/>
                  </a:lnTo>
                  <a:lnTo>
                    <a:pt x="f465" y="f215"/>
                  </a:lnTo>
                  <a:lnTo>
                    <a:pt x="f414" y="f215"/>
                  </a:lnTo>
                  <a:lnTo>
                    <a:pt x="f418" y="f641"/>
                  </a:lnTo>
                  <a:lnTo>
                    <a:pt x="f470" y="f628"/>
                  </a:lnTo>
                  <a:lnTo>
                    <a:pt x="f470" y="f628"/>
                  </a:lnTo>
                  <a:close/>
                  <a:moveTo>
                    <a:pt x="f427" y="f850"/>
                  </a:moveTo>
                  <a:lnTo>
                    <a:pt x="f427" y="f626"/>
                  </a:lnTo>
                  <a:lnTo>
                    <a:pt x="f428" y="f1500"/>
                  </a:lnTo>
                  <a:lnTo>
                    <a:pt x="f449" y="f1021"/>
                  </a:lnTo>
                  <a:lnTo>
                    <a:pt x="f450" y="f624"/>
                  </a:lnTo>
                  <a:lnTo>
                    <a:pt x="f416" y="f624"/>
                  </a:lnTo>
                  <a:lnTo>
                    <a:pt x="f418" y="f1021"/>
                  </a:lnTo>
                  <a:lnTo>
                    <a:pt x="f470" y="f1455"/>
                  </a:lnTo>
                  <a:lnTo>
                    <a:pt x="f452" y="f1003"/>
                  </a:lnTo>
                  <a:lnTo>
                    <a:pt x="f430" y="f1460"/>
                  </a:lnTo>
                  <a:lnTo>
                    <a:pt x="f419" y="f1460"/>
                  </a:lnTo>
                  <a:lnTo>
                    <a:pt x="f427" y="f850"/>
                  </a:lnTo>
                  <a:lnTo>
                    <a:pt x="f427" y="f850"/>
                  </a:lnTo>
                  <a:close/>
                  <a:moveTo>
                    <a:pt x="f355" y="f1500"/>
                  </a:moveTo>
                  <a:lnTo>
                    <a:pt x="f314" y="f1021"/>
                  </a:lnTo>
                  <a:lnTo>
                    <a:pt x="f330" y="f1339"/>
                  </a:lnTo>
                  <a:lnTo>
                    <a:pt x="f357" y="f624"/>
                  </a:lnTo>
                  <a:lnTo>
                    <a:pt x="f312" y="f1021"/>
                  </a:lnTo>
                  <a:lnTo>
                    <a:pt x="f15" y="f1004"/>
                  </a:lnTo>
                  <a:lnTo>
                    <a:pt x="f310" y="f1455"/>
                  </a:lnTo>
                  <a:lnTo>
                    <a:pt x="f15" y="f850"/>
                  </a:lnTo>
                  <a:lnTo>
                    <a:pt x="f369" y="f850"/>
                  </a:lnTo>
                  <a:lnTo>
                    <a:pt x="f312" y="f626"/>
                  </a:lnTo>
                  <a:lnTo>
                    <a:pt x="f355" y="f1500"/>
                  </a:lnTo>
                  <a:lnTo>
                    <a:pt x="f355" y="f1500"/>
                  </a:lnTo>
                  <a:close/>
                  <a:moveTo>
                    <a:pt x="f425" y="f1006"/>
                  </a:moveTo>
                  <a:lnTo>
                    <a:pt x="f433" y="f1325"/>
                  </a:lnTo>
                  <a:lnTo>
                    <a:pt x="f427" y="f1020"/>
                  </a:lnTo>
                  <a:lnTo>
                    <a:pt x="f429" y="f1007"/>
                  </a:lnTo>
                  <a:lnTo>
                    <a:pt x="f452" y="f1007"/>
                  </a:lnTo>
                  <a:lnTo>
                    <a:pt x="f449" y="f642"/>
                  </a:lnTo>
                  <a:lnTo>
                    <a:pt x="f430" y="f601"/>
                  </a:lnTo>
                  <a:lnTo>
                    <a:pt x="f427" y="f1339"/>
                  </a:lnTo>
                  <a:lnTo>
                    <a:pt x="f676" y="f1021"/>
                  </a:lnTo>
                  <a:lnTo>
                    <a:pt x="f425" y="f1339"/>
                  </a:lnTo>
                  <a:lnTo>
                    <a:pt x="f425" y="f1006"/>
                  </a:lnTo>
                  <a:lnTo>
                    <a:pt x="f425" y="f1006"/>
                  </a:lnTo>
                  <a:close/>
                  <a:moveTo>
                    <a:pt x="f15" y="f1325"/>
                  </a:moveTo>
                  <a:lnTo>
                    <a:pt x="f15" y="f1020"/>
                  </a:lnTo>
                  <a:lnTo>
                    <a:pt x="f310" y="f1020"/>
                  </a:lnTo>
                  <a:lnTo>
                    <a:pt x="f17" y="f1020"/>
                  </a:lnTo>
                  <a:lnTo>
                    <a:pt x="f19" y="f1325"/>
                  </a:lnTo>
                  <a:lnTo>
                    <a:pt x="f19" y="f601"/>
                  </a:lnTo>
                  <a:lnTo>
                    <a:pt x="f21" y="f601"/>
                  </a:lnTo>
                  <a:lnTo>
                    <a:pt x="f310" y="f601"/>
                  </a:lnTo>
                  <a:lnTo>
                    <a:pt x="f15" y="f1325"/>
                  </a:lnTo>
                  <a:lnTo>
                    <a:pt x="f15" y="f1325"/>
                  </a:lnTo>
                  <a:close/>
                  <a:moveTo>
                    <a:pt x="f1109" y="f539"/>
                  </a:moveTo>
                  <a:lnTo>
                    <a:pt x="f147" y="f538"/>
                  </a:lnTo>
                  <a:lnTo>
                    <a:pt x="f1618" y="f143"/>
                  </a:lnTo>
                  <a:lnTo>
                    <a:pt x="f147" y="f942"/>
                  </a:lnTo>
                  <a:lnTo>
                    <a:pt x="f572" y="f580"/>
                  </a:lnTo>
                  <a:lnTo>
                    <a:pt x="f1092" y="f1564"/>
                  </a:lnTo>
                  <a:lnTo>
                    <a:pt x="f571" y="f147"/>
                  </a:lnTo>
                  <a:lnTo>
                    <a:pt x="f1523" y="f571"/>
                  </a:lnTo>
                  <a:lnTo>
                    <a:pt x="f827" y="f1523"/>
                  </a:lnTo>
                  <a:lnTo>
                    <a:pt x="f1087" y="f798"/>
                  </a:lnTo>
                  <a:lnTo>
                    <a:pt x="f821" y="f1482"/>
                  </a:lnTo>
                  <a:lnTo>
                    <a:pt x="f172" y="f1512"/>
                  </a:lnTo>
                  <a:lnTo>
                    <a:pt x="f553" y="f562"/>
                  </a:lnTo>
                  <a:lnTo>
                    <a:pt x="f1593" y="f563"/>
                  </a:lnTo>
                  <a:lnTo>
                    <a:pt x="f525" y="f561"/>
                  </a:lnTo>
                  <a:lnTo>
                    <a:pt x="f1416" y="f167"/>
                  </a:lnTo>
                  <a:lnTo>
                    <a:pt x="f1309" y="f167"/>
                  </a:lnTo>
                  <a:lnTo>
                    <a:pt x="f1309" y="f562"/>
                  </a:lnTo>
                  <a:lnTo>
                    <a:pt x="f1107" y="f564"/>
                  </a:lnTo>
                  <a:lnTo>
                    <a:pt x="f812" y="f564"/>
                  </a:lnTo>
                  <a:lnTo>
                    <a:pt x="f521" y="f564"/>
                  </a:lnTo>
                  <a:lnTo>
                    <a:pt x="f529" y="f808"/>
                  </a:lnTo>
                  <a:lnTo>
                    <a:pt x="f559" y="f155"/>
                  </a:lnTo>
                  <a:lnTo>
                    <a:pt x="f1619" y="f153"/>
                  </a:lnTo>
                  <a:lnTo>
                    <a:pt x="f1482" y="f570"/>
                  </a:lnTo>
                  <a:lnTo>
                    <a:pt x="f827" y="f147"/>
                  </a:lnTo>
                  <a:lnTo>
                    <a:pt x="f806" y="f580"/>
                  </a:lnTo>
                  <a:lnTo>
                    <a:pt x="f153" y="f540"/>
                  </a:lnTo>
                  <a:lnTo>
                    <a:pt x="f544" y="f941"/>
                  </a:lnTo>
                  <a:lnTo>
                    <a:pt x="f571" y="f807"/>
                  </a:lnTo>
                  <a:lnTo>
                    <a:pt x="f570" y="f822"/>
                  </a:lnTo>
                  <a:lnTo>
                    <a:pt x="f1092" y="f807"/>
                  </a:lnTo>
                  <a:lnTo>
                    <a:pt x="f1109" y="f539"/>
                  </a:lnTo>
                  <a:lnTo>
                    <a:pt x="f1109" y="f539"/>
                  </a:lnTo>
                  <a:close/>
                  <a:moveTo>
                    <a:pt x="f1620" y="f1097"/>
                  </a:moveTo>
                  <a:lnTo>
                    <a:pt x="f162" y="f817"/>
                  </a:lnTo>
                  <a:lnTo>
                    <a:pt x="f238" y="f1476"/>
                  </a:lnTo>
                  <a:lnTo>
                    <a:pt x="f1432" y="f546"/>
                  </a:lnTo>
                  <a:lnTo>
                    <a:pt x="f1155" y="f1502"/>
                  </a:lnTo>
                  <a:lnTo>
                    <a:pt x="f247" y="f566"/>
                  </a:lnTo>
                  <a:lnTo>
                    <a:pt x="f1621" y="f1087"/>
                  </a:lnTo>
                  <a:lnTo>
                    <a:pt x="f1622" y="f1086"/>
                  </a:lnTo>
                  <a:lnTo>
                    <a:pt x="f920" y="f159"/>
                  </a:lnTo>
                  <a:lnTo>
                    <a:pt x="f222" y="f1084"/>
                  </a:lnTo>
                  <a:lnTo>
                    <a:pt x="f1623" y="f1084"/>
                  </a:lnTo>
                  <a:lnTo>
                    <a:pt x="f1434" y="f1084"/>
                  </a:lnTo>
                  <a:lnTo>
                    <a:pt x="f499" y="f564"/>
                  </a:lnTo>
                  <a:lnTo>
                    <a:pt x="f108" y="f564"/>
                  </a:lnTo>
                  <a:lnTo>
                    <a:pt x="f1423" y="f564"/>
                  </a:lnTo>
                  <a:lnTo>
                    <a:pt x="f495" y="f564"/>
                  </a:lnTo>
                  <a:lnTo>
                    <a:pt x="f493" y="f564"/>
                  </a:lnTo>
                  <a:lnTo>
                    <a:pt x="f506" y="f564"/>
                  </a:lnTo>
                  <a:lnTo>
                    <a:pt x="f329" y="f564"/>
                  </a:lnTo>
                  <a:lnTo>
                    <a:pt x="f351" y="f562"/>
                  </a:lnTo>
                  <a:lnTo>
                    <a:pt x="f1342" y="f167"/>
                  </a:lnTo>
                  <a:lnTo>
                    <a:pt x="f1420" y="f167"/>
                  </a:lnTo>
                  <a:lnTo>
                    <a:pt x="f1432" y="f561"/>
                  </a:lnTo>
                  <a:lnTo>
                    <a:pt x="f1154" y="f562"/>
                  </a:lnTo>
                  <a:lnTo>
                    <a:pt x="f233" y="f161"/>
                  </a:lnTo>
                  <a:lnTo>
                    <a:pt x="f168" y="f564"/>
                  </a:lnTo>
                  <a:lnTo>
                    <a:pt x="f1624" y="f1087"/>
                  </a:lnTo>
                  <a:lnTo>
                    <a:pt x="f118" y="f1482"/>
                  </a:lnTo>
                  <a:lnTo>
                    <a:pt x="f1620" y="f1526"/>
                  </a:lnTo>
                  <a:lnTo>
                    <a:pt x="f1625" y="f800"/>
                  </a:lnTo>
                  <a:lnTo>
                    <a:pt x="f188" y="f544"/>
                  </a:lnTo>
                  <a:lnTo>
                    <a:pt x="f1626" y="f581"/>
                  </a:lnTo>
                  <a:lnTo>
                    <a:pt x="f1627" y="f573"/>
                  </a:lnTo>
                  <a:lnTo>
                    <a:pt x="f189" y="f144"/>
                  </a:lnTo>
                  <a:lnTo>
                    <a:pt x="f206" y="f580"/>
                  </a:lnTo>
                  <a:lnTo>
                    <a:pt x="f206" y="f576"/>
                  </a:lnTo>
                  <a:lnTo>
                    <a:pt x="f148" y="f575"/>
                  </a:lnTo>
                  <a:lnTo>
                    <a:pt x="f1628" y="f540"/>
                  </a:lnTo>
                  <a:lnTo>
                    <a:pt x="f1629" y="f7"/>
                  </a:lnTo>
                  <a:lnTo>
                    <a:pt x="f1626" y="f941"/>
                  </a:lnTo>
                  <a:lnTo>
                    <a:pt x="f1630" y="f7"/>
                  </a:lnTo>
                  <a:lnTo>
                    <a:pt x="f1631" y="f577"/>
                  </a:lnTo>
                  <a:lnTo>
                    <a:pt x="f152" y="f1480"/>
                  </a:lnTo>
                  <a:lnTo>
                    <a:pt x="f188" y="f576"/>
                  </a:lnTo>
                  <a:lnTo>
                    <a:pt x="f1625" y="f1481"/>
                  </a:lnTo>
                  <a:lnTo>
                    <a:pt x="f1620" y="f1097"/>
                  </a:lnTo>
                  <a:lnTo>
                    <a:pt x="f1620" y="f1097"/>
                  </a:lnTo>
                  <a:close/>
                  <a:moveTo>
                    <a:pt x="f1632" y="f551"/>
                  </a:moveTo>
                  <a:lnTo>
                    <a:pt x="f1143" y="f529"/>
                  </a:lnTo>
                  <a:lnTo>
                    <a:pt x="f1143" y="f556"/>
                  </a:lnTo>
                  <a:lnTo>
                    <a:pt x="f944" y="f837"/>
                  </a:lnTo>
                  <a:lnTo>
                    <a:pt x="f944" y="f555"/>
                  </a:lnTo>
                  <a:lnTo>
                    <a:pt x="f944" y="f175"/>
                  </a:lnTo>
                  <a:lnTo>
                    <a:pt x="f944" y="f521"/>
                  </a:lnTo>
                  <a:lnTo>
                    <a:pt x="f944" y="f1396"/>
                  </a:lnTo>
                  <a:lnTo>
                    <a:pt x="f944" y="f1398"/>
                  </a:lnTo>
                  <a:lnTo>
                    <a:pt x="f1143" y="f1416"/>
                  </a:lnTo>
                  <a:lnTo>
                    <a:pt x="f1154" y="f1415"/>
                  </a:lnTo>
                  <a:lnTo>
                    <a:pt x="f214" y="f1415"/>
                  </a:lnTo>
                  <a:lnTo>
                    <a:pt x="f120" y="f591"/>
                  </a:lnTo>
                  <a:lnTo>
                    <a:pt x="f1620" y="f591"/>
                  </a:lnTo>
                  <a:lnTo>
                    <a:pt x="f930" y="f1407"/>
                  </a:lnTo>
                  <a:lnTo>
                    <a:pt x="f1633" y="f1407"/>
                  </a:lnTo>
                  <a:lnTo>
                    <a:pt x="f186" y="f1407"/>
                  </a:lnTo>
                  <a:lnTo>
                    <a:pt x="f1633" y="f1488"/>
                  </a:lnTo>
                  <a:lnTo>
                    <a:pt x="f1620" y="f1515"/>
                  </a:lnTo>
                  <a:lnTo>
                    <a:pt x="f1149" y="f1537"/>
                  </a:lnTo>
                  <a:lnTo>
                    <a:pt x="f214" y="f211"/>
                  </a:lnTo>
                  <a:lnTo>
                    <a:pt x="f170" y="f1539"/>
                  </a:lnTo>
                  <a:lnTo>
                    <a:pt x="f217" y="f1608"/>
                  </a:lnTo>
                  <a:lnTo>
                    <a:pt x="f1145" y="f814"/>
                  </a:lnTo>
                  <a:lnTo>
                    <a:pt x="f1143" y="f641"/>
                  </a:lnTo>
                  <a:lnTo>
                    <a:pt x="f497" y="f1325"/>
                  </a:lnTo>
                  <a:lnTo>
                    <a:pt x="f296" y="f774"/>
                  </a:lnTo>
                  <a:lnTo>
                    <a:pt x="f106" y="f223"/>
                  </a:lnTo>
                  <a:lnTo>
                    <a:pt x="f505" y="f746"/>
                  </a:lnTo>
                  <a:lnTo>
                    <a:pt x="f1447" y="f1634"/>
                  </a:lnTo>
                  <a:lnTo>
                    <a:pt x="f1439" y="f1635"/>
                  </a:lnTo>
                  <a:lnTo>
                    <a:pt x="f508" y="f654"/>
                  </a:lnTo>
                  <a:lnTo>
                    <a:pt x="f1636" y="f728"/>
                  </a:lnTo>
                  <a:lnTo>
                    <a:pt x="f1138" y="f728"/>
                  </a:lnTo>
                  <a:lnTo>
                    <a:pt x="f508" y="f1637"/>
                  </a:lnTo>
                  <a:lnTo>
                    <a:pt x="f1449" y="f1637"/>
                  </a:lnTo>
                  <a:lnTo>
                    <a:pt x="f104" y="f727"/>
                  </a:lnTo>
                  <a:lnTo>
                    <a:pt x="f1638" y="f727"/>
                  </a:lnTo>
                  <a:lnTo>
                    <a:pt x="f970" y="f727"/>
                  </a:lnTo>
                  <a:lnTo>
                    <a:pt x="f303" y="f727"/>
                  </a:lnTo>
                  <a:lnTo>
                    <a:pt x="f1639" y="f1012"/>
                  </a:lnTo>
                  <a:lnTo>
                    <a:pt x="f158" y="f1012"/>
                  </a:lnTo>
                  <a:lnTo>
                    <a:pt x="f158" y="f234"/>
                  </a:lnTo>
                  <a:lnTo>
                    <a:pt x="f158" y="f317"/>
                  </a:lnTo>
                  <a:lnTo>
                    <a:pt x="f247" y="f11"/>
                  </a:lnTo>
                  <a:lnTo>
                    <a:pt x="f298" y="f328"/>
                  </a:lnTo>
                  <a:lnTo>
                    <a:pt x="f502" y="f261"/>
                  </a:lnTo>
                  <a:lnTo>
                    <a:pt x="f502" y="f1001"/>
                  </a:lnTo>
                  <a:lnTo>
                    <a:pt x="f411" y="f1001"/>
                  </a:lnTo>
                  <a:lnTo>
                    <a:pt x="f1571" y="f1640"/>
                  </a:lnTo>
                  <a:lnTo>
                    <a:pt x="f1486" y="f261"/>
                  </a:lnTo>
                  <a:lnTo>
                    <a:pt x="f201" y="f328"/>
                  </a:lnTo>
                  <a:lnTo>
                    <a:pt x="f839" y="f11"/>
                  </a:lnTo>
                  <a:lnTo>
                    <a:pt x="f169" y="f317"/>
                  </a:lnTo>
                  <a:lnTo>
                    <a:pt x="f169" y="f234"/>
                  </a:lnTo>
                  <a:lnTo>
                    <a:pt x="f169" y="f1012"/>
                  </a:lnTo>
                  <a:lnTo>
                    <a:pt x="f1392" y="f1012"/>
                  </a:lnTo>
                  <a:lnTo>
                    <a:pt x="f785" y="f727"/>
                  </a:lnTo>
                  <a:lnTo>
                    <a:pt x="f1583" y="f727"/>
                  </a:lnTo>
                  <a:lnTo>
                    <a:pt x="f1533" y="f727"/>
                  </a:lnTo>
                  <a:lnTo>
                    <a:pt x="f1409" y="f727"/>
                  </a:lnTo>
                  <a:lnTo>
                    <a:pt x="f844" y="f1637"/>
                  </a:lnTo>
                  <a:lnTo>
                    <a:pt x="f1417" y="f1637"/>
                  </a:lnTo>
                  <a:lnTo>
                    <a:pt x="f1381" y="f1637"/>
                  </a:lnTo>
                  <a:lnTo>
                    <a:pt x="f1104" y="f728"/>
                  </a:lnTo>
                  <a:lnTo>
                    <a:pt x="f1381" y="f1641"/>
                  </a:lnTo>
                  <a:lnTo>
                    <a:pt x="f1536" y="f1635"/>
                  </a:lnTo>
                  <a:lnTo>
                    <a:pt x="f1488" y="f1634"/>
                  </a:lnTo>
                  <a:lnTo>
                    <a:pt x="f1533" y="f746"/>
                  </a:lnTo>
                  <a:lnTo>
                    <a:pt x="f1583" y="f223"/>
                  </a:lnTo>
                  <a:lnTo>
                    <a:pt x="f1532" y="f774"/>
                  </a:lnTo>
                  <a:lnTo>
                    <a:pt x="f182" y="f1325"/>
                  </a:lnTo>
                  <a:lnTo>
                    <a:pt x="f1094" y="f641"/>
                  </a:lnTo>
                  <a:lnTo>
                    <a:pt x="f788" y="f814"/>
                  </a:lnTo>
                  <a:lnTo>
                    <a:pt x="f174" y="f1608"/>
                  </a:lnTo>
                  <a:lnTo>
                    <a:pt x="f526" y="f1545"/>
                  </a:lnTo>
                  <a:lnTo>
                    <a:pt x="f549" y="f1538"/>
                  </a:lnTo>
                  <a:lnTo>
                    <a:pt x="f548" y="f1601"/>
                  </a:lnTo>
                  <a:lnTo>
                    <a:pt x="f565" y="f783"/>
                  </a:lnTo>
                  <a:lnTo>
                    <a:pt x="f1086" y="f207"/>
                  </a:lnTo>
                  <a:lnTo>
                    <a:pt x="f1087" y="f591"/>
                  </a:lnTo>
                  <a:lnTo>
                    <a:pt x="f1086" y="f591"/>
                  </a:lnTo>
                  <a:lnTo>
                    <a:pt x="f1084" y="f591"/>
                  </a:lnTo>
                  <a:lnTo>
                    <a:pt x="f794" y="f1415"/>
                  </a:lnTo>
                  <a:lnTo>
                    <a:pt x="f1475" y="f1415"/>
                  </a:lnTo>
                  <a:lnTo>
                    <a:pt x="f559" y="f1415"/>
                  </a:lnTo>
                  <a:lnTo>
                    <a:pt x="f556" y="f1415"/>
                  </a:lnTo>
                  <a:lnTo>
                    <a:pt x="f1098" y="f1415"/>
                  </a:lnTo>
                  <a:lnTo>
                    <a:pt x="f1098" y="f1099"/>
                  </a:lnTo>
                  <a:lnTo>
                    <a:pt x="f1098" y="f554"/>
                  </a:lnTo>
                  <a:lnTo>
                    <a:pt x="f1098" y="f1591"/>
                  </a:lnTo>
                  <a:lnTo>
                    <a:pt x="f1098" y="f1091"/>
                  </a:lnTo>
                  <a:lnTo>
                    <a:pt x="f177" y="f837"/>
                  </a:lnTo>
                  <a:lnTo>
                    <a:pt x="f177" y="f1400"/>
                  </a:lnTo>
                  <a:lnTo>
                    <a:pt x="f177" y="f529"/>
                  </a:lnTo>
                  <a:lnTo>
                    <a:pt x="f1096" y="f557"/>
                  </a:lnTo>
                  <a:lnTo>
                    <a:pt x="f1642" y="f557"/>
                  </a:lnTo>
                  <a:lnTo>
                    <a:pt x="f1093" y="f526"/>
                  </a:lnTo>
                  <a:lnTo>
                    <a:pt x="f839" y="f526"/>
                  </a:lnTo>
                  <a:lnTo>
                    <a:pt x="f523" y="f526"/>
                  </a:lnTo>
                  <a:lnTo>
                    <a:pt x="f524" y="f557"/>
                  </a:lnTo>
                  <a:lnTo>
                    <a:pt x="f1401" y="f529"/>
                  </a:lnTo>
                  <a:lnTo>
                    <a:pt x="f530" y="f837"/>
                  </a:lnTo>
                  <a:lnTo>
                    <a:pt x="f530" y="f1091"/>
                  </a:lnTo>
                  <a:lnTo>
                    <a:pt x="f530" y="f175"/>
                  </a:lnTo>
                  <a:lnTo>
                    <a:pt x="f530" y="f521"/>
                  </a:lnTo>
                  <a:lnTo>
                    <a:pt x="f1484" y="f1093"/>
                  </a:lnTo>
                  <a:lnTo>
                    <a:pt x="f1484" y="f1486"/>
                  </a:lnTo>
                  <a:lnTo>
                    <a:pt x="f1087" y="f1571"/>
                  </a:lnTo>
                  <a:lnTo>
                    <a:pt x="f813" y="f1571"/>
                  </a:lnTo>
                  <a:lnTo>
                    <a:pt x="f567" y="f1571"/>
                  </a:lnTo>
                  <a:lnTo>
                    <a:pt x="f1643" y="f1571"/>
                  </a:lnTo>
                  <a:lnTo>
                    <a:pt x="f802" y="f1571"/>
                  </a:lnTo>
                  <a:lnTo>
                    <a:pt x="f1097" y="f1572"/>
                  </a:lnTo>
                  <a:lnTo>
                    <a:pt x="f544" y="f1572"/>
                  </a:lnTo>
                  <a:lnTo>
                    <a:pt x="f571" y="f1573"/>
                  </a:lnTo>
                  <a:lnTo>
                    <a:pt x="f570" y="f1573"/>
                  </a:lnTo>
                  <a:lnTo>
                    <a:pt x="f571" y="f203"/>
                  </a:lnTo>
                  <a:lnTo>
                    <a:pt x="f1644" y="f1549"/>
                  </a:lnTo>
                  <a:lnTo>
                    <a:pt x="f802" y="f1533"/>
                  </a:lnTo>
                  <a:lnTo>
                    <a:pt x="f528" y="f1474"/>
                  </a:lnTo>
                  <a:lnTo>
                    <a:pt x="f827" y="f1418"/>
                  </a:lnTo>
                  <a:lnTo>
                    <a:pt x="f1482" y="f846"/>
                  </a:lnTo>
                  <a:lnTo>
                    <a:pt x="f161" y="f1610"/>
                  </a:lnTo>
                  <a:lnTo>
                    <a:pt x="f792" y="f1318"/>
                  </a:lnTo>
                  <a:lnTo>
                    <a:pt x="f1400" y="f630"/>
                  </a:lnTo>
                  <a:lnTo>
                    <a:pt x="f1401" y="f216"/>
                  </a:lnTo>
                  <a:lnTo>
                    <a:pt x="f520" y="f851"/>
                  </a:lnTo>
                  <a:lnTo>
                    <a:pt x="f1642" y="f604"/>
                  </a:lnTo>
                  <a:lnTo>
                    <a:pt x="f1398" y="f1467"/>
                  </a:lnTo>
                  <a:lnTo>
                    <a:pt x="f185" y="f1468"/>
                  </a:lnTo>
                  <a:lnTo>
                    <a:pt x="f1645" y="f1491"/>
                  </a:lnTo>
                  <a:lnTo>
                    <a:pt x="f1520" y="f1465"/>
                  </a:lnTo>
                  <a:lnTo>
                    <a:pt x="f1645" y="f1465"/>
                  </a:lnTo>
                  <a:lnTo>
                    <a:pt x="f195" y="f1465"/>
                  </a:lnTo>
                  <a:lnTo>
                    <a:pt x="f1390" y="f1471"/>
                  </a:lnTo>
                  <a:lnTo>
                    <a:pt x="f1099" y="f1471"/>
                  </a:lnTo>
                  <a:lnTo>
                    <a:pt x="f1642" y="f1471"/>
                  </a:lnTo>
                  <a:lnTo>
                    <a:pt x="f519" y="f748"/>
                  </a:lnTo>
                  <a:lnTo>
                    <a:pt x="f1646" y="f748"/>
                  </a:lnTo>
                  <a:lnTo>
                    <a:pt x="f1593" y="f748"/>
                  </a:lnTo>
                  <a:lnTo>
                    <a:pt x="f831" y="f1452"/>
                  </a:lnTo>
                  <a:lnTo>
                    <a:pt x="f831" y="f234"/>
                  </a:lnTo>
                  <a:lnTo>
                    <a:pt x="f831" y="f305"/>
                  </a:lnTo>
                  <a:lnTo>
                    <a:pt x="f172" y="f302"/>
                  </a:lnTo>
                  <a:lnTo>
                    <a:pt x="f837" y="f302"/>
                  </a:lnTo>
                  <a:lnTo>
                    <a:pt x="f524" y="f302"/>
                  </a:lnTo>
                  <a:lnTo>
                    <a:pt x="f522" y="f302"/>
                  </a:lnTo>
                  <a:lnTo>
                    <a:pt x="f176" y="f300"/>
                  </a:lnTo>
                  <a:lnTo>
                    <a:pt x="f1396" y="f300"/>
                  </a:lnTo>
                  <a:lnTo>
                    <a:pt x="f1096" y="f300"/>
                  </a:lnTo>
                  <a:lnTo>
                    <a:pt x="f177" y="f335"/>
                  </a:lnTo>
                  <a:lnTo>
                    <a:pt x="f1098" y="f335"/>
                  </a:lnTo>
                  <a:lnTo>
                    <a:pt x="f1098" y="f299"/>
                  </a:lnTo>
                  <a:lnTo>
                    <a:pt x="f786" y="f256"/>
                  </a:lnTo>
                  <a:lnTo>
                    <a:pt x="f786" y="f260"/>
                  </a:lnTo>
                  <a:lnTo>
                    <a:pt x="f786" y="f237"/>
                  </a:lnTo>
                  <a:lnTo>
                    <a:pt x="f1597" y="f1647"/>
                  </a:lnTo>
                  <a:lnTo>
                    <a:pt x="f1597" y="f885"/>
                  </a:lnTo>
                  <a:lnTo>
                    <a:pt x="f1597" y="f1001"/>
                  </a:lnTo>
                  <a:lnTo>
                    <a:pt x="f1597" y="f1236"/>
                  </a:lnTo>
                  <a:lnTo>
                    <a:pt x="f1597" y="f1129"/>
                  </a:lnTo>
                  <a:lnTo>
                    <a:pt x="f1597" y="f1648"/>
                  </a:lnTo>
                  <a:lnTo>
                    <a:pt x="f1075" y="f896"/>
                  </a:lnTo>
                  <a:lnTo>
                    <a:pt x="f1075" y="f996"/>
                  </a:lnTo>
                  <a:lnTo>
                    <a:pt x="f1099" y="f1225"/>
                  </a:lnTo>
                  <a:lnTo>
                    <a:pt x="f1398" y="f1225"/>
                  </a:lnTo>
                  <a:lnTo>
                    <a:pt x="f1485" y="f1225"/>
                  </a:lnTo>
                  <a:lnTo>
                    <a:pt x="f195" y="f1225"/>
                  </a:lnTo>
                  <a:lnTo>
                    <a:pt x="f201" y="f1225"/>
                  </a:lnTo>
                  <a:lnTo>
                    <a:pt x="f1578" y="f1225"/>
                  </a:lnTo>
                  <a:lnTo>
                    <a:pt x="f1382" y="f1225"/>
                  </a:lnTo>
                  <a:lnTo>
                    <a:pt x="f781" y="f1166"/>
                  </a:lnTo>
                  <a:lnTo>
                    <a:pt x="f1541" y="f1166"/>
                  </a:lnTo>
                  <a:lnTo>
                    <a:pt x="f1107" y="f1166"/>
                  </a:lnTo>
                  <a:lnTo>
                    <a:pt x="f626" y="f1166"/>
                  </a:lnTo>
                  <a:lnTo>
                    <a:pt x="f618" y="f1166"/>
                  </a:lnTo>
                  <a:lnTo>
                    <a:pt x="f736" y="f1166"/>
                  </a:lnTo>
                  <a:lnTo>
                    <a:pt x="f1505" y="f1166"/>
                  </a:lnTo>
                  <a:lnTo>
                    <a:pt x="f1280" y="f1166"/>
                  </a:lnTo>
                  <a:lnTo>
                    <a:pt x="f515" y="f1166"/>
                  </a:lnTo>
                  <a:lnTo>
                    <a:pt x="f660" y="f1166"/>
                  </a:lnTo>
                  <a:lnTo>
                    <a:pt x="f466" y="f1166"/>
                  </a:lnTo>
                  <a:lnTo>
                    <a:pt x="f17" y="f1166"/>
                  </a:lnTo>
                  <a:lnTo>
                    <a:pt x="f241" y="f1166"/>
                  </a:lnTo>
                  <a:lnTo>
                    <a:pt x="f886" y="f1166"/>
                  </a:lnTo>
                  <a:lnTo>
                    <a:pt x="f994" y="f1166"/>
                  </a:lnTo>
                  <a:lnTo>
                    <a:pt x="f714" y="f1166"/>
                  </a:lnTo>
                  <a:lnTo>
                    <a:pt x="f42" y="f1166"/>
                  </a:lnTo>
                  <a:lnTo>
                    <a:pt x="f89" y="f1166"/>
                  </a:lnTo>
                  <a:lnTo>
                    <a:pt x="f378" y="f1166"/>
                  </a:lnTo>
                  <a:lnTo>
                    <a:pt x="f368" y="f1166"/>
                  </a:lnTo>
                  <a:lnTo>
                    <a:pt x="f62" y="f1166"/>
                  </a:lnTo>
                  <a:lnTo>
                    <a:pt x="f96" y="f1166"/>
                  </a:lnTo>
                  <a:lnTo>
                    <a:pt x="f482" y="f1166"/>
                  </a:lnTo>
                  <a:lnTo>
                    <a:pt x="f491" y="f1166"/>
                  </a:lnTo>
                  <a:lnTo>
                    <a:pt x="f1159" y="f1166"/>
                  </a:lnTo>
                  <a:lnTo>
                    <a:pt x="f290" y="f1166"/>
                  </a:lnTo>
                  <a:lnTo>
                    <a:pt x="f1421" y="f1225"/>
                  </a:lnTo>
                  <a:lnTo>
                    <a:pt x="f304" y="f1225"/>
                  </a:lnTo>
                  <a:lnTo>
                    <a:pt x="f1433" y="f1225"/>
                  </a:lnTo>
                  <a:lnTo>
                    <a:pt x="f1649" y="f1225"/>
                  </a:lnTo>
                  <a:lnTo>
                    <a:pt x="f110" y="f994"/>
                  </a:lnTo>
                  <a:lnTo>
                    <a:pt x="f1632" y="f994"/>
                  </a:lnTo>
                  <a:lnTo>
                    <a:pt x="f1623" y="f994"/>
                  </a:lnTo>
                  <a:lnTo>
                    <a:pt x="f1429" y="f1650"/>
                  </a:lnTo>
                  <a:lnTo>
                    <a:pt x="f1651" y="f904"/>
                  </a:lnTo>
                  <a:lnTo>
                    <a:pt x="f1651" y="f1652"/>
                  </a:lnTo>
                  <a:lnTo>
                    <a:pt x="f1651" y="f899"/>
                  </a:lnTo>
                  <a:lnTo>
                    <a:pt x="f226" y="f1653"/>
                  </a:lnTo>
                  <a:lnTo>
                    <a:pt x="f226" y="f886"/>
                  </a:lnTo>
                  <a:lnTo>
                    <a:pt x="f226" y="f272"/>
                  </a:lnTo>
                  <a:lnTo>
                    <a:pt x="f224" y="f300"/>
                  </a:lnTo>
                  <a:lnTo>
                    <a:pt x="f1624" y="f302"/>
                  </a:lnTo>
                  <a:lnTo>
                    <a:pt x="f124" y="f305"/>
                  </a:lnTo>
                  <a:lnTo>
                    <a:pt x="f124" y="f234"/>
                  </a:lnTo>
                  <a:lnTo>
                    <a:pt x="f124" y="f1452"/>
                  </a:lnTo>
                  <a:lnTo>
                    <a:pt x="f1431" y="f748"/>
                  </a:lnTo>
                  <a:lnTo>
                    <a:pt x="f243" y="f748"/>
                  </a:lnTo>
                  <a:lnTo>
                    <a:pt x="f222" y="f748"/>
                  </a:lnTo>
                  <a:lnTo>
                    <a:pt x="f1143" y="f1471"/>
                  </a:lnTo>
                  <a:lnTo>
                    <a:pt x="f1141" y="f1471"/>
                  </a:lnTo>
                  <a:lnTo>
                    <a:pt x="f1140" y="f1471"/>
                  </a:lnTo>
                  <a:lnTo>
                    <a:pt x="f1433" y="f1465"/>
                  </a:lnTo>
                  <a:lnTo>
                    <a:pt x="f301" y="f1465"/>
                  </a:lnTo>
                  <a:lnTo>
                    <a:pt x="f298" y="f1465"/>
                  </a:lnTo>
                  <a:lnTo>
                    <a:pt x="f301" y="f1491"/>
                  </a:lnTo>
                  <a:lnTo>
                    <a:pt x="f1424" y="f1468"/>
                  </a:lnTo>
                  <a:lnTo>
                    <a:pt x="f1649" y="f1467"/>
                  </a:lnTo>
                  <a:lnTo>
                    <a:pt x="f1143" y="f604"/>
                  </a:lnTo>
                  <a:lnTo>
                    <a:pt x="f229" y="f851"/>
                  </a:lnTo>
                  <a:lnTo>
                    <a:pt x="f1155" y="f216"/>
                  </a:lnTo>
                  <a:lnTo>
                    <a:pt x="f1154" y="f630"/>
                  </a:lnTo>
                  <a:lnTo>
                    <a:pt x="f183" y="f1318"/>
                  </a:lnTo>
                  <a:lnTo>
                    <a:pt x="f1654" y="f1610"/>
                  </a:lnTo>
                  <a:lnTo>
                    <a:pt x="f1655" y="f846"/>
                  </a:lnTo>
                  <a:lnTo>
                    <a:pt x="f154" y="f1418"/>
                  </a:lnTo>
                  <a:lnTo>
                    <a:pt x="f210" y="f1474"/>
                  </a:lnTo>
                  <a:lnTo>
                    <a:pt x="f1656" y="f1533"/>
                  </a:lnTo>
                  <a:lnTo>
                    <a:pt x="f1627" y="f1549"/>
                  </a:lnTo>
                  <a:lnTo>
                    <a:pt x="f1657" y="f203"/>
                  </a:lnTo>
                  <a:lnTo>
                    <a:pt x="f148" y="f1573"/>
                  </a:lnTo>
                  <a:lnTo>
                    <a:pt x="f1657" y="f1573"/>
                  </a:lnTo>
                  <a:lnTo>
                    <a:pt x="f1628" y="f1572"/>
                  </a:lnTo>
                  <a:lnTo>
                    <a:pt x="f1629" y="f1572"/>
                  </a:lnTo>
                  <a:lnTo>
                    <a:pt x="f1630" y="f1571"/>
                  </a:lnTo>
                  <a:lnTo>
                    <a:pt x="f152" y="f1571"/>
                  </a:lnTo>
                  <a:lnTo>
                    <a:pt x="f953" y="f1571"/>
                  </a:lnTo>
                  <a:lnTo>
                    <a:pt x="f124" y="f1571"/>
                  </a:lnTo>
                  <a:lnTo>
                    <a:pt x="f122" y="f1571"/>
                  </a:lnTo>
                  <a:lnTo>
                    <a:pt x="f1432" y="f1486"/>
                  </a:lnTo>
                  <a:lnTo>
                    <a:pt x="f1432" y="f1093"/>
                  </a:lnTo>
                  <a:lnTo>
                    <a:pt x="f1432" y="f521"/>
                  </a:lnTo>
                  <a:lnTo>
                    <a:pt x="f1432" y="f175"/>
                  </a:lnTo>
                  <a:lnTo>
                    <a:pt x="f114" y="f1091"/>
                  </a:lnTo>
                  <a:lnTo>
                    <a:pt x="f114" y="f837"/>
                  </a:lnTo>
                  <a:lnTo>
                    <a:pt x="f922" y="f529"/>
                  </a:lnTo>
                  <a:lnTo>
                    <a:pt x="f1146" y="f557"/>
                  </a:lnTo>
                  <a:lnTo>
                    <a:pt x="f231" y="f526"/>
                  </a:lnTo>
                  <a:lnTo>
                    <a:pt x="f243" y="f526"/>
                  </a:lnTo>
                  <a:lnTo>
                    <a:pt x="f920" y="f526"/>
                  </a:lnTo>
                  <a:lnTo>
                    <a:pt x="f1429" y="f526"/>
                  </a:lnTo>
                  <a:lnTo>
                    <a:pt x="f3" y="f557"/>
                  </a:lnTo>
                  <a:lnTo>
                    <a:pt x="f1632" y="f551"/>
                  </a:lnTo>
                  <a:lnTo>
                    <a:pt x="f1632" y="f551"/>
                  </a:lnTo>
                  <a:close/>
                  <a:moveTo>
                    <a:pt x="f320" y="f551"/>
                  </a:moveTo>
                  <a:lnTo>
                    <a:pt x="f1137" y="f173"/>
                  </a:lnTo>
                  <a:lnTo>
                    <a:pt x="f490" y="f1528"/>
                  </a:lnTo>
                  <a:lnTo>
                    <a:pt x="f490" y="f555"/>
                  </a:lnTo>
                  <a:lnTo>
                    <a:pt x="f346" y="f531"/>
                  </a:lnTo>
                  <a:lnTo>
                    <a:pt x="f346" y="f839"/>
                  </a:lnTo>
                  <a:lnTo>
                    <a:pt x="f346" y="f1530"/>
                  </a:lnTo>
                  <a:lnTo>
                    <a:pt x="f346" y="f1597"/>
                  </a:lnTo>
                  <a:lnTo>
                    <a:pt x="f346" y="f185"/>
                  </a:lnTo>
                  <a:lnTo>
                    <a:pt x="f346" y="f1532"/>
                  </a:lnTo>
                  <a:lnTo>
                    <a:pt x="f346" y="f1385"/>
                  </a:lnTo>
                  <a:lnTo>
                    <a:pt x="f346" y="f1407"/>
                  </a:lnTo>
                  <a:lnTo>
                    <a:pt x="f346" y="f1601"/>
                  </a:lnTo>
                  <a:lnTo>
                    <a:pt x="f346" y="f622"/>
                  </a:lnTo>
                  <a:lnTo>
                    <a:pt x="f479" y="f1304"/>
                  </a:lnTo>
                  <a:lnTo>
                    <a:pt x="f324" y="f643"/>
                  </a:lnTo>
                  <a:lnTo>
                    <a:pt x="f350" y="f1295"/>
                  </a:lnTo>
                  <a:lnTo>
                    <a:pt x="f275" y="f221"/>
                  </a:lnTo>
                  <a:lnTo>
                    <a:pt x="f464" y="f1467"/>
                  </a:lnTo>
                  <a:lnTo>
                    <a:pt x="f371" y="f1490"/>
                  </a:lnTo>
                  <a:lnTo>
                    <a:pt x="f1531" y="f1469"/>
                  </a:lnTo>
                  <a:lnTo>
                    <a:pt x="f402" y="f652"/>
                  </a:lnTo>
                  <a:lnTo>
                    <a:pt x="f892" y="f1658"/>
                  </a:lnTo>
                  <a:lnTo>
                    <a:pt x="f998" y="f728"/>
                  </a:lnTo>
                  <a:lnTo>
                    <a:pt x="f285" y="f1659"/>
                  </a:lnTo>
                  <a:lnTo>
                    <a:pt x="f1556" y="f1660"/>
                  </a:lnTo>
                  <a:lnTo>
                    <a:pt x="f21" y="f765"/>
                  </a:lnTo>
                  <a:lnTo>
                    <a:pt x="f412" y="f1661"/>
                  </a:lnTo>
                  <a:lnTo>
                    <a:pt x="f428" y="f1661"/>
                  </a:lnTo>
                  <a:lnTo>
                    <a:pt x="f462" y="f753"/>
                  </a:lnTo>
                  <a:lnTo>
                    <a:pt x="f507" y="f726"/>
                  </a:lnTo>
                  <a:lnTo>
                    <a:pt x="f1047" y="f727"/>
                  </a:lnTo>
                  <a:lnTo>
                    <a:pt x="f1056" y="f654"/>
                  </a:lnTo>
                  <a:lnTo>
                    <a:pt x="f1505" y="f653"/>
                  </a:lnTo>
                  <a:lnTo>
                    <a:pt x="f650" y="f644"/>
                  </a:lnTo>
                  <a:lnTo>
                    <a:pt x="f743" y="f1465"/>
                  </a:lnTo>
                  <a:lnTo>
                    <a:pt x="f643" y="f611"/>
                  </a:lnTo>
                  <a:lnTo>
                    <a:pt x="f624" y="f223"/>
                  </a:lnTo>
                  <a:lnTo>
                    <a:pt x="f630" y="f604"/>
                  </a:lnTo>
                  <a:lnTo>
                    <a:pt x="f638" y="f220"/>
                  </a:lnTo>
                  <a:lnTo>
                    <a:pt x="f1107" y="f1018"/>
                  </a:lnTo>
                  <a:lnTo>
                    <a:pt x="f1312" y="f1304"/>
                  </a:lnTo>
                  <a:lnTo>
                    <a:pt x="f777" y="f218"/>
                  </a:lnTo>
                  <a:lnTo>
                    <a:pt x="f1497" y="f1007"/>
                  </a:lnTo>
                  <a:lnTo>
                    <a:pt x="f1497" y="f1381"/>
                  </a:lnTo>
                  <a:lnTo>
                    <a:pt x="f1497" y="f1416"/>
                  </a:lnTo>
                  <a:lnTo>
                    <a:pt x="f1497" y="f842"/>
                  </a:lnTo>
                  <a:lnTo>
                    <a:pt x="f1497" y="f1101"/>
                  </a:lnTo>
                  <a:lnTo>
                    <a:pt x="f1497" y="f179"/>
                  </a:lnTo>
                  <a:lnTo>
                    <a:pt x="f1497" y="f1096"/>
                  </a:lnTo>
                  <a:lnTo>
                    <a:pt x="f1497" y="f176"/>
                  </a:lnTo>
                  <a:lnTo>
                    <a:pt x="f1497" y="f532"/>
                  </a:lnTo>
                  <a:lnTo>
                    <a:pt x="f1497" y="f524"/>
                  </a:lnTo>
                  <a:lnTo>
                    <a:pt x="f1106" y="f555"/>
                  </a:lnTo>
                  <a:lnTo>
                    <a:pt x="f1106" y="f837"/>
                  </a:lnTo>
                  <a:lnTo>
                    <a:pt x="f1106" y="f173"/>
                  </a:lnTo>
                  <a:lnTo>
                    <a:pt x="f1543" y="f551"/>
                  </a:lnTo>
                  <a:lnTo>
                    <a:pt x="f1316" y="f557"/>
                  </a:lnTo>
                  <a:lnTo>
                    <a:pt x="f1314" y="f526"/>
                  </a:lnTo>
                  <a:lnTo>
                    <a:pt x="f1662" y="f526"/>
                  </a:lnTo>
                  <a:lnTo>
                    <a:pt x="f1599" y="f526"/>
                  </a:lnTo>
                  <a:lnTo>
                    <a:pt x="f1068" y="f526"/>
                  </a:lnTo>
                  <a:lnTo>
                    <a:pt x="f1377" y="f526"/>
                  </a:lnTo>
                  <a:lnTo>
                    <a:pt x="f818" y="f526"/>
                  </a:lnTo>
                  <a:lnTo>
                    <a:pt x="f1533" y="f526"/>
                  </a:lnTo>
                  <a:lnTo>
                    <a:pt x="f1386" y="f526"/>
                  </a:lnTo>
                  <a:lnTo>
                    <a:pt x="f1486" y="f526"/>
                  </a:lnTo>
                  <a:lnTo>
                    <a:pt x="f199" y="f557"/>
                  </a:lnTo>
                  <a:lnTo>
                    <a:pt x="f1405" y="f557"/>
                  </a:lnTo>
                  <a:lnTo>
                    <a:pt x="f1520" y="f557"/>
                  </a:lnTo>
                  <a:lnTo>
                    <a:pt x="f1645" y="f551"/>
                  </a:lnTo>
                  <a:lnTo>
                    <a:pt x="f1645" y="f173"/>
                  </a:lnTo>
                  <a:lnTo>
                    <a:pt x="f1645" y="f1528"/>
                  </a:lnTo>
                  <a:lnTo>
                    <a:pt x="f1399" y="f174"/>
                  </a:lnTo>
                  <a:lnTo>
                    <a:pt x="f1399" y="f1401"/>
                  </a:lnTo>
                  <a:lnTo>
                    <a:pt x="f1399" y="f532"/>
                  </a:lnTo>
                  <a:lnTo>
                    <a:pt x="f1399" y="f1093"/>
                  </a:lnTo>
                  <a:lnTo>
                    <a:pt x="f1399" y="f1099"/>
                  </a:lnTo>
                  <a:lnTo>
                    <a:pt x="f1645" y="f1416"/>
                  </a:lnTo>
                  <a:lnTo>
                    <a:pt x="f1406" y="f1416"/>
                  </a:lnTo>
                  <a:lnTo>
                    <a:pt x="f591" y="f1416"/>
                  </a:lnTo>
                  <a:lnTo>
                    <a:pt x="f812" y="f1416"/>
                  </a:lnTo>
                  <a:lnTo>
                    <a:pt x="f1536" y="f1416"/>
                  </a:lnTo>
                  <a:lnTo>
                    <a:pt x="f1381" y="f1416"/>
                  </a:lnTo>
                  <a:lnTo>
                    <a:pt x="f1663" y="f1416"/>
                  </a:lnTo>
                  <a:lnTo>
                    <a:pt x="f1418" y="f1383"/>
                  </a:lnTo>
                  <a:lnTo>
                    <a:pt x="f1419" y="f1598"/>
                  </a:lnTo>
                  <a:lnTo>
                    <a:pt x="f1419" y="f1578"/>
                  </a:lnTo>
                  <a:lnTo>
                    <a:pt x="f1375" y="f1386"/>
                  </a:lnTo>
                  <a:lnTo>
                    <a:pt x="f1375" y="f201"/>
                  </a:lnTo>
                  <a:lnTo>
                    <a:pt x="f1375" y="f197"/>
                  </a:lnTo>
                  <a:lnTo>
                    <a:pt x="f1375" y="f179"/>
                  </a:lnTo>
                  <a:lnTo>
                    <a:pt x="f1419" y="f1570"/>
                  </a:lnTo>
                  <a:lnTo>
                    <a:pt x="f1419" y="f552"/>
                  </a:lnTo>
                  <a:lnTo>
                    <a:pt x="f1418" y="f177"/>
                  </a:lnTo>
                  <a:lnTo>
                    <a:pt x="f1663" y="f1096"/>
                  </a:lnTo>
                  <a:lnTo>
                    <a:pt x="f1381" y="f1096"/>
                  </a:lnTo>
                  <a:lnTo>
                    <a:pt x="f844" y="f1096"/>
                  </a:lnTo>
                  <a:lnTo>
                    <a:pt x="f1409" y="f1096"/>
                  </a:lnTo>
                  <a:lnTo>
                    <a:pt x="f591" y="f1096"/>
                  </a:lnTo>
                  <a:lnTo>
                    <a:pt x="f1416" y="f177"/>
                  </a:lnTo>
                  <a:lnTo>
                    <a:pt x="f1383" y="f786"/>
                  </a:lnTo>
                  <a:lnTo>
                    <a:pt x="f1533" y="f1398"/>
                  </a:lnTo>
                  <a:lnTo>
                    <a:pt x="f1383" y="f179"/>
                  </a:lnTo>
                  <a:lnTo>
                    <a:pt x="f1415" y="f182"/>
                  </a:lnTo>
                  <a:lnTo>
                    <a:pt x="f1407" y="f185"/>
                  </a:lnTo>
                  <a:lnTo>
                    <a:pt x="f1488" y="f190"/>
                  </a:lnTo>
                  <a:lnTo>
                    <a:pt x="f812" y="f1399"/>
                  </a:lnTo>
                  <a:lnTo>
                    <a:pt x="f783" y="f1405"/>
                  </a:lnTo>
                  <a:lnTo>
                    <a:pt x="f783" y="f199"/>
                  </a:lnTo>
                  <a:lnTo>
                    <a:pt x="f1474" y="f1532"/>
                  </a:lnTo>
                  <a:lnTo>
                    <a:pt x="f812" y="f1486"/>
                  </a:lnTo>
                  <a:lnTo>
                    <a:pt x="f207" y="f1486"/>
                  </a:lnTo>
                  <a:lnTo>
                    <a:pt x="f1533" y="f1486"/>
                  </a:lnTo>
                  <a:lnTo>
                    <a:pt x="f1588" y="f1486"/>
                  </a:lnTo>
                  <a:lnTo>
                    <a:pt x="f1588" y="f1099"/>
                  </a:lnTo>
                  <a:lnTo>
                    <a:pt x="f1588" y="f1514"/>
                  </a:lnTo>
                  <a:lnTo>
                    <a:pt x="f844" y="f1514"/>
                  </a:lnTo>
                  <a:lnTo>
                    <a:pt x="f1664" y="f1514"/>
                  </a:lnTo>
                  <a:lnTo>
                    <a:pt x="f1664" y="f1312"/>
                  </a:lnTo>
                  <a:lnTo>
                    <a:pt x="f1664" y="f1665"/>
                  </a:lnTo>
                  <a:lnTo>
                    <a:pt x="f1532" y="f656"/>
                  </a:lnTo>
                  <a:lnTo>
                    <a:pt x="f185" y="f656"/>
                  </a:lnTo>
                  <a:lnTo>
                    <a:pt x="f1098" y="f720"/>
                  </a:lnTo>
                  <a:lnTo>
                    <a:pt x="f176" y="f720"/>
                  </a:lnTo>
                  <a:lnTo>
                    <a:pt x="f531" y="f720"/>
                  </a:lnTo>
                  <a:lnTo>
                    <a:pt x="f1091" y="f720"/>
                  </a:lnTo>
                  <a:lnTo>
                    <a:pt x="f837" y="f720"/>
                  </a:lnTo>
                  <a:lnTo>
                    <a:pt x="f1400" y="f1666"/>
                  </a:lnTo>
                  <a:lnTo>
                    <a:pt x="f553" y="f1666"/>
                  </a:lnTo>
                  <a:lnTo>
                    <a:pt x="f553" y="f755"/>
                  </a:lnTo>
                  <a:lnTo>
                    <a:pt x="f553" y="f759"/>
                  </a:lnTo>
                  <a:lnTo>
                    <a:pt x="f553" y="f733"/>
                  </a:lnTo>
                  <a:lnTo>
                    <a:pt x="f553" y="f866"/>
                  </a:lnTo>
                  <a:lnTo>
                    <a:pt x="f553" y="f861"/>
                  </a:lnTo>
                  <a:lnTo>
                    <a:pt x="f553" y="f1047"/>
                  </a:lnTo>
                  <a:lnTo>
                    <a:pt x="f553" y="f1506"/>
                  </a:lnTo>
                  <a:lnTo>
                    <a:pt x="f553" y="f489"/>
                  </a:lnTo>
                  <a:lnTo>
                    <a:pt x="f1400" y="f412"/>
                  </a:lnTo>
                  <a:lnTo>
                    <a:pt x="f1098" y="f382"/>
                  </a:lnTo>
                  <a:lnTo>
                    <a:pt x="f1578" y="f382"/>
                  </a:lnTo>
                  <a:lnTo>
                    <a:pt x="f1578" y="f1554"/>
                  </a:lnTo>
                  <a:lnTo>
                    <a:pt x="f1578" y="f260"/>
                  </a:lnTo>
                  <a:lnTo>
                    <a:pt x="f1577" y="f1667"/>
                  </a:lnTo>
                  <a:lnTo>
                    <a:pt x="f1577" y="f266"/>
                  </a:lnTo>
                  <a:lnTo>
                    <a:pt x="f1577" y="f277"/>
                  </a:lnTo>
                  <a:lnTo>
                    <a:pt x="f1577" y="f274"/>
                  </a:lnTo>
                  <a:lnTo>
                    <a:pt x="f205" y="f280"/>
                  </a:lnTo>
                  <a:lnTo>
                    <a:pt x="f1103" y="f280"/>
                  </a:lnTo>
                  <a:lnTo>
                    <a:pt x="f1598" y="f280"/>
                  </a:lnTo>
                  <a:lnTo>
                    <a:pt x="f1415" y="f246"/>
                  </a:lnTo>
                  <a:lnTo>
                    <a:pt x="f1474" y="f246"/>
                  </a:lnTo>
                  <a:lnTo>
                    <a:pt x="f1601" y="f246"/>
                  </a:lnTo>
                  <a:lnTo>
                    <a:pt x="f211" y="f246"/>
                  </a:lnTo>
                  <a:lnTo>
                    <a:pt x="f779" y="f246"/>
                  </a:lnTo>
                  <a:lnTo>
                    <a:pt x="f1604" y="f246"/>
                  </a:lnTo>
                  <a:lnTo>
                    <a:pt x="f599" y="f272"/>
                  </a:lnTo>
                  <a:lnTo>
                    <a:pt x="f601" y="f272"/>
                  </a:lnTo>
                  <a:lnTo>
                    <a:pt x="f1113" y="f272"/>
                  </a:lnTo>
                  <a:lnTo>
                    <a:pt x="f1490" y="f272"/>
                  </a:lnTo>
                  <a:lnTo>
                    <a:pt x="f650" y="f272"/>
                  </a:lnTo>
                  <a:lnTo>
                    <a:pt x="f655" y="f272"/>
                  </a:lnTo>
                  <a:lnTo>
                    <a:pt x="f879" y="f272"/>
                  </a:lnTo>
                  <a:lnTo>
                    <a:pt x="f1584" y="f272"/>
                  </a:lnTo>
                  <a:lnTo>
                    <a:pt x="f1038" y="f272"/>
                  </a:lnTo>
                  <a:lnTo>
                    <a:pt x="f1372" y="f272"/>
                  </a:lnTo>
                  <a:lnTo>
                    <a:pt x="f462" y="f272"/>
                  </a:lnTo>
                  <a:lnTo>
                    <a:pt x="f427" y="f272"/>
                  </a:lnTo>
                  <a:lnTo>
                    <a:pt x="f466" y="f246"/>
                  </a:lnTo>
                  <a:lnTo>
                    <a:pt x="f495" y="f246"/>
                  </a:lnTo>
                  <a:lnTo>
                    <a:pt x="f495" y="f1181"/>
                  </a:lnTo>
                  <a:lnTo>
                    <a:pt x="f1668" y="f382"/>
                  </a:lnTo>
                  <a:lnTo>
                    <a:pt x="f1623" y="f382"/>
                  </a:lnTo>
                  <a:lnTo>
                    <a:pt x="f1622" y="f382"/>
                  </a:lnTo>
                  <a:lnTo>
                    <a:pt x="f1146" y="f382"/>
                  </a:lnTo>
                  <a:lnTo>
                    <a:pt x="f1431" y="f382"/>
                  </a:lnTo>
                  <a:lnTo>
                    <a:pt x="f943" y="f382"/>
                  </a:lnTo>
                  <a:lnTo>
                    <a:pt x="f116" y="f412"/>
                  </a:lnTo>
                  <a:lnTo>
                    <a:pt x="f168" y="f412"/>
                  </a:lnTo>
                  <a:lnTo>
                    <a:pt x="f166" y="f411"/>
                  </a:lnTo>
                  <a:lnTo>
                    <a:pt x="f164" y="f410"/>
                  </a:lnTo>
                  <a:lnTo>
                    <a:pt x="f164" y="f413"/>
                  </a:lnTo>
                  <a:lnTo>
                    <a:pt x="f164" y="f1669"/>
                  </a:lnTo>
                  <a:lnTo>
                    <a:pt x="f164" y="f1670"/>
                  </a:lnTo>
                  <a:lnTo>
                    <a:pt x="f1624" y="f420"/>
                  </a:lnTo>
                  <a:lnTo>
                    <a:pt x="f1624" y="f496"/>
                  </a:lnTo>
                  <a:lnTo>
                    <a:pt x="f1624" y="f234"/>
                  </a:lnTo>
                  <a:lnTo>
                    <a:pt x="f1624" y="f1052"/>
                  </a:lnTo>
                  <a:lnTo>
                    <a:pt x="f1624" y="f1118"/>
                  </a:lnTo>
                  <a:lnTo>
                    <a:pt x="f164" y="f865"/>
                  </a:lnTo>
                  <a:lnTo>
                    <a:pt x="f164" y="f867"/>
                  </a:lnTo>
                  <a:lnTo>
                    <a:pt x="f164" y="f1671"/>
                  </a:lnTo>
                  <a:lnTo>
                    <a:pt x="f164" y="f757"/>
                  </a:lnTo>
                  <a:lnTo>
                    <a:pt x="f166" y="f1042"/>
                  </a:lnTo>
                  <a:lnTo>
                    <a:pt x="f181" y="f1666"/>
                  </a:lnTo>
                  <a:lnTo>
                    <a:pt x="f168" y="f1666"/>
                  </a:lnTo>
                  <a:lnTo>
                    <a:pt x="f236" y="f720"/>
                  </a:lnTo>
                  <a:lnTo>
                    <a:pt x="f238" y="f720"/>
                  </a:lnTo>
                  <a:lnTo>
                    <a:pt x="f922" y="f656"/>
                  </a:lnTo>
                  <a:lnTo>
                    <a:pt x="f112" y="f656"/>
                  </a:lnTo>
                  <a:lnTo>
                    <a:pt x="f1651" y="f656"/>
                  </a:lnTo>
                  <a:lnTo>
                    <a:pt x="f918" y="f656"/>
                  </a:lnTo>
                  <a:lnTo>
                    <a:pt x="f1140" y="f656"/>
                  </a:lnTo>
                  <a:lnTo>
                    <a:pt x="f1426" y="f656"/>
                  </a:lnTo>
                  <a:lnTo>
                    <a:pt x="f315" y="f656"/>
                  </a:lnTo>
                  <a:lnTo>
                    <a:pt x="f315" y="f1518"/>
                  </a:lnTo>
                  <a:lnTo>
                    <a:pt x="f344" y="f1514"/>
                  </a:lnTo>
                  <a:lnTo>
                    <a:pt x="f1446" y="f1514"/>
                  </a:lnTo>
                  <a:lnTo>
                    <a:pt x="f504" y="f1514"/>
                  </a:lnTo>
                  <a:lnTo>
                    <a:pt x="f504" y="f1099"/>
                  </a:lnTo>
                  <a:lnTo>
                    <a:pt x="f504" y="f1486"/>
                  </a:lnTo>
                  <a:lnTo>
                    <a:pt x="f1420" y="f1486"/>
                  </a:lnTo>
                  <a:lnTo>
                    <a:pt x="f1672" y="f1486"/>
                  </a:lnTo>
                  <a:lnTo>
                    <a:pt x="f1440" y="f1486"/>
                  </a:lnTo>
                  <a:lnTo>
                    <a:pt x="f290" y="f1532"/>
                  </a:lnTo>
                  <a:lnTo>
                    <a:pt x="f1446" y="f199"/>
                  </a:lnTo>
                  <a:lnTo>
                    <a:pt x="f1446" y="f1405"/>
                  </a:lnTo>
                  <a:lnTo>
                    <a:pt x="f1440" y="f1399"/>
                  </a:lnTo>
                  <a:lnTo>
                    <a:pt x="f506" y="f190"/>
                  </a:lnTo>
                  <a:lnTo>
                    <a:pt x="f1450" y="f185"/>
                  </a:lnTo>
                  <a:lnTo>
                    <a:pt x="f291" y="f185"/>
                  </a:lnTo>
                  <a:lnTo>
                    <a:pt x="f1638" y="f182"/>
                  </a:lnTo>
                  <a:lnTo>
                    <a:pt x="f1420" y="f179"/>
                  </a:lnTo>
                  <a:lnTo>
                    <a:pt x="f1420" y="f1099"/>
                  </a:lnTo>
                  <a:lnTo>
                    <a:pt x="f1420" y="f1459"/>
                  </a:lnTo>
                  <a:lnTo>
                    <a:pt x="f1446" y="f1096"/>
                  </a:lnTo>
                  <a:lnTo>
                    <a:pt x="f510" y="f1096"/>
                  </a:lnTo>
                  <a:lnTo>
                    <a:pt x="f510" y="f1532"/>
                  </a:lnTo>
                  <a:lnTo>
                    <a:pt x="f510" y="f1416"/>
                  </a:lnTo>
                  <a:lnTo>
                    <a:pt x="f1673" y="f1416"/>
                  </a:lnTo>
                  <a:lnTo>
                    <a:pt x="f1424" y="f1416"/>
                  </a:lnTo>
                  <a:lnTo>
                    <a:pt x="f1424" y="f1398"/>
                  </a:lnTo>
                  <a:lnTo>
                    <a:pt x="f1424" y="f1396"/>
                  </a:lnTo>
                  <a:lnTo>
                    <a:pt x="f1424" y="f521"/>
                  </a:lnTo>
                  <a:lnTo>
                    <a:pt x="f1424" y="f175"/>
                  </a:lnTo>
                  <a:lnTo>
                    <a:pt x="f1424" y="f555"/>
                  </a:lnTo>
                  <a:lnTo>
                    <a:pt x="f1424" y="f837"/>
                  </a:lnTo>
                  <a:lnTo>
                    <a:pt x="f1424" y="f556"/>
                  </a:lnTo>
                  <a:lnTo>
                    <a:pt x="f501" y="f529"/>
                  </a:lnTo>
                  <a:lnTo>
                    <a:pt x="f501" y="f551"/>
                  </a:lnTo>
                  <a:lnTo>
                    <a:pt x="f1433" y="f557"/>
                  </a:lnTo>
                  <a:lnTo>
                    <a:pt x="f301" y="f557"/>
                  </a:lnTo>
                  <a:lnTo>
                    <a:pt x="f297" y="f526"/>
                  </a:lnTo>
                  <a:lnTo>
                    <a:pt x="f296" y="f526"/>
                  </a:lnTo>
                  <a:lnTo>
                    <a:pt x="f295" y="f526"/>
                  </a:lnTo>
                  <a:lnTo>
                    <a:pt x="f293" y="f526"/>
                  </a:lnTo>
                  <a:lnTo>
                    <a:pt x="f291" y="f526"/>
                  </a:lnTo>
                  <a:lnTo>
                    <a:pt x="f1449" y="f526"/>
                  </a:lnTo>
                  <a:lnTo>
                    <a:pt x="f1445" y="f526"/>
                  </a:lnTo>
                  <a:lnTo>
                    <a:pt x="f315" y="f526"/>
                  </a:lnTo>
                  <a:lnTo>
                    <a:pt x="f1442" y="f526"/>
                  </a:lnTo>
                  <a:lnTo>
                    <a:pt x="f318" y="f526"/>
                  </a:lnTo>
                  <a:lnTo>
                    <a:pt x="f332" y="f526"/>
                  </a:lnTo>
                  <a:lnTo>
                    <a:pt x="f286" y="f557"/>
                  </a:lnTo>
                  <a:lnTo>
                    <a:pt x="f949" y="f551"/>
                  </a:lnTo>
                  <a:lnTo>
                    <a:pt x="f320" y="f551"/>
                  </a:lnTo>
                  <a:lnTo>
                    <a:pt x="f320" y="f551"/>
                  </a:lnTo>
                  <a:close/>
                  <a:moveTo>
                    <a:pt x="f353" y="f1516"/>
                  </a:moveTo>
                  <a:lnTo>
                    <a:pt x="f284" y="f227"/>
                  </a:lnTo>
                  <a:lnTo>
                    <a:pt x="f322" y="f746"/>
                  </a:lnTo>
                  <a:lnTo>
                    <a:pt x="f322" y="f1452"/>
                  </a:lnTo>
                  <a:lnTo>
                    <a:pt x="f354" y="f1674"/>
                  </a:lnTo>
                  <a:lnTo>
                    <a:pt x="f354" y="f1658"/>
                  </a:lnTo>
                  <a:lnTo>
                    <a:pt x="f354" y="f716"/>
                  </a:lnTo>
                  <a:lnTo>
                    <a:pt x="f354" y="f1565"/>
                  </a:lnTo>
                  <a:lnTo>
                    <a:pt x="f329" y="f865"/>
                  </a:lnTo>
                  <a:lnTo>
                    <a:pt x="f281" y="f864"/>
                  </a:lnTo>
                  <a:lnTo>
                    <a:pt x="f276" y="f1118"/>
                  </a:lnTo>
                  <a:lnTo>
                    <a:pt x="f56" y="f883"/>
                  </a:lnTo>
                  <a:lnTo>
                    <a:pt x="f358" y="f883"/>
                  </a:lnTo>
                  <a:lnTo>
                    <a:pt x="f271" y="f882"/>
                  </a:lnTo>
                  <a:lnTo>
                    <a:pt x="f251" y="f733"/>
                  </a:lnTo>
                  <a:lnTo>
                    <a:pt x="f251" y="f759"/>
                  </a:lnTo>
                  <a:lnTo>
                    <a:pt x="f251" y="f720"/>
                  </a:lnTo>
                  <a:lnTo>
                    <a:pt x="f251" y="f1661"/>
                  </a:lnTo>
                  <a:lnTo>
                    <a:pt x="f271" y="f1660"/>
                  </a:lnTo>
                  <a:lnTo>
                    <a:pt x="f271" y="f1637"/>
                  </a:lnTo>
                  <a:lnTo>
                    <a:pt x="f62" y="f1289"/>
                  </a:lnTo>
                  <a:lnTo>
                    <a:pt x="f358" y="f1470"/>
                  </a:lnTo>
                  <a:lnTo>
                    <a:pt x="f60" y="f647"/>
                  </a:lnTo>
                  <a:lnTo>
                    <a:pt x="f60" y="f770"/>
                  </a:lnTo>
                  <a:lnTo>
                    <a:pt x="f60" y="f1452"/>
                  </a:lnTo>
                  <a:lnTo>
                    <a:pt x="f51" y="f1471"/>
                  </a:lnTo>
                  <a:lnTo>
                    <a:pt x="f464" y="f1285"/>
                  </a:lnTo>
                  <a:lnTo>
                    <a:pt x="f54" y="f1492"/>
                  </a:lnTo>
                  <a:lnTo>
                    <a:pt x="f356" y="f746"/>
                  </a:lnTo>
                  <a:lnTo>
                    <a:pt x="f96" y="f746"/>
                  </a:lnTo>
                  <a:lnTo>
                    <a:pt x="f484" y="f1285"/>
                  </a:lnTo>
                  <a:lnTo>
                    <a:pt x="f484" y="f1452"/>
                  </a:lnTo>
                  <a:lnTo>
                    <a:pt x="f96" y="f647"/>
                  </a:lnTo>
                  <a:lnTo>
                    <a:pt x="f471" y="f1635"/>
                  </a:lnTo>
                  <a:lnTo>
                    <a:pt x="f356" y="f1289"/>
                  </a:lnTo>
                  <a:lnTo>
                    <a:pt x="f273" y="f1641"/>
                  </a:lnTo>
                  <a:lnTo>
                    <a:pt x="f356" y="f1637"/>
                  </a:lnTo>
                  <a:lnTo>
                    <a:pt x="f471" y="f1637"/>
                  </a:lnTo>
                  <a:lnTo>
                    <a:pt x="f275" y="f1637"/>
                  </a:lnTo>
                  <a:lnTo>
                    <a:pt x="f483" y="f654"/>
                  </a:lnTo>
                  <a:lnTo>
                    <a:pt x="f482" y="f1658"/>
                  </a:lnTo>
                  <a:lnTo>
                    <a:pt x="f326" y="f1635"/>
                  </a:lnTo>
                  <a:lnTo>
                    <a:pt x="f327" y="f750"/>
                  </a:lnTo>
                  <a:lnTo>
                    <a:pt x="f324" y="f1470"/>
                  </a:lnTo>
                  <a:lnTo>
                    <a:pt x="f324" y="f647"/>
                  </a:lnTo>
                  <a:lnTo>
                    <a:pt x="f950" y="f1469"/>
                  </a:lnTo>
                  <a:lnTo>
                    <a:pt x="f326" y="f1491"/>
                  </a:lnTo>
                  <a:lnTo>
                    <a:pt x="f326" y="f232"/>
                  </a:lnTo>
                  <a:lnTo>
                    <a:pt x="f325" y="f1062"/>
                  </a:lnTo>
                  <a:lnTo>
                    <a:pt x="f324" y="f615"/>
                  </a:lnTo>
                  <a:lnTo>
                    <a:pt x="f351" y="f606"/>
                  </a:lnTo>
                  <a:lnTo>
                    <a:pt x="f323" y="f1113"/>
                  </a:lnTo>
                  <a:lnTo>
                    <a:pt x="f480" y="f606"/>
                  </a:lnTo>
                  <a:lnTo>
                    <a:pt x="f353" y="f1516"/>
                  </a:lnTo>
                  <a:lnTo>
                    <a:pt x="f353" y="f1516"/>
                  </a:lnTo>
                  <a:close/>
                  <a:moveTo>
                    <a:pt x="f1352" y="f1665"/>
                  </a:moveTo>
                  <a:lnTo>
                    <a:pt x="f467" y="f1675"/>
                  </a:lnTo>
                  <a:lnTo>
                    <a:pt x="f467" y="f731"/>
                  </a:lnTo>
                  <a:lnTo>
                    <a:pt x="f467" y="f1565"/>
                  </a:lnTo>
                  <a:lnTo>
                    <a:pt x="f356" y="f658"/>
                  </a:lnTo>
                  <a:lnTo>
                    <a:pt x="f484" y="f1281"/>
                  </a:lnTo>
                  <a:lnTo>
                    <a:pt x="f472" y="f858"/>
                  </a:lnTo>
                  <a:lnTo>
                    <a:pt x="f482" y="f1559"/>
                  </a:lnTo>
                  <a:lnTo>
                    <a:pt x="f325" y="f1002"/>
                  </a:lnTo>
                  <a:lnTo>
                    <a:pt x="f324" y="f1671"/>
                  </a:lnTo>
                  <a:lnTo>
                    <a:pt x="f98" y="f1042"/>
                  </a:lnTo>
                  <a:lnTo>
                    <a:pt x="f98" y="f656"/>
                  </a:lnTo>
                  <a:lnTo>
                    <a:pt x="f98" y="f1505"/>
                  </a:lnTo>
                  <a:lnTo>
                    <a:pt x="f324" y="f765"/>
                  </a:lnTo>
                  <a:lnTo>
                    <a:pt x="f327" y="f753"/>
                  </a:lnTo>
                  <a:lnTo>
                    <a:pt x="f325" y="f753"/>
                  </a:lnTo>
                  <a:lnTo>
                    <a:pt x="f475" y="f765"/>
                  </a:lnTo>
                  <a:lnTo>
                    <a:pt x="f473" y="f1505"/>
                  </a:lnTo>
                  <a:lnTo>
                    <a:pt x="f1352" y="f1665"/>
                  </a:lnTo>
                  <a:lnTo>
                    <a:pt x="f1352" y="f1665"/>
                  </a:lnTo>
                  <a:close/>
                  <a:moveTo>
                    <a:pt x="f1308" y="f615"/>
                  </a:moveTo>
                  <a:lnTo>
                    <a:pt x="f1108" y="f225"/>
                  </a:lnTo>
                  <a:lnTo>
                    <a:pt x="f636" y="f232"/>
                  </a:lnTo>
                  <a:lnTo>
                    <a:pt x="f1108" y="f1491"/>
                  </a:lnTo>
                  <a:lnTo>
                    <a:pt x="f814" y="f1469"/>
                  </a:lnTo>
                  <a:lnTo>
                    <a:pt x="f1308" y="f647"/>
                  </a:lnTo>
                  <a:lnTo>
                    <a:pt x="f1308" y="f1470"/>
                  </a:lnTo>
                  <a:lnTo>
                    <a:pt x="f814" y="f750"/>
                  </a:lnTo>
                  <a:lnTo>
                    <a:pt x="f1108" y="f1635"/>
                  </a:lnTo>
                  <a:lnTo>
                    <a:pt x="f599" y="f1289"/>
                  </a:lnTo>
                  <a:lnTo>
                    <a:pt x="f641" y="f728"/>
                  </a:lnTo>
                  <a:lnTo>
                    <a:pt x="f1615" y="f727"/>
                  </a:lnTo>
                  <a:lnTo>
                    <a:pt x="f1460" y="f727"/>
                  </a:lnTo>
                  <a:lnTo>
                    <a:pt x="f850" y="f1637"/>
                  </a:lnTo>
                  <a:lnTo>
                    <a:pt x="f850" y="f729"/>
                  </a:lnTo>
                  <a:lnTo>
                    <a:pt x="f850" y="f1289"/>
                  </a:lnTo>
                  <a:lnTo>
                    <a:pt x="f1460" y="f653"/>
                  </a:lnTo>
                  <a:lnTo>
                    <a:pt x="f1615" y="f647"/>
                  </a:lnTo>
                  <a:lnTo>
                    <a:pt x="f628" y="f1452"/>
                  </a:lnTo>
                  <a:lnTo>
                    <a:pt x="f628" y="f1285"/>
                  </a:lnTo>
                  <a:lnTo>
                    <a:pt x="f1111" y="f746"/>
                  </a:lnTo>
                  <a:lnTo>
                    <a:pt x="f1003" y="f746"/>
                  </a:lnTo>
                  <a:lnTo>
                    <a:pt x="f1004" y="f1492"/>
                  </a:lnTo>
                  <a:lnTo>
                    <a:pt x="f1021" y="f1285"/>
                  </a:lnTo>
                  <a:lnTo>
                    <a:pt x="f624" y="f1471"/>
                  </a:lnTo>
                  <a:lnTo>
                    <a:pt x="f1006" y="f1452"/>
                  </a:lnTo>
                  <a:lnTo>
                    <a:pt x="f1006" y="f770"/>
                  </a:lnTo>
                  <a:lnTo>
                    <a:pt x="f1006" y="f647"/>
                  </a:lnTo>
                  <a:lnTo>
                    <a:pt x="f601" y="f1470"/>
                  </a:lnTo>
                  <a:lnTo>
                    <a:pt x="f642" y="f654"/>
                  </a:lnTo>
                  <a:lnTo>
                    <a:pt x="f1007" y="f727"/>
                  </a:lnTo>
                  <a:lnTo>
                    <a:pt x="f1337" y="f753"/>
                  </a:lnTo>
                  <a:lnTo>
                    <a:pt x="f622" y="f755"/>
                  </a:lnTo>
                  <a:lnTo>
                    <a:pt x="f622" y="f1676"/>
                  </a:lnTo>
                  <a:lnTo>
                    <a:pt x="f622" y="f731"/>
                  </a:lnTo>
                  <a:lnTo>
                    <a:pt x="f622" y="f1565"/>
                  </a:lnTo>
                  <a:lnTo>
                    <a:pt x="f622" y="f1582"/>
                  </a:lnTo>
                  <a:lnTo>
                    <a:pt x="f622" y="f1280"/>
                  </a:lnTo>
                  <a:lnTo>
                    <a:pt x="f1337" y="f863"/>
                  </a:lnTo>
                  <a:lnTo>
                    <a:pt x="f1007" y="f880"/>
                  </a:lnTo>
                  <a:lnTo>
                    <a:pt x="f642" y="f883"/>
                  </a:lnTo>
                  <a:lnTo>
                    <a:pt x="f624" y="f659"/>
                  </a:lnTo>
                  <a:lnTo>
                    <a:pt x="f1455" y="f659"/>
                  </a:lnTo>
                  <a:lnTo>
                    <a:pt x="f1460" y="f883"/>
                  </a:lnTo>
                  <a:lnTo>
                    <a:pt x="f641" y="f880"/>
                  </a:lnTo>
                  <a:lnTo>
                    <a:pt x="f632" y="f864"/>
                  </a:lnTo>
                  <a:lnTo>
                    <a:pt x="f815" y="f1562"/>
                  </a:lnTo>
                  <a:lnTo>
                    <a:pt x="f1311" y="f865"/>
                  </a:lnTo>
                  <a:lnTo>
                    <a:pt x="f1066" y="f858"/>
                  </a:lnTo>
                  <a:lnTo>
                    <a:pt x="f1604" y="f1565"/>
                  </a:lnTo>
                  <a:lnTo>
                    <a:pt x="f1313" y="f1495"/>
                  </a:lnTo>
                  <a:lnTo>
                    <a:pt x="f597" y="f731"/>
                  </a:lnTo>
                  <a:lnTo>
                    <a:pt x="f1497" y="f1045"/>
                  </a:lnTo>
                  <a:lnTo>
                    <a:pt x="f1497" y="f759"/>
                  </a:lnTo>
                  <a:lnTo>
                    <a:pt x="f1497" y="f1666"/>
                  </a:lnTo>
                  <a:lnTo>
                    <a:pt x="f1497" y="f753"/>
                  </a:lnTo>
                  <a:lnTo>
                    <a:pt x="f1497" y="f1641"/>
                  </a:lnTo>
                  <a:lnTo>
                    <a:pt x="f597" y="f1470"/>
                  </a:lnTo>
                  <a:lnTo>
                    <a:pt x="f597" y="f770"/>
                  </a:lnTo>
                  <a:lnTo>
                    <a:pt x="f1313" y="f748"/>
                  </a:lnTo>
                  <a:lnTo>
                    <a:pt x="f1603" y="f1285"/>
                  </a:lnTo>
                  <a:lnTo>
                    <a:pt x="f1604" y="f1493"/>
                  </a:lnTo>
                  <a:lnTo>
                    <a:pt x="f777" y="f227"/>
                  </a:lnTo>
                  <a:lnTo>
                    <a:pt x="f848" y="f223"/>
                  </a:lnTo>
                  <a:lnTo>
                    <a:pt x="f1677" y="f606"/>
                  </a:lnTo>
                  <a:lnTo>
                    <a:pt x="f1311" y="f606"/>
                  </a:lnTo>
                  <a:lnTo>
                    <a:pt x="f1308" y="f615"/>
                  </a:lnTo>
                  <a:lnTo>
                    <a:pt x="f1308" y="f615"/>
                  </a:lnTo>
                  <a:close/>
                  <a:moveTo>
                    <a:pt x="f1107" y="f1042"/>
                  </a:moveTo>
                  <a:lnTo>
                    <a:pt x="f1107" y="f879"/>
                  </a:lnTo>
                  <a:lnTo>
                    <a:pt x="f1107" y="f1510"/>
                  </a:lnTo>
                  <a:lnTo>
                    <a:pt x="f814" y="f731"/>
                  </a:lnTo>
                  <a:lnTo>
                    <a:pt x="f1108" y="f1282"/>
                  </a:lnTo>
                  <a:lnTo>
                    <a:pt x="f1464" y="f1056"/>
                  </a:lnTo>
                  <a:lnTo>
                    <a:pt x="f630" y="f866"/>
                  </a:lnTo>
                  <a:lnTo>
                    <a:pt x="f628" y="f658"/>
                  </a:lnTo>
                  <a:lnTo>
                    <a:pt x="f1003" y="f658"/>
                  </a:lnTo>
                  <a:lnTo>
                    <a:pt x="f850" y="f858"/>
                  </a:lnTo>
                  <a:lnTo>
                    <a:pt x="f626" y="f1565"/>
                  </a:lnTo>
                  <a:lnTo>
                    <a:pt x="f1455" y="f1282"/>
                  </a:lnTo>
                  <a:lnTo>
                    <a:pt x="f1455" y="f1560"/>
                  </a:lnTo>
                  <a:lnTo>
                    <a:pt x="f1455" y="f1676"/>
                  </a:lnTo>
                  <a:lnTo>
                    <a:pt x="f626" y="f757"/>
                  </a:lnTo>
                  <a:lnTo>
                    <a:pt x="f1003" y="f1675"/>
                  </a:lnTo>
                  <a:lnTo>
                    <a:pt x="f1615" y="f755"/>
                  </a:lnTo>
                  <a:lnTo>
                    <a:pt x="f630" y="f1665"/>
                  </a:lnTo>
                  <a:lnTo>
                    <a:pt x="f632" y="f765"/>
                  </a:lnTo>
                  <a:lnTo>
                    <a:pt x="f636" y="f753"/>
                  </a:lnTo>
                  <a:lnTo>
                    <a:pt x="f815" y="f753"/>
                  </a:lnTo>
                  <a:lnTo>
                    <a:pt x="f814" y="f765"/>
                  </a:lnTo>
                  <a:lnTo>
                    <a:pt x="f1308" y="f1661"/>
                  </a:lnTo>
                  <a:lnTo>
                    <a:pt x="f1107" y="f1665"/>
                  </a:lnTo>
                  <a:lnTo>
                    <a:pt x="f1107" y="f1042"/>
                  </a:lnTo>
                  <a:lnTo>
                    <a:pt x="f1107" y="f1042"/>
                  </a:lnTo>
                  <a:close/>
                  <a:moveTo>
                    <a:pt x="f740" y="f653"/>
                  </a:moveTo>
                  <a:lnTo>
                    <a:pt x="f225" y="f875"/>
                  </a:lnTo>
                  <a:lnTo>
                    <a:pt x="f227" y="f1658"/>
                  </a:lnTo>
                  <a:lnTo>
                    <a:pt x="f227" y="f654"/>
                  </a:lnTo>
                  <a:lnTo>
                    <a:pt x="f743" y="f1637"/>
                  </a:lnTo>
                  <a:lnTo>
                    <a:pt x="f227" y="f753"/>
                  </a:lnTo>
                  <a:lnTo>
                    <a:pt x="f1062" y="f1665"/>
                  </a:lnTo>
                  <a:lnTo>
                    <a:pt x="f223" y="f1666"/>
                  </a:lnTo>
                  <a:lnTo>
                    <a:pt x="f615" y="f757"/>
                  </a:lnTo>
                  <a:lnTo>
                    <a:pt x="f615" y="f1045"/>
                  </a:lnTo>
                  <a:lnTo>
                    <a:pt x="f615" y="f1002"/>
                  </a:lnTo>
                  <a:lnTo>
                    <a:pt x="f615" y="f1056"/>
                  </a:lnTo>
                  <a:lnTo>
                    <a:pt x="f615" y="f1584"/>
                  </a:lnTo>
                  <a:lnTo>
                    <a:pt x="f615" y="f863"/>
                  </a:lnTo>
                  <a:lnTo>
                    <a:pt x="f223" y="f1118"/>
                  </a:lnTo>
                  <a:lnTo>
                    <a:pt x="f740" y="f1118"/>
                  </a:lnTo>
                  <a:lnTo>
                    <a:pt x="f225" y="f861"/>
                  </a:lnTo>
                  <a:lnTo>
                    <a:pt x="f743" y="f1584"/>
                  </a:lnTo>
                  <a:lnTo>
                    <a:pt x="f610" y="f1565"/>
                  </a:lnTo>
                  <a:lnTo>
                    <a:pt x="f746" y="f1510"/>
                  </a:lnTo>
                  <a:lnTo>
                    <a:pt x="f736" y="f1675"/>
                  </a:lnTo>
                  <a:lnTo>
                    <a:pt x="f1551" y="f718"/>
                  </a:lnTo>
                  <a:lnTo>
                    <a:pt x="f1061" y="f1660"/>
                  </a:lnTo>
                  <a:lnTo>
                    <a:pt x="f647" y="f726"/>
                  </a:lnTo>
                  <a:lnTo>
                    <a:pt x="f1547" y="f726"/>
                  </a:lnTo>
                  <a:lnTo>
                    <a:pt x="f650" y="f753"/>
                  </a:lnTo>
                  <a:lnTo>
                    <a:pt x="f652" y="f1661"/>
                  </a:lnTo>
                  <a:lnTo>
                    <a:pt x="f750" y="f720"/>
                  </a:lnTo>
                  <a:lnTo>
                    <a:pt x="f769" y="f759"/>
                  </a:lnTo>
                  <a:lnTo>
                    <a:pt x="f1289" y="f1002"/>
                  </a:lnTo>
                  <a:lnTo>
                    <a:pt x="f728" y="f865"/>
                  </a:lnTo>
                  <a:lnTo>
                    <a:pt x="f716" y="f659"/>
                  </a:lnTo>
                  <a:lnTo>
                    <a:pt x="f753" y="f1580"/>
                  </a:lnTo>
                  <a:lnTo>
                    <a:pt x="f765" y="f1052"/>
                  </a:lnTo>
                  <a:lnTo>
                    <a:pt x="f717" y="f1038"/>
                  </a:lnTo>
                  <a:lnTo>
                    <a:pt x="f1505" y="f1052"/>
                  </a:lnTo>
                  <a:lnTo>
                    <a:pt x="f1505" y="f1054"/>
                  </a:lnTo>
                  <a:lnTo>
                    <a:pt x="f718" y="f659"/>
                  </a:lnTo>
                  <a:lnTo>
                    <a:pt x="f718" y="f861"/>
                  </a:lnTo>
                  <a:lnTo>
                    <a:pt x="f718" y="f1281"/>
                  </a:lnTo>
                  <a:lnTo>
                    <a:pt x="f1505" y="f1056"/>
                  </a:lnTo>
                  <a:lnTo>
                    <a:pt x="f717" y="f1282"/>
                  </a:lnTo>
                  <a:lnTo>
                    <a:pt x="f753" y="f733"/>
                  </a:lnTo>
                  <a:lnTo>
                    <a:pt x="f726" y="f1560"/>
                  </a:lnTo>
                  <a:lnTo>
                    <a:pt x="f716" y="f755"/>
                  </a:lnTo>
                  <a:lnTo>
                    <a:pt x="f716" y="f718"/>
                  </a:lnTo>
                  <a:lnTo>
                    <a:pt x="f726" y="f765"/>
                  </a:lnTo>
                  <a:lnTo>
                    <a:pt x="f1058" y="f753"/>
                  </a:lnTo>
                  <a:lnTo>
                    <a:pt x="f765" y="f753"/>
                  </a:lnTo>
                  <a:lnTo>
                    <a:pt x="f719" y="f765"/>
                  </a:lnTo>
                  <a:lnTo>
                    <a:pt x="f755" y="f1665"/>
                  </a:lnTo>
                  <a:lnTo>
                    <a:pt x="f856" y="f1042"/>
                  </a:lnTo>
                  <a:lnTo>
                    <a:pt x="f757" y="f879"/>
                  </a:lnTo>
                  <a:lnTo>
                    <a:pt x="f879" y="f733"/>
                  </a:lnTo>
                  <a:lnTo>
                    <a:pt x="f1560" y="f1282"/>
                  </a:lnTo>
                  <a:lnTo>
                    <a:pt x="f657" y="f866"/>
                  </a:lnTo>
                  <a:lnTo>
                    <a:pt x="f657" y="f865"/>
                  </a:lnTo>
                  <a:lnTo>
                    <a:pt x="f657" y="f1280"/>
                  </a:lnTo>
                  <a:lnTo>
                    <a:pt x="f657" y="f880"/>
                  </a:lnTo>
                  <a:lnTo>
                    <a:pt x="f657" y="f1047"/>
                  </a:lnTo>
                  <a:lnTo>
                    <a:pt x="f657" y="f1678"/>
                  </a:lnTo>
                  <a:lnTo>
                    <a:pt x="f755" y="f1678"/>
                  </a:lnTo>
                  <a:lnTo>
                    <a:pt x="f765" y="f1372"/>
                  </a:lnTo>
                  <a:lnTo>
                    <a:pt x="f726" y="f507"/>
                  </a:lnTo>
                  <a:lnTo>
                    <a:pt x="f1012" y="f515"/>
                  </a:lnTo>
                  <a:lnTo>
                    <a:pt x="f767" y="f511"/>
                  </a:lnTo>
                  <a:lnTo>
                    <a:pt x="f715" y="f1506"/>
                  </a:lnTo>
                  <a:lnTo>
                    <a:pt x="f1289" y="f1049"/>
                  </a:lnTo>
                  <a:lnTo>
                    <a:pt x="f875" y="f1047"/>
                  </a:lnTo>
                  <a:lnTo>
                    <a:pt x="f750" y="f880"/>
                  </a:lnTo>
                  <a:lnTo>
                    <a:pt x="f650" y="f859"/>
                  </a:lnTo>
                  <a:lnTo>
                    <a:pt x="f647" y="f1281"/>
                  </a:lnTo>
                  <a:lnTo>
                    <a:pt x="f1061" y="f858"/>
                  </a:lnTo>
                  <a:lnTo>
                    <a:pt x="f770" y="f1281"/>
                  </a:lnTo>
                  <a:lnTo>
                    <a:pt x="f1551" y="f1584"/>
                  </a:lnTo>
                  <a:lnTo>
                    <a:pt x="f736" y="f861"/>
                  </a:lnTo>
                  <a:lnTo>
                    <a:pt x="f1491" y="f659"/>
                  </a:lnTo>
                  <a:lnTo>
                    <a:pt x="f1490" y="f1580"/>
                  </a:lnTo>
                  <a:lnTo>
                    <a:pt x="f611" y="f1587"/>
                  </a:lnTo>
                  <a:lnTo>
                    <a:pt x="f743" y="f1586"/>
                  </a:lnTo>
                  <a:lnTo>
                    <a:pt x="f227" y="f1566"/>
                  </a:lnTo>
                  <a:lnTo>
                    <a:pt x="f225" y="f1566"/>
                  </a:lnTo>
                  <a:lnTo>
                    <a:pt x="f223" y="f1566"/>
                  </a:lnTo>
                  <a:lnTo>
                    <a:pt x="f221" y="f1586"/>
                  </a:lnTo>
                  <a:lnTo>
                    <a:pt x="f774" y="f1587"/>
                  </a:lnTo>
                  <a:lnTo>
                    <a:pt x="f774" y="f658"/>
                  </a:lnTo>
                  <a:lnTo>
                    <a:pt x="f774" y="f1002"/>
                  </a:lnTo>
                  <a:lnTo>
                    <a:pt x="f774" y="f1560"/>
                  </a:lnTo>
                  <a:lnTo>
                    <a:pt x="f774" y="f1675"/>
                  </a:lnTo>
                  <a:lnTo>
                    <a:pt x="f774" y="f720"/>
                  </a:lnTo>
                  <a:lnTo>
                    <a:pt x="f220" y="f718"/>
                  </a:lnTo>
                  <a:lnTo>
                    <a:pt x="f220" y="f1661"/>
                  </a:lnTo>
                  <a:lnTo>
                    <a:pt x="f1326" y="f1660"/>
                  </a:lnTo>
                  <a:lnTo>
                    <a:pt x="f1295" y="f716"/>
                  </a:lnTo>
                  <a:lnTo>
                    <a:pt x="f604" y="f1012"/>
                  </a:lnTo>
                  <a:lnTo>
                    <a:pt x="f1466" y="f654"/>
                  </a:lnTo>
                  <a:lnTo>
                    <a:pt x="f772" y="f1635"/>
                  </a:lnTo>
                  <a:lnTo>
                    <a:pt x="f221" y="f750"/>
                  </a:lnTo>
                  <a:lnTo>
                    <a:pt x="f606" y="f1470"/>
                  </a:lnTo>
                  <a:lnTo>
                    <a:pt x="f740" y="f653"/>
                  </a:lnTo>
                  <a:lnTo>
                    <a:pt x="f740" y="f653"/>
                  </a:lnTo>
                  <a:close/>
                  <a:moveTo>
                    <a:pt x="f379" y="f735"/>
                  </a:moveTo>
                  <a:lnTo>
                    <a:pt x="f47" y="f654"/>
                  </a:lnTo>
                  <a:lnTo>
                    <a:pt x="f1164" y="f728"/>
                  </a:lnTo>
                  <a:lnTo>
                    <a:pt x="f1164" y="f728"/>
                  </a:lnTo>
                  <a:lnTo>
                    <a:pt x="f1164" y="f727"/>
                  </a:lnTo>
                  <a:lnTo>
                    <a:pt x="f368" y="f753"/>
                  </a:lnTo>
                  <a:lnTo>
                    <a:pt x="f368" y="f1666"/>
                  </a:lnTo>
                  <a:lnTo>
                    <a:pt x="f368" y="f1671"/>
                  </a:lnTo>
                  <a:lnTo>
                    <a:pt x="f368" y="f1565"/>
                  </a:lnTo>
                  <a:lnTo>
                    <a:pt x="f1356" y="f1562"/>
                  </a:lnTo>
                  <a:lnTo>
                    <a:pt x="f1356" y="f863"/>
                  </a:lnTo>
                  <a:lnTo>
                    <a:pt x="f1036" y="f880"/>
                  </a:lnTo>
                  <a:lnTo>
                    <a:pt x="f908" y="f659"/>
                  </a:lnTo>
                  <a:lnTo>
                    <a:pt x="f908" y="f1054"/>
                  </a:lnTo>
                  <a:lnTo>
                    <a:pt x="f1036" y="f1052"/>
                  </a:lnTo>
                  <a:lnTo>
                    <a:pt x="f1164" y="f1587"/>
                  </a:lnTo>
                  <a:lnTo>
                    <a:pt x="f372" y="f1050"/>
                  </a:lnTo>
                  <a:lnTo>
                    <a:pt x="f978" y="f1586"/>
                  </a:lnTo>
                  <a:lnTo>
                    <a:pt x="f446" y="f1586"/>
                  </a:lnTo>
                  <a:lnTo>
                    <a:pt x="f71" y="f1050"/>
                  </a:lnTo>
                  <a:lnTo>
                    <a:pt x="f374" y="f1049"/>
                  </a:lnTo>
                  <a:lnTo>
                    <a:pt x="f374" y="f1037"/>
                  </a:lnTo>
                  <a:lnTo>
                    <a:pt x="f374" y="f1047"/>
                  </a:lnTo>
                  <a:lnTo>
                    <a:pt x="f46" y="f1269"/>
                  </a:lnTo>
                  <a:lnTo>
                    <a:pt x="f446" y="f659"/>
                  </a:lnTo>
                  <a:lnTo>
                    <a:pt x="f264" y="f1118"/>
                  </a:lnTo>
                  <a:lnTo>
                    <a:pt x="f264" y="f861"/>
                  </a:lnTo>
                  <a:lnTo>
                    <a:pt x="f264" y="f1562"/>
                  </a:lnTo>
                  <a:lnTo>
                    <a:pt x="f264" y="f858"/>
                  </a:lnTo>
                  <a:lnTo>
                    <a:pt x="f264" y="f867"/>
                  </a:lnTo>
                  <a:lnTo>
                    <a:pt x="f264" y="f1671"/>
                  </a:lnTo>
                  <a:lnTo>
                    <a:pt x="f264" y="f757"/>
                  </a:lnTo>
                  <a:lnTo>
                    <a:pt x="f264" y="f1666"/>
                  </a:lnTo>
                  <a:lnTo>
                    <a:pt x="f264" y="f1665"/>
                  </a:lnTo>
                  <a:lnTo>
                    <a:pt x="f446" y="f765"/>
                  </a:lnTo>
                  <a:lnTo>
                    <a:pt x="f71" y="f753"/>
                  </a:lnTo>
                  <a:lnTo>
                    <a:pt x="f92" y="f1660"/>
                  </a:lnTo>
                  <a:lnTo>
                    <a:pt x="f1522" y="f753"/>
                  </a:lnTo>
                  <a:lnTo>
                    <a:pt x="f75" y="f1505"/>
                  </a:lnTo>
                  <a:lnTo>
                    <a:pt x="f383" y="f656"/>
                  </a:lnTo>
                  <a:lnTo>
                    <a:pt x="f1521" y="f1042"/>
                  </a:lnTo>
                  <a:lnTo>
                    <a:pt x="f77" y="f879"/>
                  </a:lnTo>
                  <a:lnTo>
                    <a:pt x="f442" y="f1282"/>
                  </a:lnTo>
                  <a:lnTo>
                    <a:pt x="f442" y="f858"/>
                  </a:lnTo>
                  <a:lnTo>
                    <a:pt x="f442" y="f1280"/>
                  </a:lnTo>
                  <a:lnTo>
                    <a:pt x="f442" y="f883"/>
                  </a:lnTo>
                  <a:lnTo>
                    <a:pt x="f77" y="f1054"/>
                  </a:lnTo>
                  <a:lnTo>
                    <a:pt x="f1521" y="f1052"/>
                  </a:lnTo>
                  <a:lnTo>
                    <a:pt x="f1525" y="f1587"/>
                  </a:lnTo>
                  <a:lnTo>
                    <a:pt x="f1525" y="f1552"/>
                  </a:lnTo>
                  <a:lnTo>
                    <a:pt x="f383" y="f513"/>
                  </a:lnTo>
                  <a:lnTo>
                    <a:pt x="f442" y="f514"/>
                  </a:lnTo>
                  <a:lnTo>
                    <a:pt x="f441" y="f511"/>
                  </a:lnTo>
                  <a:lnTo>
                    <a:pt x="f87" y="f1494"/>
                  </a:lnTo>
                  <a:lnTo>
                    <a:pt x="f439" y="f509"/>
                  </a:lnTo>
                  <a:lnTo>
                    <a:pt x="f439" y="f861"/>
                  </a:lnTo>
                  <a:lnTo>
                    <a:pt x="f439" y="f656"/>
                  </a:lnTo>
                  <a:lnTo>
                    <a:pt x="f389" y="f726"/>
                  </a:lnTo>
                  <a:lnTo>
                    <a:pt x="f386" y="f1637"/>
                  </a:lnTo>
                  <a:lnTo>
                    <a:pt x="f1525" y="f1641"/>
                  </a:lnTo>
                  <a:lnTo>
                    <a:pt x="f1522" y="f1658"/>
                  </a:lnTo>
                  <a:lnTo>
                    <a:pt x="f92" y="f875"/>
                  </a:lnTo>
                  <a:lnTo>
                    <a:pt x="f264" y="f653"/>
                  </a:lnTo>
                  <a:lnTo>
                    <a:pt x="f516" y="f653"/>
                  </a:lnTo>
                  <a:lnTo>
                    <a:pt x="f379" y="f735"/>
                  </a:lnTo>
                  <a:lnTo>
                    <a:pt x="f379" y="f735"/>
                  </a:lnTo>
                  <a:close/>
                  <a:moveTo>
                    <a:pt x="f422" y="f718"/>
                  </a:moveTo>
                  <a:lnTo>
                    <a:pt x="f714" y="f656"/>
                  </a:lnTo>
                  <a:lnTo>
                    <a:pt x="f714" y="f1675"/>
                  </a:lnTo>
                  <a:lnTo>
                    <a:pt x="f714" y="f1676"/>
                  </a:lnTo>
                  <a:lnTo>
                    <a:pt x="f422" y="f1560"/>
                  </a:lnTo>
                  <a:lnTo>
                    <a:pt x="f707" y="f1510"/>
                  </a:lnTo>
                  <a:lnTo>
                    <a:pt x="f393" y="f733"/>
                  </a:lnTo>
                  <a:lnTo>
                    <a:pt x="f393" y="f731"/>
                  </a:lnTo>
                  <a:lnTo>
                    <a:pt x="f252" y="f1282"/>
                  </a:lnTo>
                  <a:lnTo>
                    <a:pt x="f252" y="f1559"/>
                  </a:lnTo>
                  <a:lnTo>
                    <a:pt x="f252" y="f658"/>
                  </a:lnTo>
                  <a:lnTo>
                    <a:pt x="f252" y="f859"/>
                  </a:lnTo>
                  <a:lnTo>
                    <a:pt x="f252" y="f880"/>
                  </a:lnTo>
                  <a:lnTo>
                    <a:pt x="f252" y="f512"/>
                  </a:lnTo>
                  <a:lnTo>
                    <a:pt x="f395" y="f512"/>
                  </a:lnTo>
                  <a:lnTo>
                    <a:pt x="f396" y="f513"/>
                  </a:lnTo>
                  <a:lnTo>
                    <a:pt x="f407" y="f1579"/>
                  </a:lnTo>
                  <a:lnTo>
                    <a:pt x="f435" y="f1586"/>
                  </a:lnTo>
                  <a:lnTo>
                    <a:pt x="f406" y="f1050"/>
                  </a:lnTo>
                  <a:lnTo>
                    <a:pt x="f257" y="f1050"/>
                  </a:lnTo>
                  <a:lnTo>
                    <a:pt x="f391" y="f1050"/>
                  </a:lnTo>
                  <a:lnTo>
                    <a:pt x="f391" y="f1552"/>
                  </a:lnTo>
                  <a:lnTo>
                    <a:pt x="f401" y="f513"/>
                  </a:lnTo>
                  <a:lnTo>
                    <a:pt x="f401" y="f1494"/>
                  </a:lnTo>
                  <a:lnTo>
                    <a:pt x="f391" y="f509"/>
                  </a:lnTo>
                  <a:lnTo>
                    <a:pt x="f405" y="f1679"/>
                  </a:lnTo>
                  <a:lnTo>
                    <a:pt x="f400" y="f507"/>
                  </a:lnTo>
                  <a:lnTo>
                    <a:pt x="f255" y="f1678"/>
                  </a:lnTo>
                  <a:lnTo>
                    <a:pt x="f392" y="f489"/>
                  </a:lnTo>
                  <a:lnTo>
                    <a:pt x="f1204" y="f1680"/>
                  </a:lnTo>
                  <a:lnTo>
                    <a:pt x="f1223" y="f1681"/>
                  </a:lnTo>
                  <a:lnTo>
                    <a:pt x="f1000" y="f485"/>
                  </a:lnTo>
                  <a:lnTo>
                    <a:pt x="f248" y="f1682"/>
                  </a:lnTo>
                  <a:lnTo>
                    <a:pt x="f248" y="f1678"/>
                  </a:lnTo>
                  <a:lnTo>
                    <a:pt x="f248" y="f1371"/>
                  </a:lnTo>
                  <a:lnTo>
                    <a:pt x="f903" y="f511"/>
                  </a:lnTo>
                  <a:lnTo>
                    <a:pt x="f1265" y="f1494"/>
                  </a:lnTo>
                  <a:lnTo>
                    <a:pt x="f1167" y="f1494"/>
                  </a:lnTo>
                  <a:lnTo>
                    <a:pt x="f1266" y="f1494"/>
                  </a:lnTo>
                  <a:lnTo>
                    <a:pt x="f998" y="f514"/>
                  </a:lnTo>
                  <a:lnTo>
                    <a:pt x="f996" y="f513"/>
                  </a:lnTo>
                  <a:lnTo>
                    <a:pt x="f994" y="f1586"/>
                  </a:lnTo>
                  <a:lnTo>
                    <a:pt x="f994" y="f1038"/>
                  </a:lnTo>
                  <a:lnTo>
                    <a:pt x="f994" y="f659"/>
                  </a:lnTo>
                  <a:lnTo>
                    <a:pt x="f994" y="f867"/>
                  </a:lnTo>
                  <a:lnTo>
                    <a:pt x="f1266" y="f1282"/>
                  </a:lnTo>
                  <a:lnTo>
                    <a:pt x="f999" y="f1282"/>
                  </a:lnTo>
                  <a:lnTo>
                    <a:pt x="f1167" y="f1002"/>
                  </a:lnTo>
                  <a:lnTo>
                    <a:pt x="f1167" y="f1510"/>
                  </a:lnTo>
                  <a:lnTo>
                    <a:pt x="f1129" y="f1560"/>
                  </a:lnTo>
                  <a:lnTo>
                    <a:pt x="f1129" y="f755"/>
                  </a:lnTo>
                  <a:lnTo>
                    <a:pt x="f1166" y="f720"/>
                  </a:lnTo>
                  <a:lnTo>
                    <a:pt x="f983" y="f1665"/>
                  </a:lnTo>
                  <a:lnTo>
                    <a:pt x="f252" y="f718"/>
                  </a:lnTo>
                  <a:lnTo>
                    <a:pt x="f394" y="f718"/>
                  </a:lnTo>
                  <a:lnTo>
                    <a:pt x="f395" y="f1505"/>
                  </a:lnTo>
                  <a:lnTo>
                    <a:pt x="f422" y="f718"/>
                  </a:lnTo>
                  <a:lnTo>
                    <a:pt x="f422" y="f718"/>
                  </a:lnTo>
                  <a:close/>
                  <a:moveTo>
                    <a:pt x="f1037" y="f1042"/>
                  </a:moveTo>
                  <a:lnTo>
                    <a:pt x="f1566" y="f757"/>
                  </a:lnTo>
                  <a:lnTo>
                    <a:pt x="f512" y="f759"/>
                  </a:lnTo>
                  <a:lnTo>
                    <a:pt x="f511" y="f879"/>
                  </a:lnTo>
                  <a:lnTo>
                    <a:pt x="f509" y="f1045"/>
                  </a:lnTo>
                  <a:lnTo>
                    <a:pt x="f507" y="f1002"/>
                  </a:lnTo>
                  <a:lnTo>
                    <a:pt x="f1370" y="f1056"/>
                  </a:lnTo>
                  <a:lnTo>
                    <a:pt x="f1370" y="f858"/>
                  </a:lnTo>
                  <a:lnTo>
                    <a:pt x="f234" y="f1582"/>
                  </a:lnTo>
                  <a:lnTo>
                    <a:pt x="f234" y="f861"/>
                  </a:lnTo>
                  <a:lnTo>
                    <a:pt x="f234" y="f659"/>
                  </a:lnTo>
                  <a:lnTo>
                    <a:pt x="f489" y="f1052"/>
                  </a:lnTo>
                  <a:lnTo>
                    <a:pt x="f489" y="f1049"/>
                  </a:lnTo>
                  <a:lnTo>
                    <a:pt x="f489" y="f1579"/>
                  </a:lnTo>
                  <a:lnTo>
                    <a:pt x="f489" y="f512"/>
                  </a:lnTo>
                  <a:lnTo>
                    <a:pt x="f234" y="f509"/>
                  </a:lnTo>
                  <a:lnTo>
                    <a:pt x="f1372" y="f1678"/>
                  </a:lnTo>
                  <a:lnTo>
                    <a:pt x="f515" y="f1682"/>
                  </a:lnTo>
                  <a:lnTo>
                    <a:pt x="f1552" y="f485"/>
                  </a:lnTo>
                  <a:lnTo>
                    <a:pt x="f1038" y="f485"/>
                  </a:lnTo>
                  <a:lnTo>
                    <a:pt x="f1268" y="f485"/>
                  </a:lnTo>
                  <a:lnTo>
                    <a:pt x="f883" y="f486"/>
                  </a:lnTo>
                  <a:lnTo>
                    <a:pt x="f1581" y="f1681"/>
                  </a:lnTo>
                  <a:lnTo>
                    <a:pt x="f859" y="f1680"/>
                  </a:lnTo>
                  <a:lnTo>
                    <a:pt x="f865" y="f507"/>
                  </a:lnTo>
                  <a:lnTo>
                    <a:pt x="f658" y="f1275"/>
                  </a:lnTo>
                  <a:lnTo>
                    <a:pt x="f858" y="f512"/>
                  </a:lnTo>
                  <a:lnTo>
                    <a:pt x="f858" y="f1566"/>
                  </a:lnTo>
                  <a:lnTo>
                    <a:pt x="f858" y="f1049"/>
                  </a:lnTo>
                  <a:lnTo>
                    <a:pt x="f858" y="f1590"/>
                  </a:lnTo>
                  <a:lnTo>
                    <a:pt x="f858" y="f659"/>
                  </a:lnTo>
                  <a:lnTo>
                    <a:pt x="f858" y="f861"/>
                  </a:lnTo>
                  <a:lnTo>
                    <a:pt x="f858" y="f1582"/>
                  </a:lnTo>
                  <a:lnTo>
                    <a:pt x="f858" y="f866"/>
                  </a:lnTo>
                  <a:lnTo>
                    <a:pt x="f858" y="f1559"/>
                  </a:lnTo>
                  <a:lnTo>
                    <a:pt x="f658" y="f731"/>
                  </a:lnTo>
                  <a:lnTo>
                    <a:pt x="f865" y="f1045"/>
                  </a:lnTo>
                  <a:lnTo>
                    <a:pt x="f1562" y="f1676"/>
                  </a:lnTo>
                  <a:lnTo>
                    <a:pt x="f864" y="f1675"/>
                  </a:lnTo>
                  <a:lnTo>
                    <a:pt x="f863" y="f755"/>
                  </a:lnTo>
                  <a:lnTo>
                    <a:pt x="f1118" y="f1666"/>
                  </a:lnTo>
                  <a:lnTo>
                    <a:pt x="f882" y="f1666"/>
                  </a:lnTo>
                  <a:lnTo>
                    <a:pt x="f1046" y="f755"/>
                  </a:lnTo>
                  <a:lnTo>
                    <a:pt x="f1047" y="f1042"/>
                  </a:lnTo>
                  <a:lnTo>
                    <a:pt x="f1037" y="f1042"/>
                  </a:lnTo>
                  <a:lnTo>
                    <a:pt x="f1037" y="f1042"/>
                  </a:lnTo>
                  <a:close/>
                  <a:moveTo>
                    <a:pt x="f1118" y="f866"/>
                  </a:moveTo>
                  <a:lnTo>
                    <a:pt x="f1118" y="f1281"/>
                  </a:lnTo>
                  <a:lnTo>
                    <a:pt x="f1581" y="f859"/>
                  </a:lnTo>
                  <a:lnTo>
                    <a:pt x="f1581" y="f880"/>
                  </a:lnTo>
                  <a:lnTo>
                    <a:pt x="f1581" y="f1054"/>
                  </a:lnTo>
                  <a:lnTo>
                    <a:pt x="f1581" y="f1037"/>
                  </a:lnTo>
                  <a:lnTo>
                    <a:pt x="f1118" y="f1552"/>
                  </a:lnTo>
                  <a:lnTo>
                    <a:pt x="f880" y="f512"/>
                  </a:lnTo>
                  <a:lnTo>
                    <a:pt x="f882" y="f514"/>
                  </a:lnTo>
                  <a:lnTo>
                    <a:pt x="f883" y="f511"/>
                  </a:lnTo>
                  <a:lnTo>
                    <a:pt x="f1046" y="f1494"/>
                  </a:lnTo>
                  <a:lnTo>
                    <a:pt x="f1052" y="f1275"/>
                  </a:lnTo>
                  <a:lnTo>
                    <a:pt x="f1586" y="f509"/>
                  </a:lnTo>
                  <a:lnTo>
                    <a:pt x="f1566" y="f1275"/>
                  </a:lnTo>
                  <a:lnTo>
                    <a:pt x="f1579" y="f1494"/>
                  </a:lnTo>
                  <a:lnTo>
                    <a:pt x="f513" y="f1371"/>
                  </a:lnTo>
                  <a:lnTo>
                    <a:pt x="f513" y="f1566"/>
                  </a:lnTo>
                  <a:lnTo>
                    <a:pt x="f513" y="f1587"/>
                  </a:lnTo>
                  <a:lnTo>
                    <a:pt x="f513" y="f1054"/>
                  </a:lnTo>
                  <a:lnTo>
                    <a:pt x="f513" y="f1118"/>
                  </a:lnTo>
                  <a:lnTo>
                    <a:pt x="f513" y="f859"/>
                  </a:lnTo>
                  <a:lnTo>
                    <a:pt x="f1506" y="f1281"/>
                  </a:lnTo>
                  <a:lnTo>
                    <a:pt x="f1579" y="f866"/>
                  </a:lnTo>
                  <a:lnTo>
                    <a:pt x="f1586" y="f1559"/>
                  </a:lnTo>
                  <a:lnTo>
                    <a:pt x="f1587" y="f1495"/>
                  </a:lnTo>
                  <a:lnTo>
                    <a:pt x="f1052" y="f867"/>
                  </a:lnTo>
                  <a:lnTo>
                    <a:pt x="f1268" y="f867"/>
                  </a:lnTo>
                  <a:lnTo>
                    <a:pt x="f883" y="f1495"/>
                  </a:lnTo>
                  <a:lnTo>
                    <a:pt x="f882" y="f1559"/>
                  </a:lnTo>
                  <a:lnTo>
                    <a:pt x="f1118" y="f866"/>
                  </a:lnTo>
                  <a:lnTo>
                    <a:pt x="f1118" y="f866"/>
                  </a:lnTo>
                  <a:close/>
                  <a:moveTo>
                    <a:pt x="f342" y="f1671"/>
                  </a:moveTo>
                  <a:lnTo>
                    <a:pt x="f263" y="f731"/>
                  </a:lnTo>
                  <a:lnTo>
                    <a:pt x="f266" y="f1559"/>
                  </a:lnTo>
                  <a:lnTo>
                    <a:pt x="f1177" y="f858"/>
                  </a:lnTo>
                  <a:lnTo>
                    <a:pt x="f277" y="f1582"/>
                  </a:lnTo>
                  <a:lnTo>
                    <a:pt x="f277" y="f1280"/>
                  </a:lnTo>
                  <a:lnTo>
                    <a:pt x="f277" y="f1581"/>
                  </a:lnTo>
                  <a:lnTo>
                    <a:pt x="f277" y="f1046"/>
                  </a:lnTo>
                  <a:lnTo>
                    <a:pt x="f277" y="f1590"/>
                  </a:lnTo>
                  <a:lnTo>
                    <a:pt x="f277" y="f1586"/>
                  </a:lnTo>
                  <a:lnTo>
                    <a:pt x="f277" y="f513"/>
                  </a:lnTo>
                  <a:lnTo>
                    <a:pt x="f277" y="f1494"/>
                  </a:lnTo>
                  <a:lnTo>
                    <a:pt x="f277" y="f515"/>
                  </a:lnTo>
                  <a:lnTo>
                    <a:pt x="f345" y="f234"/>
                  </a:lnTo>
                  <a:lnTo>
                    <a:pt x="f292" y="f487"/>
                  </a:lnTo>
                  <a:lnTo>
                    <a:pt x="f263" y="f485"/>
                  </a:lnTo>
                  <a:lnTo>
                    <a:pt x="f294" y="f457"/>
                  </a:lnTo>
                  <a:lnTo>
                    <a:pt x="f1556" y="f459"/>
                  </a:lnTo>
                  <a:lnTo>
                    <a:pt x="f1363" y="f1683"/>
                  </a:lnTo>
                  <a:lnTo>
                    <a:pt x="f254" y="f1683"/>
                  </a:lnTo>
                  <a:lnTo>
                    <a:pt x="f300" y="f503"/>
                  </a:lnTo>
                  <a:lnTo>
                    <a:pt x="f1554" y="f503"/>
                  </a:lnTo>
                  <a:lnTo>
                    <a:pt x="f333" y="f503"/>
                  </a:lnTo>
                  <a:lnTo>
                    <a:pt x="f310" y="f503"/>
                  </a:lnTo>
                  <a:lnTo>
                    <a:pt x="f23" y="f1683"/>
                  </a:lnTo>
                  <a:lnTo>
                    <a:pt x="f13" y="f459"/>
                  </a:lnTo>
                  <a:lnTo>
                    <a:pt x="f357" y="f486"/>
                  </a:lnTo>
                  <a:lnTo>
                    <a:pt x="f330" y="f1121"/>
                  </a:lnTo>
                  <a:lnTo>
                    <a:pt x="f25" y="f1372"/>
                  </a:lnTo>
                  <a:lnTo>
                    <a:pt x="f25" y="f509"/>
                  </a:lnTo>
                  <a:lnTo>
                    <a:pt x="f328" y="f514"/>
                  </a:lnTo>
                  <a:lnTo>
                    <a:pt x="f328" y="f1579"/>
                  </a:lnTo>
                  <a:lnTo>
                    <a:pt x="f328" y="f1048"/>
                  </a:lnTo>
                  <a:lnTo>
                    <a:pt x="f25" y="f1046"/>
                  </a:lnTo>
                  <a:lnTo>
                    <a:pt x="f25" y="f861"/>
                  </a:lnTo>
                  <a:lnTo>
                    <a:pt x="f330" y="f1584"/>
                  </a:lnTo>
                  <a:lnTo>
                    <a:pt x="f314" y="f1281"/>
                  </a:lnTo>
                  <a:lnTo>
                    <a:pt x="f355" y="f1565"/>
                  </a:lnTo>
                  <a:lnTo>
                    <a:pt x="f355" y="f1282"/>
                  </a:lnTo>
                  <a:lnTo>
                    <a:pt x="f13" y="f733"/>
                  </a:lnTo>
                  <a:lnTo>
                    <a:pt x="f23" y="f1671"/>
                  </a:lnTo>
                  <a:lnTo>
                    <a:pt x="f15" y="f1560"/>
                  </a:lnTo>
                  <a:lnTo>
                    <a:pt x="f19" y="f879"/>
                  </a:lnTo>
                  <a:lnTo>
                    <a:pt x="f306" y="f879"/>
                  </a:lnTo>
                  <a:lnTo>
                    <a:pt x="f253" y="f1676"/>
                  </a:lnTo>
                  <a:lnTo>
                    <a:pt x="f260" y="f1676"/>
                  </a:lnTo>
                  <a:lnTo>
                    <a:pt x="f237" y="f1676"/>
                  </a:lnTo>
                  <a:lnTo>
                    <a:pt x="f341" y="f759"/>
                  </a:lnTo>
                  <a:lnTo>
                    <a:pt x="f294" y="f1676"/>
                  </a:lnTo>
                  <a:lnTo>
                    <a:pt x="f342" y="f879"/>
                  </a:lnTo>
                  <a:lnTo>
                    <a:pt x="f342" y="f1671"/>
                  </a:lnTo>
                  <a:lnTo>
                    <a:pt x="f342" y="f1671"/>
                  </a:lnTo>
                  <a:close/>
                  <a:moveTo>
                    <a:pt x="f376" y="f1281"/>
                  </a:moveTo>
                  <a:lnTo>
                    <a:pt x="f308" y="f1584"/>
                  </a:lnTo>
                  <a:lnTo>
                    <a:pt x="f308" y="f861"/>
                  </a:lnTo>
                  <a:lnTo>
                    <a:pt x="f19" y="f659"/>
                  </a:lnTo>
                  <a:lnTo>
                    <a:pt x="f19" y="f1038"/>
                  </a:lnTo>
                  <a:lnTo>
                    <a:pt x="f19" y="f1552"/>
                  </a:lnTo>
                  <a:lnTo>
                    <a:pt x="f19" y="f512"/>
                  </a:lnTo>
                  <a:lnTo>
                    <a:pt x="f19" y="f1494"/>
                  </a:lnTo>
                  <a:lnTo>
                    <a:pt x="f308" y="f509"/>
                  </a:lnTo>
                  <a:lnTo>
                    <a:pt x="f333" y="f507"/>
                  </a:lnTo>
                  <a:lnTo>
                    <a:pt x="f370" y="f1372"/>
                  </a:lnTo>
                  <a:lnTo>
                    <a:pt x="f305" y="f1372"/>
                  </a:lnTo>
                  <a:lnTo>
                    <a:pt x="f253" y="f1372"/>
                  </a:lnTo>
                  <a:lnTo>
                    <a:pt x="f352" y="f507"/>
                  </a:lnTo>
                  <a:lnTo>
                    <a:pt x="f261" y="f515"/>
                  </a:lnTo>
                  <a:lnTo>
                    <a:pt x="f235" y="f1275"/>
                  </a:lnTo>
                  <a:lnTo>
                    <a:pt x="f237" y="f1371"/>
                  </a:lnTo>
                  <a:lnTo>
                    <a:pt x="f237" y="f1586"/>
                  </a:lnTo>
                  <a:lnTo>
                    <a:pt x="f237" y="f1590"/>
                  </a:lnTo>
                  <a:lnTo>
                    <a:pt x="f237" y="f1269"/>
                  </a:lnTo>
                  <a:lnTo>
                    <a:pt x="f237" y="f880"/>
                  </a:lnTo>
                  <a:lnTo>
                    <a:pt x="f237" y="f1280"/>
                  </a:lnTo>
                  <a:lnTo>
                    <a:pt x="f235" y="f1582"/>
                  </a:lnTo>
                  <a:lnTo>
                    <a:pt x="f261" y="f1281"/>
                  </a:lnTo>
                  <a:lnTo>
                    <a:pt x="f258" y="f866"/>
                  </a:lnTo>
                  <a:lnTo>
                    <a:pt x="f335" y="f866"/>
                  </a:lnTo>
                  <a:lnTo>
                    <a:pt x="f306" y="f858"/>
                  </a:lnTo>
                  <a:lnTo>
                    <a:pt x="f376" y="f1281"/>
                  </a:lnTo>
                  <a:lnTo>
                    <a:pt x="f376" y="f1281"/>
                  </a:lnTo>
                  <a:close/>
                  <a:moveTo>
                    <a:pt x="f1373" y="f1560"/>
                  </a:moveTo>
                  <a:lnTo>
                    <a:pt x="f674" y="f1671"/>
                  </a:lnTo>
                  <a:lnTo>
                    <a:pt x="f436" y="f731"/>
                  </a:lnTo>
                  <a:lnTo>
                    <a:pt x="f420" y="f867"/>
                  </a:lnTo>
                  <a:lnTo>
                    <a:pt x="f440" y="f1056"/>
                  </a:lnTo>
                  <a:lnTo>
                    <a:pt x="f676" y="f865"/>
                  </a:lnTo>
                  <a:lnTo>
                    <a:pt x="f427" y="f864"/>
                  </a:lnTo>
                  <a:lnTo>
                    <a:pt x="f463" y="f1046"/>
                  </a:lnTo>
                  <a:lnTo>
                    <a:pt x="f470" y="f1052"/>
                  </a:lnTo>
                  <a:lnTo>
                    <a:pt x="f415" y="f1587"/>
                  </a:lnTo>
                  <a:lnTo>
                    <a:pt x="f451" y="f1050"/>
                  </a:lnTo>
                  <a:lnTo>
                    <a:pt x="f414" y="f1049"/>
                  </a:lnTo>
                  <a:lnTo>
                    <a:pt x="f414" y="f1048"/>
                  </a:lnTo>
                  <a:lnTo>
                    <a:pt x="f414" y="f1590"/>
                  </a:lnTo>
                  <a:lnTo>
                    <a:pt x="f414" y="f1268"/>
                  </a:lnTo>
                  <a:lnTo>
                    <a:pt x="f414" y="f880"/>
                  </a:lnTo>
                  <a:lnTo>
                    <a:pt x="f414" y="f861"/>
                  </a:lnTo>
                  <a:lnTo>
                    <a:pt x="f415" y="f859"/>
                  </a:lnTo>
                  <a:lnTo>
                    <a:pt x="f418" y="f1584"/>
                  </a:lnTo>
                  <a:lnTo>
                    <a:pt x="f698" y="f658"/>
                  </a:lnTo>
                  <a:lnTo>
                    <a:pt x="f452" y="f1495"/>
                  </a:lnTo>
                  <a:lnTo>
                    <a:pt x="f452" y="f733"/>
                  </a:lnTo>
                  <a:lnTo>
                    <a:pt x="f698" y="f1045"/>
                  </a:lnTo>
                  <a:lnTo>
                    <a:pt x="f418" y="f1671"/>
                  </a:lnTo>
                  <a:lnTo>
                    <a:pt x="f414" y="f1671"/>
                  </a:lnTo>
                  <a:lnTo>
                    <a:pt x="f413" y="f1510"/>
                  </a:lnTo>
                  <a:lnTo>
                    <a:pt x="f469" y="f1002"/>
                  </a:lnTo>
                  <a:lnTo>
                    <a:pt x="f465" y="f1559"/>
                  </a:lnTo>
                  <a:lnTo>
                    <a:pt x="f384" y="f658"/>
                  </a:lnTo>
                  <a:lnTo>
                    <a:pt x="f387" y="f859"/>
                  </a:lnTo>
                  <a:lnTo>
                    <a:pt x="f387" y="f1566"/>
                  </a:lnTo>
                  <a:lnTo>
                    <a:pt x="f382" y="f1683"/>
                  </a:lnTo>
                  <a:lnTo>
                    <a:pt x="f385" y="f503"/>
                  </a:lnTo>
                  <a:lnTo>
                    <a:pt x="f413" y="f503"/>
                  </a:lnTo>
                  <a:lnTo>
                    <a:pt x="f686" y="f1683"/>
                  </a:lnTo>
                  <a:lnTo>
                    <a:pt x="f415" y="f1682"/>
                  </a:lnTo>
                  <a:lnTo>
                    <a:pt x="f418" y="f1681"/>
                  </a:lnTo>
                  <a:lnTo>
                    <a:pt x="f452" y="f1678"/>
                  </a:lnTo>
                  <a:lnTo>
                    <a:pt x="f430" y="f511"/>
                  </a:lnTo>
                  <a:lnTo>
                    <a:pt x="f433" y="f1049"/>
                  </a:lnTo>
                  <a:lnTo>
                    <a:pt x="f420" y="f1054"/>
                  </a:lnTo>
                  <a:lnTo>
                    <a:pt x="f660" y="f880"/>
                  </a:lnTo>
                  <a:lnTo>
                    <a:pt x="f1373" y="f864"/>
                  </a:lnTo>
                  <a:lnTo>
                    <a:pt x="f1186" y="f859"/>
                  </a:lnTo>
                  <a:lnTo>
                    <a:pt x="f447" y="f1280"/>
                  </a:lnTo>
                  <a:lnTo>
                    <a:pt x="f447" y="f863"/>
                  </a:lnTo>
                  <a:lnTo>
                    <a:pt x="f447" y="f659"/>
                  </a:lnTo>
                  <a:lnTo>
                    <a:pt x="f447" y="f1038"/>
                  </a:lnTo>
                  <a:lnTo>
                    <a:pt x="f447" y="f1552"/>
                  </a:lnTo>
                  <a:lnTo>
                    <a:pt x="f447" y="f512"/>
                  </a:lnTo>
                  <a:lnTo>
                    <a:pt x="f447" y="f511"/>
                  </a:lnTo>
                  <a:lnTo>
                    <a:pt x="f1186" y="f509"/>
                  </a:lnTo>
                  <a:lnTo>
                    <a:pt x="f445" y="f507"/>
                  </a:lnTo>
                  <a:lnTo>
                    <a:pt x="f666" y="f1372"/>
                  </a:lnTo>
                  <a:lnTo>
                    <a:pt x="f660" y="f234"/>
                  </a:lnTo>
                  <a:lnTo>
                    <a:pt x="f436" y="f489"/>
                  </a:lnTo>
                  <a:lnTo>
                    <a:pt x="f436" y="f1121"/>
                  </a:lnTo>
                  <a:lnTo>
                    <a:pt x="f436" y="f486"/>
                  </a:lnTo>
                  <a:lnTo>
                    <a:pt x="f436" y="f1683"/>
                  </a:lnTo>
                  <a:lnTo>
                    <a:pt x="f496" y="f1683"/>
                  </a:lnTo>
                  <a:lnTo>
                    <a:pt x="f461" y="f459"/>
                  </a:lnTo>
                  <a:lnTo>
                    <a:pt x="f454" y="f457"/>
                  </a:lnTo>
                  <a:lnTo>
                    <a:pt x="f460" y="f1682"/>
                  </a:lnTo>
                  <a:lnTo>
                    <a:pt x="f460" y="f485"/>
                  </a:lnTo>
                  <a:lnTo>
                    <a:pt x="f503" y="f1681"/>
                  </a:lnTo>
                  <a:lnTo>
                    <a:pt x="f503" y="f489"/>
                  </a:lnTo>
                  <a:lnTo>
                    <a:pt x="f503" y="f507"/>
                  </a:lnTo>
                  <a:lnTo>
                    <a:pt x="f503" y="f1506"/>
                  </a:lnTo>
                  <a:lnTo>
                    <a:pt x="f503" y="f1590"/>
                  </a:lnTo>
                  <a:lnTo>
                    <a:pt x="f503" y="f863"/>
                  </a:lnTo>
                  <a:lnTo>
                    <a:pt x="f503" y="f858"/>
                  </a:lnTo>
                  <a:lnTo>
                    <a:pt x="f503" y="f1495"/>
                  </a:lnTo>
                  <a:lnTo>
                    <a:pt x="f503" y="f1002"/>
                  </a:lnTo>
                  <a:lnTo>
                    <a:pt x="f503" y="f1510"/>
                  </a:lnTo>
                  <a:lnTo>
                    <a:pt x="f460" y="f1045"/>
                  </a:lnTo>
                  <a:lnTo>
                    <a:pt x="f454" y="f1560"/>
                  </a:lnTo>
                  <a:lnTo>
                    <a:pt x="f461" y="f879"/>
                  </a:lnTo>
                  <a:lnTo>
                    <a:pt x="f462" y="f879"/>
                  </a:lnTo>
                  <a:lnTo>
                    <a:pt x="f1373" y="f1560"/>
                  </a:lnTo>
                  <a:lnTo>
                    <a:pt x="f1373" y="f1560"/>
                  </a:lnTo>
                  <a:close/>
                  <a:moveTo>
                    <a:pt x="f1663" y="f1582"/>
                  </a:moveTo>
                  <a:lnTo>
                    <a:pt x="f1376" y="f1280"/>
                  </a:lnTo>
                  <a:lnTo>
                    <a:pt x="f211" y="f863"/>
                  </a:lnTo>
                  <a:lnTo>
                    <a:pt x="f846" y="f882"/>
                  </a:lnTo>
                  <a:lnTo>
                    <a:pt x="f1068" y="f1046"/>
                  </a:lnTo>
                  <a:lnTo>
                    <a:pt x="f1599" y="f1054"/>
                  </a:lnTo>
                  <a:lnTo>
                    <a:pt x="f1606" y="f1590"/>
                  </a:lnTo>
                  <a:lnTo>
                    <a:pt x="f1662" y="f1038"/>
                  </a:lnTo>
                  <a:lnTo>
                    <a:pt x="f1662" y="f1049"/>
                  </a:lnTo>
                  <a:lnTo>
                    <a:pt x="f1662" y="f1552"/>
                  </a:lnTo>
                  <a:lnTo>
                    <a:pt x="f1610" y="f1506"/>
                  </a:lnTo>
                  <a:lnTo>
                    <a:pt x="f1316" y="f1371"/>
                  </a:lnTo>
                  <a:lnTo>
                    <a:pt x="f1497" y="f1494"/>
                  </a:lnTo>
                  <a:lnTo>
                    <a:pt x="f1066" y="f507"/>
                  </a:lnTo>
                  <a:lnTo>
                    <a:pt x="f1066" y="f414"/>
                  </a:lnTo>
                  <a:lnTo>
                    <a:pt x="f1066" y="f240"/>
                  </a:lnTo>
                  <a:lnTo>
                    <a:pt x="f1684" y="f240"/>
                  </a:lnTo>
                  <a:lnTo>
                    <a:pt x="f1499" y="f237"/>
                  </a:lnTo>
                  <a:lnTo>
                    <a:pt x="f1578" y="f676"/>
                  </a:lnTo>
                  <a:lnTo>
                    <a:pt x="f842" y="f1685"/>
                  </a:lnTo>
                  <a:lnTo>
                    <a:pt x="f1572" y="f1683"/>
                  </a:lnTo>
                  <a:lnTo>
                    <a:pt x="f1532" y="f1372"/>
                  </a:lnTo>
                  <a:lnTo>
                    <a:pt x="f1101" y="f1506"/>
                  </a:lnTo>
                  <a:lnTo>
                    <a:pt x="f1520" y="f1052"/>
                  </a:lnTo>
                  <a:lnTo>
                    <a:pt x="f1399" y="f1046"/>
                  </a:lnTo>
                  <a:lnTo>
                    <a:pt x="f195" y="f1118"/>
                  </a:lnTo>
                  <a:lnTo>
                    <a:pt x="f195" y="f863"/>
                  </a:lnTo>
                  <a:lnTo>
                    <a:pt x="f1399" y="f863"/>
                  </a:lnTo>
                  <a:lnTo>
                    <a:pt x="f1405" y="f1581"/>
                  </a:lnTo>
                  <a:lnTo>
                    <a:pt x="f785" y="f1118"/>
                  </a:lnTo>
                  <a:lnTo>
                    <a:pt x="f1571" y="f882"/>
                  </a:lnTo>
                  <a:lnTo>
                    <a:pt x="f1386" y="f1046"/>
                  </a:lnTo>
                  <a:lnTo>
                    <a:pt x="f1385" y="f1268"/>
                  </a:lnTo>
                  <a:lnTo>
                    <a:pt x="f1577" y="f1054"/>
                  </a:lnTo>
                  <a:lnTo>
                    <a:pt x="f1103" y="f1054"/>
                  </a:lnTo>
                  <a:lnTo>
                    <a:pt x="f1406" y="f1268"/>
                  </a:lnTo>
                  <a:lnTo>
                    <a:pt x="f1598" y="f1046"/>
                  </a:lnTo>
                  <a:lnTo>
                    <a:pt x="f1598" y="f882"/>
                  </a:lnTo>
                  <a:lnTo>
                    <a:pt x="f1598" y="f863"/>
                  </a:lnTo>
                  <a:lnTo>
                    <a:pt x="f1598" y="f1562"/>
                  </a:lnTo>
                  <a:lnTo>
                    <a:pt x="f1072" y="f1281"/>
                  </a:lnTo>
                  <a:lnTo>
                    <a:pt x="f1533" y="f858"/>
                  </a:lnTo>
                  <a:lnTo>
                    <a:pt x="f1383" y="f1565"/>
                  </a:lnTo>
                  <a:lnTo>
                    <a:pt x="f1407" y="f1559"/>
                  </a:lnTo>
                  <a:lnTo>
                    <a:pt x="f1488" y="f1559"/>
                  </a:lnTo>
                  <a:lnTo>
                    <a:pt x="f1536" y="f1565"/>
                  </a:lnTo>
                  <a:lnTo>
                    <a:pt x="f1499" y="f658"/>
                  </a:lnTo>
                  <a:lnTo>
                    <a:pt x="f1663" y="f1582"/>
                  </a:lnTo>
                  <a:lnTo>
                    <a:pt x="f1663" y="f1582"/>
                  </a:lnTo>
                  <a:close/>
                  <a:moveTo>
                    <a:pt x="f818" y="f1579"/>
                  </a:moveTo>
                  <a:lnTo>
                    <a:pt x="f818" y="f514"/>
                  </a:lnTo>
                  <a:lnTo>
                    <a:pt x="f1536" y="f515"/>
                  </a:lnTo>
                  <a:lnTo>
                    <a:pt x="f1536" y="f1372"/>
                  </a:lnTo>
                  <a:lnTo>
                    <a:pt x="f844" y="f1678"/>
                  </a:lnTo>
                  <a:lnTo>
                    <a:pt x="f812" y="f1678"/>
                  </a:lnTo>
                  <a:lnTo>
                    <a:pt x="f1407" y="f1372"/>
                  </a:lnTo>
                  <a:lnTo>
                    <a:pt x="f1383" y="f507"/>
                  </a:lnTo>
                  <a:lnTo>
                    <a:pt x="f1072" y="f507"/>
                  </a:lnTo>
                  <a:lnTo>
                    <a:pt x="f1072" y="f1678"/>
                  </a:lnTo>
                  <a:lnTo>
                    <a:pt x="f1533" y="f1680"/>
                  </a:lnTo>
                  <a:lnTo>
                    <a:pt x="f1383" y="f1682"/>
                  </a:lnTo>
                  <a:lnTo>
                    <a:pt x="f1415" y="f481"/>
                  </a:lnTo>
                  <a:lnTo>
                    <a:pt x="f207" y="f1686"/>
                  </a:lnTo>
                  <a:lnTo>
                    <a:pt x="f1382" y="f1687"/>
                  </a:lnTo>
                  <a:lnTo>
                    <a:pt x="f818" y="f463"/>
                  </a:lnTo>
                  <a:lnTo>
                    <a:pt x="f1601" y="f411"/>
                  </a:lnTo>
                  <a:lnTo>
                    <a:pt x="f1418" y="f408"/>
                  </a:lnTo>
                  <a:lnTo>
                    <a:pt x="f1376" y="f25"/>
                  </a:lnTo>
                  <a:lnTo>
                    <a:pt x="f781" y="f23"/>
                  </a:lnTo>
                  <a:lnTo>
                    <a:pt x="f1377" y="f17"/>
                  </a:lnTo>
                  <a:lnTo>
                    <a:pt x="f1538" y="f376"/>
                  </a:lnTo>
                  <a:lnTo>
                    <a:pt x="f211" y="f370"/>
                  </a:lnTo>
                  <a:lnTo>
                    <a:pt x="f846" y="f306"/>
                  </a:lnTo>
                  <a:lnTo>
                    <a:pt x="f1688" y="f1554"/>
                  </a:lnTo>
                  <a:lnTo>
                    <a:pt x="f1599" y="f370"/>
                  </a:lnTo>
                  <a:lnTo>
                    <a:pt x="f1599" y="f418"/>
                  </a:lnTo>
                  <a:lnTo>
                    <a:pt x="f1599" y="f459"/>
                  </a:lnTo>
                  <a:lnTo>
                    <a:pt x="f1684" y="f1121"/>
                  </a:lnTo>
                  <a:lnTo>
                    <a:pt x="f1689" y="f1372"/>
                  </a:lnTo>
                  <a:lnTo>
                    <a:pt x="f1664" y="f515"/>
                  </a:lnTo>
                  <a:lnTo>
                    <a:pt x="f1378" y="f1494"/>
                  </a:lnTo>
                  <a:lnTo>
                    <a:pt x="f1378" y="f513"/>
                  </a:lnTo>
                  <a:lnTo>
                    <a:pt x="f1378" y="f1552"/>
                  </a:lnTo>
                  <a:lnTo>
                    <a:pt x="f1379" y="f1049"/>
                  </a:lnTo>
                  <a:lnTo>
                    <a:pt x="f211" y="f1037"/>
                  </a:lnTo>
                  <a:lnTo>
                    <a:pt x="f1690" y="f1590"/>
                  </a:lnTo>
                  <a:lnTo>
                    <a:pt x="f1663" y="f1054"/>
                  </a:lnTo>
                  <a:lnTo>
                    <a:pt x="f1104" y="f1268"/>
                  </a:lnTo>
                  <a:lnTo>
                    <a:pt x="f1381" y="f1268"/>
                  </a:lnTo>
                  <a:lnTo>
                    <a:pt x="f1499" y="f1054"/>
                  </a:lnTo>
                  <a:lnTo>
                    <a:pt x="f1499" y="f1590"/>
                  </a:lnTo>
                  <a:lnTo>
                    <a:pt x="f1417" y="f1587"/>
                  </a:lnTo>
                  <a:lnTo>
                    <a:pt x="f818" y="f1579"/>
                  </a:lnTo>
                  <a:lnTo>
                    <a:pt x="f818" y="f1579"/>
                  </a:lnTo>
                  <a:close/>
                  <a:moveTo>
                    <a:pt x="f946" y="f864"/>
                  </a:moveTo>
                  <a:lnTo>
                    <a:pt x="f508" y="f1118"/>
                  </a:lnTo>
                  <a:lnTo>
                    <a:pt x="f1440" y="f659"/>
                  </a:lnTo>
                  <a:lnTo>
                    <a:pt x="f1672" y="f1054"/>
                  </a:lnTo>
                  <a:lnTo>
                    <a:pt x="f1691" y="f1052"/>
                  </a:lnTo>
                  <a:lnTo>
                    <a:pt x="f1691" y="f1587"/>
                  </a:lnTo>
                  <a:lnTo>
                    <a:pt x="f914" y="f1049"/>
                  </a:lnTo>
                  <a:lnTo>
                    <a:pt x="f1692" y="f1049"/>
                  </a:lnTo>
                  <a:lnTo>
                    <a:pt x="f970" y="f1587"/>
                  </a:lnTo>
                  <a:lnTo>
                    <a:pt x="f1668" y="f1048"/>
                  </a:lnTo>
                  <a:lnTo>
                    <a:pt x="f1693" y="f1037"/>
                  </a:lnTo>
                  <a:lnTo>
                    <a:pt x="f303" y="f1038"/>
                  </a:lnTo>
                  <a:lnTo>
                    <a:pt x="f297" y="f1037"/>
                  </a:lnTo>
                  <a:lnTo>
                    <a:pt x="f502" y="f1587"/>
                  </a:lnTo>
                  <a:lnTo>
                    <a:pt x="f297" y="f1050"/>
                  </a:lnTo>
                  <a:lnTo>
                    <a:pt x="f1426" y="f1506"/>
                  </a:lnTo>
                  <a:lnTo>
                    <a:pt x="f1423" y="f1275"/>
                  </a:lnTo>
                  <a:lnTo>
                    <a:pt x="f1428" y="f1680"/>
                  </a:lnTo>
                  <a:lnTo>
                    <a:pt x="f1422" y="f460"/>
                  </a:lnTo>
                  <a:lnTo>
                    <a:pt x="f1668" y="f496"/>
                  </a:lnTo>
                  <a:lnTo>
                    <a:pt x="f106" y="f1694"/>
                  </a:lnTo>
                  <a:lnTo>
                    <a:pt x="f1421" y="f1695"/>
                  </a:lnTo>
                  <a:lnTo>
                    <a:pt x="f1439" y="f237"/>
                  </a:lnTo>
                  <a:lnTo>
                    <a:pt x="f311" y="f240"/>
                  </a:lnTo>
                  <a:lnTo>
                    <a:pt x="f338" y="f240"/>
                  </a:lnTo>
                  <a:lnTo>
                    <a:pt x="f102" y="f237"/>
                  </a:lnTo>
                  <a:lnTo>
                    <a:pt x="f289" y="f237"/>
                  </a:lnTo>
                  <a:lnTo>
                    <a:pt x="f289" y="f261"/>
                  </a:lnTo>
                  <a:lnTo>
                    <a:pt x="f289" y="f352"/>
                  </a:lnTo>
                  <a:lnTo>
                    <a:pt x="f313" y="f335"/>
                  </a:lnTo>
                  <a:lnTo>
                    <a:pt x="f338" y="f370"/>
                  </a:lnTo>
                  <a:lnTo>
                    <a:pt x="f343" y="f15"/>
                  </a:lnTo>
                  <a:lnTo>
                    <a:pt x="f510" y="f328"/>
                  </a:lnTo>
                  <a:lnTo>
                    <a:pt x="f508" y="f469"/>
                  </a:lnTo>
                  <a:lnTo>
                    <a:pt x="f290" y="f433"/>
                  </a:lnTo>
                  <a:lnTo>
                    <a:pt x="f104" y="f1687"/>
                  </a:lnTo>
                  <a:lnTo>
                    <a:pt x="f1672" y="f494"/>
                  </a:lnTo>
                  <a:lnTo>
                    <a:pt x="f1450" y="f500"/>
                  </a:lnTo>
                  <a:lnTo>
                    <a:pt x="f914" y="f459"/>
                  </a:lnTo>
                  <a:lnTo>
                    <a:pt x="f291" y="f485"/>
                  </a:lnTo>
                  <a:lnTo>
                    <a:pt x="f291" y="f1681"/>
                  </a:lnTo>
                  <a:lnTo>
                    <a:pt x="f291" y="f1121"/>
                  </a:lnTo>
                  <a:lnTo>
                    <a:pt x="f1450" y="f1680"/>
                  </a:lnTo>
                  <a:lnTo>
                    <a:pt x="f1672" y="f1680"/>
                  </a:lnTo>
                  <a:lnTo>
                    <a:pt x="f1440" y="f1121"/>
                  </a:lnTo>
                  <a:lnTo>
                    <a:pt x="f1449" y="f1121"/>
                  </a:lnTo>
                  <a:lnTo>
                    <a:pt x="f1696" y="f487"/>
                  </a:lnTo>
                  <a:lnTo>
                    <a:pt x="f1696" y="f487"/>
                  </a:lnTo>
                  <a:lnTo>
                    <a:pt x="f311" y="f489"/>
                  </a:lnTo>
                  <a:lnTo>
                    <a:pt x="f340" y="f1372"/>
                  </a:lnTo>
                  <a:lnTo>
                    <a:pt x="f340" y="f509"/>
                  </a:lnTo>
                  <a:lnTo>
                    <a:pt x="f339" y="f1506"/>
                  </a:lnTo>
                  <a:lnTo>
                    <a:pt x="f343" y="f1050"/>
                  </a:lnTo>
                  <a:lnTo>
                    <a:pt x="f338" y="f1587"/>
                  </a:lnTo>
                  <a:lnTo>
                    <a:pt x="f337" y="f1048"/>
                  </a:lnTo>
                  <a:lnTo>
                    <a:pt x="f336" y="f1048"/>
                  </a:lnTo>
                  <a:lnTo>
                    <a:pt x="f316" y="f1049"/>
                  </a:lnTo>
                  <a:lnTo>
                    <a:pt x="f1442" y="f1586"/>
                  </a:lnTo>
                  <a:lnTo>
                    <a:pt x="f1697" y="f513"/>
                  </a:lnTo>
                  <a:lnTo>
                    <a:pt x="f287" y="f1371"/>
                  </a:lnTo>
                  <a:lnTo>
                    <a:pt x="f287" y="f1494"/>
                  </a:lnTo>
                  <a:lnTo>
                    <a:pt x="f318" y="f1679"/>
                  </a:lnTo>
                  <a:lnTo>
                    <a:pt x="f318" y="f489"/>
                  </a:lnTo>
                  <a:lnTo>
                    <a:pt x="f1161" y="f459"/>
                  </a:lnTo>
                  <a:lnTo>
                    <a:pt x="f1161" y="f476"/>
                  </a:lnTo>
                  <a:lnTo>
                    <a:pt x="f1161" y="f445"/>
                  </a:lnTo>
                  <a:lnTo>
                    <a:pt x="f1161" y="f420"/>
                  </a:lnTo>
                  <a:lnTo>
                    <a:pt x="f1161" y="f427"/>
                  </a:lnTo>
                  <a:lnTo>
                    <a:pt x="f1161" y="f1669"/>
                  </a:lnTo>
                  <a:lnTo>
                    <a:pt x="f1161" y="f410"/>
                  </a:lnTo>
                  <a:lnTo>
                    <a:pt x="f1161" y="f367"/>
                  </a:lnTo>
                  <a:lnTo>
                    <a:pt x="f1161" y="f355"/>
                  </a:lnTo>
                  <a:lnTo>
                    <a:pt x="f1161" y="f308"/>
                  </a:lnTo>
                  <a:lnTo>
                    <a:pt x="f100" y="f302"/>
                  </a:lnTo>
                  <a:lnTo>
                    <a:pt x="f100" y="f256"/>
                  </a:lnTo>
                  <a:lnTo>
                    <a:pt x="f100" y="f1363"/>
                  </a:lnTo>
                  <a:lnTo>
                    <a:pt x="f100" y="f235"/>
                  </a:lnTo>
                  <a:lnTo>
                    <a:pt x="f332" y="f237"/>
                  </a:lnTo>
                  <a:lnTo>
                    <a:pt x="f1137" y="f240"/>
                  </a:lnTo>
                  <a:lnTo>
                    <a:pt x="f479" y="f237"/>
                  </a:lnTo>
                  <a:lnTo>
                    <a:pt x="f479" y="f1669"/>
                  </a:lnTo>
                  <a:lnTo>
                    <a:pt x="f331" y="f512"/>
                  </a:lnTo>
                  <a:lnTo>
                    <a:pt x="f322" y="f1048"/>
                  </a:lnTo>
                  <a:lnTo>
                    <a:pt x="f490" y="f1580"/>
                  </a:lnTo>
                  <a:lnTo>
                    <a:pt x="f949" y="f1269"/>
                  </a:lnTo>
                  <a:lnTo>
                    <a:pt x="f332" y="f883"/>
                  </a:lnTo>
                  <a:lnTo>
                    <a:pt x="f287" y="f1581"/>
                  </a:lnTo>
                  <a:lnTo>
                    <a:pt x="f334" y="f864"/>
                  </a:lnTo>
                  <a:lnTo>
                    <a:pt x="f288" y="f859"/>
                  </a:lnTo>
                  <a:lnTo>
                    <a:pt x="f1444" y="f1562"/>
                  </a:lnTo>
                  <a:lnTo>
                    <a:pt x="f315" y="f1562"/>
                  </a:lnTo>
                  <a:lnTo>
                    <a:pt x="f344" y="f1562"/>
                  </a:lnTo>
                  <a:lnTo>
                    <a:pt x="f337" y="f1562"/>
                  </a:lnTo>
                  <a:lnTo>
                    <a:pt x="f946" y="f864"/>
                  </a:lnTo>
                  <a:lnTo>
                    <a:pt x="f946" y="f864"/>
                  </a:lnTo>
                  <a:close/>
                  <a:moveTo>
                    <a:pt x="f1322" y="f1371"/>
                  </a:moveTo>
                  <a:lnTo>
                    <a:pt x="f1111" y="f1494"/>
                  </a:lnTo>
                  <a:lnTo>
                    <a:pt x="f1111" y="f1698"/>
                  </a:lnTo>
                  <a:lnTo>
                    <a:pt x="f1111" y="f1686"/>
                  </a:lnTo>
                  <a:lnTo>
                    <a:pt x="f1111" y="f444"/>
                  </a:lnTo>
                  <a:lnTo>
                    <a:pt x="f1460" y="f1699"/>
                  </a:lnTo>
                  <a:lnTo>
                    <a:pt x="f1003" y="f424"/>
                  </a:lnTo>
                  <a:lnTo>
                    <a:pt x="f626" y="f1700"/>
                  </a:lnTo>
                  <a:lnTo>
                    <a:pt x="f1500" y="f433"/>
                  </a:lnTo>
                  <a:lnTo>
                    <a:pt x="f601" y="f676"/>
                  </a:lnTo>
                  <a:lnTo>
                    <a:pt x="f1453" y="f433"/>
                  </a:lnTo>
                  <a:lnTo>
                    <a:pt x="f218" y="f1186"/>
                  </a:lnTo>
                  <a:lnTo>
                    <a:pt x="f1009" y="f1701"/>
                  </a:lnTo>
                  <a:lnTo>
                    <a:pt x="f851" y="f459"/>
                  </a:lnTo>
                  <a:lnTo>
                    <a:pt x="f517" y="f1681"/>
                  </a:lnTo>
                  <a:lnTo>
                    <a:pt x="f1702" y="f487"/>
                  </a:lnTo>
                  <a:lnTo>
                    <a:pt x="f774" y="f487"/>
                  </a:lnTo>
                  <a:lnTo>
                    <a:pt x="f604" y="f486"/>
                  </a:lnTo>
                  <a:lnTo>
                    <a:pt x="f221" y="f1682"/>
                  </a:lnTo>
                  <a:lnTo>
                    <a:pt x="f1300" y="f457"/>
                  </a:lnTo>
                  <a:lnTo>
                    <a:pt x="f1300" y="f1683"/>
                  </a:lnTo>
                  <a:lnTo>
                    <a:pt x="f221" y="f1698"/>
                  </a:lnTo>
                  <a:lnTo>
                    <a:pt x="f221" y="f477"/>
                  </a:lnTo>
                  <a:lnTo>
                    <a:pt x="f1466" y="f494"/>
                  </a:lnTo>
                  <a:lnTo>
                    <a:pt x="f604" y="f421"/>
                  </a:lnTo>
                  <a:lnTo>
                    <a:pt x="f615" y="f410"/>
                  </a:lnTo>
                  <a:lnTo>
                    <a:pt x="f225" y="f321"/>
                  </a:lnTo>
                  <a:lnTo>
                    <a:pt x="f743" y="f13"/>
                  </a:lnTo>
                  <a:lnTo>
                    <a:pt x="f612" y="f310"/>
                  </a:lnTo>
                  <a:lnTo>
                    <a:pt x="f232" y="f19"/>
                  </a:lnTo>
                  <a:lnTo>
                    <a:pt x="f611" y="f376"/>
                  </a:lnTo>
                  <a:lnTo>
                    <a:pt x="f611" y="f1554"/>
                  </a:lnTo>
                  <a:lnTo>
                    <a:pt x="f611" y="f1181"/>
                  </a:lnTo>
                  <a:lnTo>
                    <a:pt x="f232" y="f302"/>
                  </a:lnTo>
                  <a:lnTo>
                    <a:pt x="f227" y="f256"/>
                  </a:lnTo>
                  <a:lnTo>
                    <a:pt x="f740" y="f237"/>
                  </a:lnTo>
                  <a:lnTo>
                    <a:pt x="f1453" y="f240"/>
                  </a:lnTo>
                  <a:lnTo>
                    <a:pt x="f1339" y="f240"/>
                  </a:lnTo>
                  <a:lnTo>
                    <a:pt x="f1003" y="f240"/>
                  </a:lnTo>
                  <a:lnTo>
                    <a:pt x="f641" y="f237"/>
                  </a:lnTo>
                  <a:lnTo>
                    <a:pt x="f1457" y="f235"/>
                  </a:lnTo>
                  <a:lnTo>
                    <a:pt x="f599" y="f261"/>
                  </a:lnTo>
                  <a:lnTo>
                    <a:pt x="f1464" y="f260"/>
                  </a:lnTo>
                  <a:lnTo>
                    <a:pt x="f634" y="f253"/>
                  </a:lnTo>
                  <a:lnTo>
                    <a:pt x="f634" y="f300"/>
                  </a:lnTo>
                  <a:lnTo>
                    <a:pt x="f634" y="f306"/>
                  </a:lnTo>
                  <a:lnTo>
                    <a:pt x="f634" y="f17"/>
                  </a:lnTo>
                  <a:lnTo>
                    <a:pt x="f636" y="f357"/>
                  </a:lnTo>
                  <a:lnTo>
                    <a:pt x="f636" y="f321"/>
                  </a:lnTo>
                  <a:lnTo>
                    <a:pt x="f634" y="f411"/>
                  </a:lnTo>
                  <a:lnTo>
                    <a:pt x="f634" y="f428"/>
                  </a:lnTo>
                  <a:lnTo>
                    <a:pt x="f634" y="f496"/>
                  </a:lnTo>
                  <a:lnTo>
                    <a:pt x="f638" y="f481"/>
                  </a:lnTo>
                  <a:lnTo>
                    <a:pt x="f638" y="f1681"/>
                  </a:lnTo>
                  <a:lnTo>
                    <a:pt x="f632" y="f1372"/>
                  </a:lnTo>
                  <a:lnTo>
                    <a:pt x="f632" y="f1494"/>
                  </a:lnTo>
                  <a:lnTo>
                    <a:pt x="f639" y="f512"/>
                  </a:lnTo>
                  <a:lnTo>
                    <a:pt x="f639" y="f1506"/>
                  </a:lnTo>
                  <a:lnTo>
                    <a:pt x="f1464" y="f513"/>
                  </a:lnTo>
                  <a:lnTo>
                    <a:pt x="f599" y="f513"/>
                  </a:lnTo>
                  <a:lnTo>
                    <a:pt x="f1322" y="f1371"/>
                  </a:lnTo>
                  <a:lnTo>
                    <a:pt x="f1322" y="f1371"/>
                  </a:lnTo>
                  <a:close/>
                  <a:moveTo>
                    <a:pt x="f1460" y="f321"/>
                  </a:moveTo>
                  <a:lnTo>
                    <a:pt x="f1460" y="f376"/>
                  </a:lnTo>
                  <a:lnTo>
                    <a:pt x="f1007" y="f370"/>
                  </a:lnTo>
                  <a:lnTo>
                    <a:pt x="f851" y="f370"/>
                  </a:lnTo>
                  <a:lnTo>
                    <a:pt x="f643" y="f370"/>
                  </a:lnTo>
                  <a:lnTo>
                    <a:pt x="f618" y="f376"/>
                  </a:lnTo>
                  <a:lnTo>
                    <a:pt x="f1295" y="f376"/>
                  </a:lnTo>
                  <a:lnTo>
                    <a:pt x="f1295" y="f308"/>
                  </a:lnTo>
                  <a:lnTo>
                    <a:pt x="f1326" y="f15"/>
                  </a:lnTo>
                  <a:lnTo>
                    <a:pt x="f618" y="f355"/>
                  </a:lnTo>
                  <a:lnTo>
                    <a:pt x="f774" y="f317"/>
                  </a:lnTo>
                  <a:lnTo>
                    <a:pt x="f643" y="f365"/>
                  </a:lnTo>
                  <a:lnTo>
                    <a:pt x="f1702" y="f411"/>
                  </a:lnTo>
                  <a:lnTo>
                    <a:pt x="f517" y="f469"/>
                  </a:lnTo>
                  <a:lnTo>
                    <a:pt x="f1304" y="f686"/>
                  </a:lnTo>
                  <a:lnTo>
                    <a:pt x="f1009" y="f451"/>
                  </a:lnTo>
                  <a:lnTo>
                    <a:pt x="f1453" y="f415"/>
                  </a:lnTo>
                  <a:lnTo>
                    <a:pt x="f1007" y="f415"/>
                  </a:lnTo>
                  <a:lnTo>
                    <a:pt x="f624" y="f415"/>
                  </a:lnTo>
                  <a:lnTo>
                    <a:pt x="f1460" y="f415"/>
                  </a:lnTo>
                  <a:lnTo>
                    <a:pt x="f1460" y="f321"/>
                  </a:lnTo>
                  <a:close/>
                  <a:moveTo>
                    <a:pt x="f1352" y="f515"/>
                  </a:moveTo>
                  <a:lnTo>
                    <a:pt x="f1352" y="f234"/>
                  </a:lnTo>
                  <a:lnTo>
                    <a:pt x="f472" y="f1121"/>
                  </a:lnTo>
                  <a:lnTo>
                    <a:pt x="f279" y="f486"/>
                  </a:lnTo>
                  <a:lnTo>
                    <a:pt x="f473" y="f459"/>
                  </a:lnTo>
                  <a:lnTo>
                    <a:pt x="f1703" y="f500"/>
                  </a:lnTo>
                  <a:lnTo>
                    <a:pt x="f1703" y="f385"/>
                  </a:lnTo>
                  <a:lnTo>
                    <a:pt x="f1703" y="f25"/>
                  </a:lnTo>
                  <a:lnTo>
                    <a:pt x="f1703" y="f15"/>
                  </a:lnTo>
                  <a:lnTo>
                    <a:pt x="f1703" y="f370"/>
                  </a:lnTo>
                  <a:lnTo>
                    <a:pt x="f475" y="f335"/>
                  </a:lnTo>
                  <a:lnTo>
                    <a:pt x="f475" y="f258"/>
                  </a:lnTo>
                  <a:lnTo>
                    <a:pt x="f475" y="f1363"/>
                  </a:lnTo>
                  <a:lnTo>
                    <a:pt x="f475" y="f235"/>
                  </a:lnTo>
                  <a:lnTo>
                    <a:pt x="f473" y="f237"/>
                  </a:lnTo>
                  <a:lnTo>
                    <a:pt x="f278" y="f240"/>
                  </a:lnTo>
                  <a:lnTo>
                    <a:pt x="f356" y="f237"/>
                  </a:lnTo>
                  <a:lnTo>
                    <a:pt x="f1487" y="f357"/>
                  </a:lnTo>
                  <a:lnTo>
                    <a:pt x="f359" y="f362"/>
                  </a:lnTo>
                  <a:lnTo>
                    <a:pt x="f48" y="f410"/>
                  </a:lnTo>
                  <a:lnTo>
                    <a:pt x="f908" y="f469"/>
                  </a:lnTo>
                  <a:lnTo>
                    <a:pt x="f1356" y="f686"/>
                  </a:lnTo>
                  <a:lnTo>
                    <a:pt x="f368" y="f451"/>
                  </a:lnTo>
                  <a:lnTo>
                    <a:pt x="f1164" y="f415"/>
                  </a:lnTo>
                  <a:lnTo>
                    <a:pt x="f1164" y="f414"/>
                  </a:lnTo>
                  <a:lnTo>
                    <a:pt x="f67" y="f413"/>
                  </a:lnTo>
                  <a:lnTo>
                    <a:pt x="f371" y="f410"/>
                  </a:lnTo>
                  <a:lnTo>
                    <a:pt x="f371" y="f387"/>
                  </a:lnTo>
                  <a:lnTo>
                    <a:pt x="f371" y="f408"/>
                  </a:lnTo>
                  <a:lnTo>
                    <a:pt x="f371" y="f28"/>
                  </a:lnTo>
                  <a:lnTo>
                    <a:pt x="f371" y="f314"/>
                  </a:lnTo>
                  <a:lnTo>
                    <a:pt x="f1164" y="f312"/>
                  </a:lnTo>
                  <a:lnTo>
                    <a:pt x="f1356" y="f21"/>
                  </a:lnTo>
                  <a:lnTo>
                    <a:pt x="f908" y="f333"/>
                  </a:lnTo>
                  <a:lnTo>
                    <a:pt x="f364" y="f306"/>
                  </a:lnTo>
                  <a:lnTo>
                    <a:pt x="f48" y="f300"/>
                  </a:lnTo>
                  <a:lnTo>
                    <a:pt x="f48" y="f254"/>
                  </a:lnTo>
                  <a:lnTo>
                    <a:pt x="f364" y="f237"/>
                  </a:lnTo>
                  <a:lnTo>
                    <a:pt x="f47" y="f237"/>
                  </a:lnTo>
                  <a:lnTo>
                    <a:pt x="f978" y="f237"/>
                  </a:lnTo>
                  <a:lnTo>
                    <a:pt x="f264" y="f253"/>
                  </a:lnTo>
                  <a:lnTo>
                    <a:pt x="f446" y="f306"/>
                  </a:lnTo>
                  <a:lnTo>
                    <a:pt x="f46" y="f376"/>
                  </a:lnTo>
                  <a:lnTo>
                    <a:pt x="f374" y="f308"/>
                  </a:lnTo>
                  <a:lnTo>
                    <a:pt x="f378" y="f21"/>
                  </a:lnTo>
                  <a:lnTo>
                    <a:pt x="f92" y="f369"/>
                  </a:lnTo>
                  <a:lnTo>
                    <a:pt x="f92" y="f355"/>
                  </a:lnTo>
                  <a:lnTo>
                    <a:pt x="f92" y="f11"/>
                  </a:lnTo>
                  <a:lnTo>
                    <a:pt x="f92" y="f365"/>
                  </a:lnTo>
                  <a:lnTo>
                    <a:pt x="f92" y="f409"/>
                  </a:lnTo>
                  <a:lnTo>
                    <a:pt x="f92" y="f698"/>
                  </a:lnTo>
                  <a:lnTo>
                    <a:pt x="f92" y="f457"/>
                  </a:lnTo>
                  <a:lnTo>
                    <a:pt x="f978" y="f485"/>
                  </a:lnTo>
                  <a:lnTo>
                    <a:pt x="f379" y="f486"/>
                  </a:lnTo>
                  <a:lnTo>
                    <a:pt x="f1355" y="f486"/>
                  </a:lnTo>
                  <a:lnTo>
                    <a:pt x="f67" y="f460"/>
                  </a:lnTo>
                  <a:lnTo>
                    <a:pt x="f1036" y="f462"/>
                  </a:lnTo>
                  <a:lnTo>
                    <a:pt x="f269" y="f1687"/>
                  </a:lnTo>
                  <a:lnTo>
                    <a:pt x="f49" y="f1704"/>
                  </a:lnTo>
                  <a:lnTo>
                    <a:pt x="f456" y="f698"/>
                  </a:lnTo>
                  <a:lnTo>
                    <a:pt x="f58" y="f693"/>
                  </a:lnTo>
                  <a:lnTo>
                    <a:pt x="f56" y="f410"/>
                  </a:lnTo>
                  <a:lnTo>
                    <a:pt x="f467" y="f411"/>
                  </a:lnTo>
                  <a:lnTo>
                    <a:pt x="f273" y="f466"/>
                  </a:lnTo>
                  <a:lnTo>
                    <a:pt x="f356" y="f411"/>
                  </a:lnTo>
                  <a:lnTo>
                    <a:pt x="f471" y="f385"/>
                  </a:lnTo>
                  <a:lnTo>
                    <a:pt x="f471" y="f469"/>
                  </a:lnTo>
                  <a:lnTo>
                    <a:pt x="f471" y="f414"/>
                  </a:lnTo>
                  <a:lnTo>
                    <a:pt x="f471" y="f470"/>
                  </a:lnTo>
                  <a:lnTo>
                    <a:pt x="f471" y="f430"/>
                  </a:lnTo>
                  <a:lnTo>
                    <a:pt x="f471" y="f433"/>
                  </a:lnTo>
                  <a:lnTo>
                    <a:pt x="f471" y="f421"/>
                  </a:lnTo>
                  <a:lnTo>
                    <a:pt x="f471" y="f1687"/>
                  </a:lnTo>
                  <a:lnTo>
                    <a:pt x="f471" y="f1705"/>
                  </a:lnTo>
                  <a:lnTo>
                    <a:pt x="f273" y="f496"/>
                  </a:lnTo>
                  <a:lnTo>
                    <a:pt x="f56" y="f1686"/>
                  </a:lnTo>
                  <a:lnTo>
                    <a:pt x="f53" y="f476"/>
                  </a:lnTo>
                  <a:lnTo>
                    <a:pt x="f464" y="f477"/>
                  </a:lnTo>
                  <a:lnTo>
                    <a:pt x="f464" y="f481"/>
                  </a:lnTo>
                  <a:lnTo>
                    <a:pt x="f51" y="f1682"/>
                  </a:lnTo>
                  <a:lnTo>
                    <a:pt x="f464" y="f1121"/>
                  </a:lnTo>
                  <a:lnTo>
                    <a:pt x="f464" y="f1678"/>
                  </a:lnTo>
                  <a:lnTo>
                    <a:pt x="f53" y="f509"/>
                  </a:lnTo>
                  <a:lnTo>
                    <a:pt x="f467" y="f511"/>
                  </a:lnTo>
                  <a:lnTo>
                    <a:pt x="f275" y="f1371"/>
                  </a:lnTo>
                  <a:lnTo>
                    <a:pt x="f348" y="f512"/>
                  </a:lnTo>
                  <a:lnTo>
                    <a:pt x="f278" y="f1371"/>
                  </a:lnTo>
                  <a:lnTo>
                    <a:pt x="f1352" y="f511"/>
                  </a:lnTo>
                  <a:lnTo>
                    <a:pt x="f1352" y="f515"/>
                  </a:lnTo>
                  <a:lnTo>
                    <a:pt x="f1352" y="f515"/>
                  </a:lnTo>
                  <a:close/>
                  <a:moveTo>
                    <a:pt x="f77" y="f500"/>
                  </a:moveTo>
                  <a:lnTo>
                    <a:pt x="f77" y="f1701"/>
                  </a:lnTo>
                  <a:lnTo>
                    <a:pt x="f77" y="f476"/>
                  </a:lnTo>
                  <a:lnTo>
                    <a:pt x="f77" y="f1685"/>
                  </a:lnTo>
                  <a:lnTo>
                    <a:pt x="f77" y="f660"/>
                  </a:lnTo>
                  <a:lnTo>
                    <a:pt x="f77" y="f1700"/>
                  </a:lnTo>
                  <a:lnTo>
                    <a:pt x="f77" y="f1706"/>
                  </a:lnTo>
                  <a:lnTo>
                    <a:pt x="f77" y="f411"/>
                  </a:lnTo>
                  <a:lnTo>
                    <a:pt x="f77" y="f237"/>
                  </a:lnTo>
                  <a:lnTo>
                    <a:pt x="f81" y="f240"/>
                  </a:lnTo>
                  <a:lnTo>
                    <a:pt x="f1023" y="f237"/>
                  </a:lnTo>
                  <a:lnTo>
                    <a:pt x="f259" y="f235"/>
                  </a:lnTo>
                  <a:lnTo>
                    <a:pt x="f259" y="f261"/>
                  </a:lnTo>
                  <a:lnTo>
                    <a:pt x="f259" y="f258"/>
                  </a:lnTo>
                  <a:lnTo>
                    <a:pt x="f403" y="f335"/>
                  </a:lnTo>
                  <a:lnTo>
                    <a:pt x="f403" y="f1554"/>
                  </a:lnTo>
                  <a:lnTo>
                    <a:pt x="f403" y="f21"/>
                  </a:lnTo>
                  <a:lnTo>
                    <a:pt x="f403" y="f314"/>
                  </a:lnTo>
                  <a:lnTo>
                    <a:pt x="f403" y="f411"/>
                  </a:lnTo>
                  <a:lnTo>
                    <a:pt x="f403" y="f693"/>
                  </a:lnTo>
                  <a:lnTo>
                    <a:pt x="f403" y="f1669"/>
                  </a:lnTo>
                  <a:lnTo>
                    <a:pt x="f403" y="f1704"/>
                  </a:lnTo>
                  <a:lnTo>
                    <a:pt x="f403" y="f1699"/>
                  </a:lnTo>
                  <a:lnTo>
                    <a:pt x="f403" y="f1705"/>
                  </a:lnTo>
                  <a:lnTo>
                    <a:pt x="f259" y="f496"/>
                  </a:lnTo>
                  <a:lnTo>
                    <a:pt x="f259" y="f462"/>
                  </a:lnTo>
                  <a:lnTo>
                    <a:pt x="f439" y="f477"/>
                  </a:lnTo>
                  <a:lnTo>
                    <a:pt x="f1209" y="f1701"/>
                  </a:lnTo>
                  <a:lnTo>
                    <a:pt x="f87" y="f500"/>
                  </a:lnTo>
                  <a:lnTo>
                    <a:pt x="f388" y="f481"/>
                  </a:lnTo>
                  <a:lnTo>
                    <a:pt x="f441" y="f481"/>
                  </a:lnTo>
                  <a:lnTo>
                    <a:pt x="f386" y="f481"/>
                  </a:lnTo>
                  <a:lnTo>
                    <a:pt x="f77" y="f500"/>
                  </a:lnTo>
                  <a:lnTo>
                    <a:pt x="f77" y="f500"/>
                  </a:lnTo>
                  <a:close/>
                  <a:moveTo>
                    <a:pt x="f728" y="f477"/>
                  </a:moveTo>
                  <a:lnTo>
                    <a:pt x="f1058" y="f476"/>
                  </a:lnTo>
                  <a:lnTo>
                    <a:pt x="f718" y="f1686"/>
                  </a:lnTo>
                  <a:lnTo>
                    <a:pt x="f755" y="f1685"/>
                  </a:lnTo>
                  <a:lnTo>
                    <a:pt x="f759" y="f444"/>
                  </a:lnTo>
                  <a:lnTo>
                    <a:pt x="f731" y="f1694"/>
                  </a:lnTo>
                  <a:lnTo>
                    <a:pt x="f731" y="f365"/>
                  </a:lnTo>
                  <a:lnTo>
                    <a:pt x="f731" y="f314"/>
                  </a:lnTo>
                  <a:lnTo>
                    <a:pt x="f731" y="f21"/>
                  </a:lnTo>
                  <a:lnTo>
                    <a:pt x="f731" y="f1554"/>
                  </a:lnTo>
                  <a:lnTo>
                    <a:pt x="f733" y="f335"/>
                  </a:lnTo>
                  <a:lnTo>
                    <a:pt x="f733" y="f256"/>
                  </a:lnTo>
                  <a:lnTo>
                    <a:pt x="f733" y="f352"/>
                  </a:lnTo>
                  <a:lnTo>
                    <a:pt x="f1045" y="f261"/>
                  </a:lnTo>
                  <a:lnTo>
                    <a:pt x="f1560" y="f237"/>
                  </a:lnTo>
                  <a:lnTo>
                    <a:pt x="f759" y="f237"/>
                  </a:lnTo>
                  <a:lnTo>
                    <a:pt x="f1041" y="f240"/>
                  </a:lnTo>
                  <a:lnTo>
                    <a:pt x="f753" y="f240"/>
                  </a:lnTo>
                  <a:lnTo>
                    <a:pt x="f875" y="f240"/>
                  </a:lnTo>
                  <a:lnTo>
                    <a:pt x="f652" y="f254"/>
                  </a:lnTo>
                  <a:lnTo>
                    <a:pt x="f650" y="f299"/>
                  </a:lnTo>
                  <a:lnTo>
                    <a:pt x="f647" y="f305"/>
                  </a:lnTo>
                  <a:lnTo>
                    <a:pt x="f1061" y="f376"/>
                  </a:lnTo>
                  <a:lnTo>
                    <a:pt x="f1287" y="f310"/>
                  </a:lnTo>
                  <a:lnTo>
                    <a:pt x="f736" y="f317"/>
                  </a:lnTo>
                  <a:lnTo>
                    <a:pt x="f746" y="f411"/>
                  </a:lnTo>
                  <a:lnTo>
                    <a:pt x="f610" y="f1669"/>
                  </a:lnTo>
                  <a:lnTo>
                    <a:pt x="f743" y="f676"/>
                  </a:lnTo>
                  <a:lnTo>
                    <a:pt x="f607" y="f1694"/>
                  </a:lnTo>
                  <a:lnTo>
                    <a:pt x="f225" y="f660"/>
                  </a:lnTo>
                  <a:lnTo>
                    <a:pt x="f1062" y="f444"/>
                  </a:lnTo>
                  <a:lnTo>
                    <a:pt x="f1062" y="f445"/>
                  </a:lnTo>
                  <a:lnTo>
                    <a:pt x="f1062" y="f1685"/>
                  </a:lnTo>
                  <a:lnTo>
                    <a:pt x="f225" y="f496"/>
                  </a:lnTo>
                  <a:lnTo>
                    <a:pt x="f227" y="f494"/>
                  </a:lnTo>
                  <a:lnTo>
                    <a:pt x="f232" y="f496"/>
                  </a:lnTo>
                  <a:lnTo>
                    <a:pt x="f1490" y="f496"/>
                  </a:lnTo>
                  <a:lnTo>
                    <a:pt x="f746" y="f494"/>
                  </a:lnTo>
                  <a:lnTo>
                    <a:pt x="f1286" y="f1686"/>
                  </a:lnTo>
                  <a:lnTo>
                    <a:pt x="f1285" y="f1707"/>
                  </a:lnTo>
                  <a:lnTo>
                    <a:pt x="f748" y="f1701"/>
                  </a:lnTo>
                  <a:lnTo>
                    <a:pt x="f770" y="f500"/>
                  </a:lnTo>
                  <a:lnTo>
                    <a:pt x="f644" y="f500"/>
                  </a:lnTo>
                  <a:lnTo>
                    <a:pt x="f652" y="f1701"/>
                  </a:lnTo>
                  <a:lnTo>
                    <a:pt x="f735" y="f478"/>
                  </a:lnTo>
                  <a:lnTo>
                    <a:pt x="f728" y="f477"/>
                  </a:lnTo>
                  <a:lnTo>
                    <a:pt x="f728" y="f477"/>
                  </a:lnTo>
                  <a:close/>
                  <a:moveTo>
                    <a:pt x="f750" y="f1700"/>
                  </a:moveTo>
                  <a:lnTo>
                    <a:pt x="f644" y="f427"/>
                  </a:lnTo>
                  <a:lnTo>
                    <a:pt x="f769" y="f382"/>
                  </a:lnTo>
                  <a:lnTo>
                    <a:pt x="f873" y="f28"/>
                  </a:lnTo>
                  <a:lnTo>
                    <a:pt x="f654" y="f357"/>
                  </a:lnTo>
                  <a:lnTo>
                    <a:pt x="f729" y="f15"/>
                  </a:lnTo>
                  <a:lnTo>
                    <a:pt x="f767" y="f19"/>
                  </a:lnTo>
                  <a:lnTo>
                    <a:pt x="f1012" y="f376"/>
                  </a:lnTo>
                  <a:lnTo>
                    <a:pt x="f655" y="f370"/>
                  </a:lnTo>
                  <a:lnTo>
                    <a:pt x="f726" y="f1554"/>
                  </a:lnTo>
                  <a:lnTo>
                    <a:pt x="f753" y="f1554"/>
                  </a:lnTo>
                  <a:lnTo>
                    <a:pt x="f765" y="f376"/>
                  </a:lnTo>
                  <a:lnTo>
                    <a:pt x="f765" y="f308"/>
                  </a:lnTo>
                  <a:lnTo>
                    <a:pt x="f717" y="f21"/>
                  </a:lnTo>
                  <a:lnTo>
                    <a:pt x="f717" y="f23"/>
                  </a:lnTo>
                  <a:lnTo>
                    <a:pt x="f717" y="f357"/>
                  </a:lnTo>
                  <a:lnTo>
                    <a:pt x="f717" y="f28"/>
                  </a:lnTo>
                  <a:lnTo>
                    <a:pt x="f717" y="f9"/>
                  </a:lnTo>
                  <a:lnTo>
                    <a:pt x="f717" y="f430"/>
                  </a:lnTo>
                  <a:lnTo>
                    <a:pt x="f655" y="f433"/>
                  </a:lnTo>
                  <a:lnTo>
                    <a:pt x="f728" y="f1694"/>
                  </a:lnTo>
                  <a:lnTo>
                    <a:pt x="f715" y="f420"/>
                  </a:lnTo>
                  <a:lnTo>
                    <a:pt x="f654" y="f421"/>
                  </a:lnTo>
                  <a:lnTo>
                    <a:pt x="f735" y="f1694"/>
                  </a:lnTo>
                  <a:lnTo>
                    <a:pt x="f750" y="f1700"/>
                  </a:lnTo>
                  <a:lnTo>
                    <a:pt x="f750" y="f1700"/>
                  </a:lnTo>
                  <a:close/>
                  <a:moveTo>
                    <a:pt x="f891" y="f660"/>
                  </a:moveTo>
                  <a:lnTo>
                    <a:pt x="f400" y="f1700"/>
                  </a:lnTo>
                  <a:lnTo>
                    <a:pt x="f400" y="f321"/>
                  </a:lnTo>
                  <a:lnTo>
                    <a:pt x="f400" y="f237"/>
                  </a:lnTo>
                  <a:lnTo>
                    <a:pt x="f397" y="f240"/>
                  </a:lnTo>
                  <a:lnTo>
                    <a:pt x="f892" y="f240"/>
                  </a:lnTo>
                  <a:lnTo>
                    <a:pt x="f422" y="f240"/>
                  </a:lnTo>
                  <a:lnTo>
                    <a:pt x="f1204" y="f240"/>
                  </a:lnTo>
                  <a:lnTo>
                    <a:pt x="f1204" y="f237"/>
                  </a:lnTo>
                  <a:lnTo>
                    <a:pt x="f1204" y="f1363"/>
                  </a:lnTo>
                  <a:lnTo>
                    <a:pt x="f1204" y="f258"/>
                  </a:lnTo>
                  <a:lnTo>
                    <a:pt x="f1204" y="f335"/>
                  </a:lnTo>
                  <a:lnTo>
                    <a:pt x="f395" y="f17"/>
                  </a:lnTo>
                  <a:lnTo>
                    <a:pt x="f395" y="f317"/>
                  </a:lnTo>
                  <a:lnTo>
                    <a:pt x="f707" y="f428"/>
                  </a:lnTo>
                  <a:lnTo>
                    <a:pt x="f250" y="f427"/>
                  </a:lnTo>
                  <a:lnTo>
                    <a:pt x="f986" y="f431"/>
                  </a:lnTo>
                  <a:lnTo>
                    <a:pt x="f894" y="f431"/>
                  </a:lnTo>
                  <a:lnTo>
                    <a:pt x="f890" y="f1670"/>
                  </a:lnTo>
                  <a:lnTo>
                    <a:pt x="f905" y="f1706"/>
                  </a:lnTo>
                  <a:lnTo>
                    <a:pt x="f1223" y="f470"/>
                  </a:lnTo>
                  <a:lnTo>
                    <a:pt x="f1223" y="f693"/>
                  </a:lnTo>
                  <a:lnTo>
                    <a:pt x="f1173" y="f382"/>
                  </a:lnTo>
                  <a:lnTo>
                    <a:pt x="f1173" y="f328"/>
                  </a:lnTo>
                  <a:lnTo>
                    <a:pt x="f1173" y="f240"/>
                  </a:lnTo>
                  <a:lnTo>
                    <a:pt x="f1266" y="f240"/>
                  </a:lnTo>
                  <a:lnTo>
                    <a:pt x="f1265" y="f240"/>
                  </a:lnTo>
                  <a:lnTo>
                    <a:pt x="f1265" y="f28"/>
                  </a:lnTo>
                  <a:lnTo>
                    <a:pt x="f1265" y="f676"/>
                  </a:lnTo>
                  <a:lnTo>
                    <a:pt x="f898" y="f421"/>
                  </a:lnTo>
                  <a:lnTo>
                    <a:pt x="f896" y="f666"/>
                  </a:lnTo>
                  <a:lnTo>
                    <a:pt x="f998" y="f1705"/>
                  </a:lnTo>
                  <a:lnTo>
                    <a:pt x="f996" y="f445"/>
                  </a:lnTo>
                  <a:lnTo>
                    <a:pt x="f994" y="f445"/>
                  </a:lnTo>
                  <a:lnTo>
                    <a:pt x="f1166" y="f1186"/>
                  </a:lnTo>
                  <a:lnTo>
                    <a:pt x="f894" y="f1685"/>
                  </a:lnTo>
                  <a:lnTo>
                    <a:pt x="f250" y="f496"/>
                  </a:lnTo>
                  <a:lnTo>
                    <a:pt x="f394" y="f1685"/>
                  </a:lnTo>
                  <a:lnTo>
                    <a:pt x="f1204" y="f445"/>
                  </a:lnTo>
                  <a:lnTo>
                    <a:pt x="f891" y="f660"/>
                  </a:lnTo>
                  <a:lnTo>
                    <a:pt x="f891" y="f660"/>
                  </a:lnTo>
                  <a:close/>
                  <a:moveTo>
                    <a:pt x="f883" y="f1705"/>
                  </a:moveTo>
                  <a:lnTo>
                    <a:pt x="f1054" y="f444"/>
                  </a:lnTo>
                  <a:lnTo>
                    <a:pt x="f1054" y="f9"/>
                  </a:lnTo>
                  <a:lnTo>
                    <a:pt x="f1054" y="f237"/>
                  </a:lnTo>
                  <a:lnTo>
                    <a:pt x="f1118" y="f240"/>
                  </a:lnTo>
                  <a:lnTo>
                    <a:pt x="f864" y="f240"/>
                  </a:lnTo>
                  <a:lnTo>
                    <a:pt x="f1562" y="f237"/>
                  </a:lnTo>
                  <a:lnTo>
                    <a:pt x="f1584" y="f235"/>
                  </a:lnTo>
                  <a:lnTo>
                    <a:pt x="f1582" y="f1363"/>
                  </a:lnTo>
                  <a:lnTo>
                    <a:pt x="f1582" y="f260"/>
                  </a:lnTo>
                  <a:lnTo>
                    <a:pt x="f1582" y="f254"/>
                  </a:lnTo>
                  <a:lnTo>
                    <a:pt x="f865" y="f300"/>
                  </a:lnTo>
                  <a:lnTo>
                    <a:pt x="f865" y="f370"/>
                  </a:lnTo>
                  <a:lnTo>
                    <a:pt x="f865" y="f310"/>
                  </a:lnTo>
                  <a:lnTo>
                    <a:pt x="f865" y="f314"/>
                  </a:lnTo>
                  <a:lnTo>
                    <a:pt x="f865" y="f466"/>
                  </a:lnTo>
                  <a:lnTo>
                    <a:pt x="f865" y="f413"/>
                  </a:lnTo>
                  <a:lnTo>
                    <a:pt x="f1582" y="f1669"/>
                  </a:lnTo>
                  <a:lnTo>
                    <a:pt x="f1582" y="f1706"/>
                  </a:lnTo>
                  <a:lnTo>
                    <a:pt x="f1582" y="f431"/>
                  </a:lnTo>
                  <a:lnTo>
                    <a:pt x="f1582" y="f421"/>
                  </a:lnTo>
                  <a:lnTo>
                    <a:pt x="f1584" y="f666"/>
                  </a:lnTo>
                  <a:lnTo>
                    <a:pt x="f859" y="f1705"/>
                  </a:lnTo>
                  <a:lnTo>
                    <a:pt x="f864" y="f445"/>
                  </a:lnTo>
                  <a:lnTo>
                    <a:pt x="f1581" y="f445"/>
                  </a:lnTo>
                  <a:lnTo>
                    <a:pt x="f883" y="f1705"/>
                  </a:lnTo>
                  <a:lnTo>
                    <a:pt x="f883" y="f1705"/>
                  </a:lnTo>
                  <a:close/>
                  <a:moveTo>
                    <a:pt x="f1170" y="f660"/>
                  </a:moveTo>
                  <a:lnTo>
                    <a:pt x="f283" y="f438"/>
                  </a:lnTo>
                  <a:lnTo>
                    <a:pt x="f283" y="f421"/>
                  </a:lnTo>
                  <a:lnTo>
                    <a:pt x="f248" y="f440"/>
                  </a:lnTo>
                  <a:lnTo>
                    <a:pt x="f248" y="f1704"/>
                  </a:lnTo>
                  <a:lnTo>
                    <a:pt x="f248" y="f463"/>
                  </a:lnTo>
                  <a:lnTo>
                    <a:pt x="f248" y="f415"/>
                  </a:lnTo>
                  <a:lnTo>
                    <a:pt x="f248" y="f385"/>
                  </a:lnTo>
                  <a:lnTo>
                    <a:pt x="f248" y="f408"/>
                  </a:lnTo>
                  <a:lnTo>
                    <a:pt x="f248" y="f240"/>
                  </a:lnTo>
                  <a:lnTo>
                    <a:pt x="f345" y="f240"/>
                  </a:lnTo>
                  <a:lnTo>
                    <a:pt x="f263" y="f240"/>
                  </a:lnTo>
                  <a:lnTo>
                    <a:pt x="f241" y="f240"/>
                  </a:lnTo>
                  <a:lnTo>
                    <a:pt x="f235" y="f237"/>
                  </a:lnTo>
                  <a:lnTo>
                    <a:pt x="f260" y="f261"/>
                  </a:lnTo>
                  <a:lnTo>
                    <a:pt x="f254" y="f352"/>
                  </a:lnTo>
                  <a:lnTo>
                    <a:pt x="f335" y="f254"/>
                  </a:lnTo>
                  <a:lnTo>
                    <a:pt x="f300" y="f335"/>
                  </a:lnTo>
                  <a:lnTo>
                    <a:pt x="f300" y="f302"/>
                  </a:lnTo>
                  <a:lnTo>
                    <a:pt x="f335" y="f306"/>
                  </a:lnTo>
                  <a:lnTo>
                    <a:pt x="f254" y="f333"/>
                  </a:lnTo>
                  <a:lnTo>
                    <a:pt x="f258" y="f19"/>
                  </a:lnTo>
                  <a:lnTo>
                    <a:pt x="f260" y="f19"/>
                  </a:lnTo>
                  <a:lnTo>
                    <a:pt x="f237" y="f333"/>
                  </a:lnTo>
                  <a:lnTo>
                    <a:pt x="f241" y="f370"/>
                  </a:lnTo>
                  <a:lnTo>
                    <a:pt x="f342" y="f376"/>
                  </a:lnTo>
                  <a:lnTo>
                    <a:pt x="f263" y="f308"/>
                  </a:lnTo>
                  <a:lnTo>
                    <a:pt x="f244" y="f15"/>
                  </a:lnTo>
                  <a:lnTo>
                    <a:pt x="f244" y="f357"/>
                  </a:lnTo>
                  <a:lnTo>
                    <a:pt x="f242" y="f25"/>
                  </a:lnTo>
                  <a:lnTo>
                    <a:pt x="f1556" y="f328"/>
                  </a:lnTo>
                  <a:lnTo>
                    <a:pt x="f260" y="f11"/>
                  </a:lnTo>
                  <a:lnTo>
                    <a:pt x="f302" y="f11"/>
                  </a:lnTo>
                  <a:lnTo>
                    <a:pt x="f302" y="f9"/>
                  </a:lnTo>
                  <a:lnTo>
                    <a:pt x="f300" y="f385"/>
                  </a:lnTo>
                  <a:lnTo>
                    <a:pt x="f1363" y="f385"/>
                  </a:lnTo>
                  <a:lnTo>
                    <a:pt x="f341" y="f409"/>
                  </a:lnTo>
                  <a:lnTo>
                    <a:pt x="f242" y="f465"/>
                  </a:lnTo>
                  <a:lnTo>
                    <a:pt x="f342" y="f469"/>
                  </a:lnTo>
                  <a:lnTo>
                    <a:pt x="f263" y="f693"/>
                  </a:lnTo>
                  <a:lnTo>
                    <a:pt x="f244" y="f415"/>
                  </a:lnTo>
                  <a:lnTo>
                    <a:pt x="f244" y="f470"/>
                  </a:lnTo>
                  <a:lnTo>
                    <a:pt x="f263" y="f1695"/>
                  </a:lnTo>
                  <a:lnTo>
                    <a:pt x="f342" y="f463"/>
                  </a:lnTo>
                  <a:lnTo>
                    <a:pt x="f341" y="f463"/>
                  </a:lnTo>
                  <a:lnTo>
                    <a:pt x="f1363" y="f1706"/>
                  </a:lnTo>
                  <a:lnTo>
                    <a:pt x="f302" y="f1706"/>
                  </a:lnTo>
                  <a:lnTo>
                    <a:pt x="f302" y="f433"/>
                  </a:lnTo>
                  <a:lnTo>
                    <a:pt x="f302" y="f420"/>
                  </a:lnTo>
                  <a:lnTo>
                    <a:pt x="f300" y="f421"/>
                  </a:lnTo>
                  <a:lnTo>
                    <a:pt x="f335" y="f1699"/>
                  </a:lnTo>
                  <a:lnTo>
                    <a:pt x="f254" y="f438"/>
                  </a:lnTo>
                  <a:lnTo>
                    <a:pt x="f260" y="f660"/>
                  </a:lnTo>
                  <a:lnTo>
                    <a:pt x="f1556" y="f660"/>
                  </a:lnTo>
                  <a:lnTo>
                    <a:pt x="f244" y="f1687"/>
                  </a:lnTo>
                  <a:lnTo>
                    <a:pt x="f268" y="f1687"/>
                  </a:lnTo>
                  <a:lnTo>
                    <a:pt x="f270" y="f1687"/>
                  </a:lnTo>
                  <a:lnTo>
                    <a:pt x="f282" y="f1687"/>
                  </a:lnTo>
                  <a:lnTo>
                    <a:pt x="f1170" y="f660"/>
                  </a:lnTo>
                  <a:lnTo>
                    <a:pt x="f1170" y="f660"/>
                  </a:lnTo>
                  <a:close/>
                  <a:moveTo>
                    <a:pt x="f462" y="f438"/>
                  </a:moveTo>
                  <a:lnTo>
                    <a:pt x="f494" y="f1699"/>
                  </a:lnTo>
                  <a:lnTo>
                    <a:pt x="f447" y="f420"/>
                  </a:lnTo>
                  <a:lnTo>
                    <a:pt x="f444" y="f676"/>
                  </a:lnTo>
                  <a:lnTo>
                    <a:pt x="f660" y="f430"/>
                  </a:lnTo>
                  <a:lnTo>
                    <a:pt x="f438" y="f1669"/>
                  </a:lnTo>
                  <a:lnTo>
                    <a:pt x="f438" y="f416"/>
                  </a:lnTo>
                  <a:lnTo>
                    <a:pt x="f660" y="f451"/>
                  </a:lnTo>
                  <a:lnTo>
                    <a:pt x="f444" y="f451"/>
                  </a:lnTo>
                  <a:lnTo>
                    <a:pt x="f447" y="f451"/>
                  </a:lnTo>
                  <a:lnTo>
                    <a:pt x="f476" y="f451"/>
                  </a:lnTo>
                  <a:lnTo>
                    <a:pt x="f477" y="f415"/>
                  </a:lnTo>
                  <a:lnTo>
                    <a:pt x="f461" y="f418"/>
                  </a:lnTo>
                  <a:lnTo>
                    <a:pt x="f461" y="f698"/>
                  </a:lnTo>
                  <a:lnTo>
                    <a:pt x="f500" y="f449"/>
                  </a:lnTo>
                  <a:lnTo>
                    <a:pt x="f481" y="f1706"/>
                  </a:lnTo>
                  <a:lnTo>
                    <a:pt x="f460" y="f430"/>
                  </a:lnTo>
                  <a:lnTo>
                    <a:pt x="f459" y="f430"/>
                  </a:lnTo>
                  <a:lnTo>
                    <a:pt x="f487" y="f430"/>
                  </a:lnTo>
                  <a:lnTo>
                    <a:pt x="f487" y="f416"/>
                  </a:lnTo>
                  <a:lnTo>
                    <a:pt x="f487" y="f465"/>
                  </a:lnTo>
                  <a:lnTo>
                    <a:pt x="f478" y="f382"/>
                  </a:lnTo>
                  <a:lnTo>
                    <a:pt x="f660" y="f321"/>
                  </a:lnTo>
                  <a:lnTo>
                    <a:pt x="f438" y="f369"/>
                  </a:lnTo>
                  <a:lnTo>
                    <a:pt x="f438" y="f333"/>
                  </a:lnTo>
                  <a:lnTo>
                    <a:pt x="f660" y="f305"/>
                  </a:lnTo>
                  <a:lnTo>
                    <a:pt x="f674" y="f299"/>
                  </a:lnTo>
                  <a:lnTo>
                    <a:pt x="f444" y="f258"/>
                  </a:lnTo>
                  <a:lnTo>
                    <a:pt x="f1186" y="f240"/>
                  </a:lnTo>
                  <a:lnTo>
                    <a:pt x="f503" y="f240"/>
                  </a:lnTo>
                  <a:lnTo>
                    <a:pt x="f485" y="f240"/>
                  </a:lnTo>
                  <a:lnTo>
                    <a:pt x="f1121" y="f240"/>
                  </a:lnTo>
                  <a:lnTo>
                    <a:pt x="f1372" y="f237"/>
                  </a:lnTo>
                  <a:lnTo>
                    <a:pt x="f509" y="f235"/>
                  </a:lnTo>
                  <a:lnTo>
                    <a:pt x="f511" y="f1363"/>
                  </a:lnTo>
                  <a:lnTo>
                    <a:pt x="f512" y="f258"/>
                  </a:lnTo>
                  <a:lnTo>
                    <a:pt x="f513" y="f253"/>
                  </a:lnTo>
                  <a:lnTo>
                    <a:pt x="f1506" y="f300"/>
                  </a:lnTo>
                  <a:lnTo>
                    <a:pt x="f1506" y="f306"/>
                  </a:lnTo>
                  <a:lnTo>
                    <a:pt x="f1506" y="f19"/>
                  </a:lnTo>
                  <a:lnTo>
                    <a:pt x="f513" y="f310"/>
                  </a:lnTo>
                  <a:lnTo>
                    <a:pt x="f511" y="f15"/>
                  </a:lnTo>
                  <a:lnTo>
                    <a:pt x="f1276" y="f310"/>
                  </a:lnTo>
                  <a:lnTo>
                    <a:pt x="f234" y="f21"/>
                  </a:lnTo>
                  <a:lnTo>
                    <a:pt x="f1121" y="f308"/>
                  </a:lnTo>
                  <a:lnTo>
                    <a:pt x="f486" y="f1554"/>
                  </a:lnTo>
                  <a:lnTo>
                    <a:pt x="f459" y="f1554"/>
                  </a:lnTo>
                  <a:lnTo>
                    <a:pt x="f481" y="f376"/>
                  </a:lnTo>
                  <a:lnTo>
                    <a:pt x="f500" y="f308"/>
                  </a:lnTo>
                  <a:lnTo>
                    <a:pt x="f461" y="f21"/>
                  </a:lnTo>
                  <a:lnTo>
                    <a:pt x="f500" y="f369"/>
                  </a:lnTo>
                  <a:lnTo>
                    <a:pt x="f454" y="f355"/>
                  </a:lnTo>
                  <a:lnTo>
                    <a:pt x="f455" y="f314"/>
                  </a:lnTo>
                  <a:lnTo>
                    <a:pt x="f458" y="f25"/>
                  </a:lnTo>
                  <a:lnTo>
                    <a:pt x="f487" y="f11"/>
                  </a:lnTo>
                  <a:lnTo>
                    <a:pt x="f1370" y="f321"/>
                  </a:lnTo>
                  <a:lnTo>
                    <a:pt x="f513" y="f387"/>
                  </a:lnTo>
                  <a:lnTo>
                    <a:pt x="f1506" y="f416"/>
                  </a:lnTo>
                  <a:lnTo>
                    <a:pt x="f1506" y="f433"/>
                  </a:lnTo>
                  <a:lnTo>
                    <a:pt x="f511" y="f420"/>
                  </a:lnTo>
                  <a:lnTo>
                    <a:pt x="f509" y="f1699"/>
                  </a:lnTo>
                  <a:lnTo>
                    <a:pt x="f507" y="f438"/>
                  </a:lnTo>
                  <a:lnTo>
                    <a:pt x="f489" y="f660"/>
                  </a:lnTo>
                  <a:lnTo>
                    <a:pt x="f485" y="f660"/>
                  </a:lnTo>
                  <a:lnTo>
                    <a:pt x="f500" y="f660"/>
                  </a:lnTo>
                  <a:lnTo>
                    <a:pt x="f477" y="f438"/>
                  </a:lnTo>
                  <a:lnTo>
                    <a:pt x="f462" y="f438"/>
                  </a:lnTo>
                  <a:lnTo>
                    <a:pt x="f462" y="f438"/>
                  </a:lnTo>
                  <a:close/>
                  <a:moveTo>
                    <a:pt x="f23" y="f421"/>
                  </a:moveTo>
                  <a:lnTo>
                    <a:pt x="f23" y="f420"/>
                  </a:lnTo>
                  <a:lnTo>
                    <a:pt x="f23" y="f440"/>
                  </a:lnTo>
                  <a:lnTo>
                    <a:pt x="f23" y="f1704"/>
                  </a:lnTo>
                  <a:lnTo>
                    <a:pt x="f369" y="f430"/>
                  </a:lnTo>
                  <a:lnTo>
                    <a:pt x="f369" y="f1669"/>
                  </a:lnTo>
                  <a:lnTo>
                    <a:pt x="f369" y="f693"/>
                  </a:lnTo>
                  <a:lnTo>
                    <a:pt x="f369" y="f408"/>
                  </a:lnTo>
                  <a:lnTo>
                    <a:pt x="f369" y="f240"/>
                  </a:lnTo>
                  <a:lnTo>
                    <a:pt x="f9" y="f240"/>
                  </a:lnTo>
                  <a:lnTo>
                    <a:pt x="f466" y="f240"/>
                  </a:lnTo>
                  <a:lnTo>
                    <a:pt x="f385" y="f240"/>
                  </a:lnTo>
                  <a:lnTo>
                    <a:pt x="f414" y="f237"/>
                  </a:lnTo>
                  <a:lnTo>
                    <a:pt x="f418" y="f235"/>
                  </a:lnTo>
                  <a:lnTo>
                    <a:pt x="f452" y="f261"/>
                  </a:lnTo>
                  <a:lnTo>
                    <a:pt x="f428" y="f258"/>
                  </a:lnTo>
                  <a:lnTo>
                    <a:pt x="f428" y="f15"/>
                  </a:lnTo>
                  <a:lnTo>
                    <a:pt x="f428" y="f25"/>
                  </a:lnTo>
                  <a:lnTo>
                    <a:pt x="f428" y="f367"/>
                  </a:lnTo>
                  <a:lnTo>
                    <a:pt x="f430" y="f387"/>
                  </a:lnTo>
                  <a:lnTo>
                    <a:pt x="f429" y="f411"/>
                  </a:lnTo>
                  <a:lnTo>
                    <a:pt x="f449" y="f465"/>
                  </a:lnTo>
                  <a:lnTo>
                    <a:pt x="f452" y="f414"/>
                  </a:lnTo>
                  <a:lnTo>
                    <a:pt x="f463" y="f1669"/>
                  </a:lnTo>
                  <a:lnTo>
                    <a:pt x="f430" y="f428"/>
                  </a:lnTo>
                  <a:lnTo>
                    <a:pt x="f427" y="f440"/>
                  </a:lnTo>
                  <a:lnTo>
                    <a:pt x="f431" y="f1694"/>
                  </a:lnTo>
                  <a:lnTo>
                    <a:pt x="f431" y="f421"/>
                  </a:lnTo>
                  <a:lnTo>
                    <a:pt x="f427" y="f1699"/>
                  </a:lnTo>
                  <a:lnTo>
                    <a:pt x="f428" y="f1699"/>
                  </a:lnTo>
                  <a:lnTo>
                    <a:pt x="f452" y="f1699"/>
                  </a:lnTo>
                  <a:lnTo>
                    <a:pt x="f416" y="f1699"/>
                  </a:lnTo>
                  <a:lnTo>
                    <a:pt x="f451" y="f421"/>
                  </a:lnTo>
                  <a:lnTo>
                    <a:pt x="f414" y="f420"/>
                  </a:lnTo>
                  <a:lnTo>
                    <a:pt x="f686" y="f1694"/>
                  </a:lnTo>
                  <a:lnTo>
                    <a:pt x="f693" y="f1700"/>
                  </a:lnTo>
                  <a:lnTo>
                    <a:pt x="f465" y="f430"/>
                  </a:lnTo>
                  <a:lnTo>
                    <a:pt x="f385" y="f698"/>
                  </a:lnTo>
                  <a:lnTo>
                    <a:pt x="f384" y="f416"/>
                  </a:lnTo>
                  <a:lnTo>
                    <a:pt x="f411" y="f415"/>
                  </a:lnTo>
                  <a:lnTo>
                    <a:pt x="f382" y="f415"/>
                  </a:lnTo>
                  <a:lnTo>
                    <a:pt x="f468" y="f415"/>
                  </a:lnTo>
                  <a:lnTo>
                    <a:pt x="f9" y="f416"/>
                  </a:lnTo>
                  <a:lnTo>
                    <a:pt x="f365" y="f698"/>
                  </a:lnTo>
                  <a:lnTo>
                    <a:pt x="f365" y="f463"/>
                  </a:lnTo>
                  <a:lnTo>
                    <a:pt x="f362" y="f1670"/>
                  </a:lnTo>
                  <a:lnTo>
                    <a:pt x="f408" y="f1699"/>
                  </a:lnTo>
                  <a:lnTo>
                    <a:pt x="f328" y="f1699"/>
                  </a:lnTo>
                  <a:lnTo>
                    <a:pt x="f355" y="f1699"/>
                  </a:lnTo>
                  <a:lnTo>
                    <a:pt x="f312" y="f1699"/>
                  </a:lnTo>
                  <a:lnTo>
                    <a:pt x="f23" y="f421"/>
                  </a:lnTo>
                  <a:lnTo>
                    <a:pt x="f23" y="f421"/>
                  </a:lnTo>
                  <a:close/>
                  <a:moveTo>
                    <a:pt x="f465" y="f362"/>
                  </a:moveTo>
                  <a:lnTo>
                    <a:pt x="f465" y="f408"/>
                  </a:lnTo>
                  <a:lnTo>
                    <a:pt x="f469" y="f28"/>
                  </a:lnTo>
                  <a:lnTo>
                    <a:pt x="f469" y="f355"/>
                  </a:lnTo>
                  <a:lnTo>
                    <a:pt x="f469" y="f310"/>
                  </a:lnTo>
                  <a:lnTo>
                    <a:pt x="f465" y="f308"/>
                  </a:lnTo>
                  <a:lnTo>
                    <a:pt x="f409" y="f376"/>
                  </a:lnTo>
                  <a:lnTo>
                    <a:pt x="f385" y="f370"/>
                  </a:lnTo>
                  <a:lnTo>
                    <a:pt x="f466" y="f1554"/>
                  </a:lnTo>
                  <a:lnTo>
                    <a:pt x="f387" y="f370"/>
                  </a:lnTo>
                  <a:lnTo>
                    <a:pt x="f9" y="f376"/>
                  </a:lnTo>
                  <a:lnTo>
                    <a:pt x="f365" y="f308"/>
                  </a:lnTo>
                  <a:lnTo>
                    <a:pt x="f362" y="f310"/>
                  </a:lnTo>
                  <a:lnTo>
                    <a:pt x="f362" y="f355"/>
                  </a:lnTo>
                  <a:lnTo>
                    <a:pt x="f362" y="f328"/>
                  </a:lnTo>
                  <a:lnTo>
                    <a:pt x="f365" y="f28"/>
                  </a:lnTo>
                  <a:lnTo>
                    <a:pt x="f9" y="f362"/>
                  </a:lnTo>
                  <a:lnTo>
                    <a:pt x="f387" y="f468"/>
                  </a:lnTo>
                  <a:lnTo>
                    <a:pt x="f466" y="f468"/>
                  </a:lnTo>
                  <a:lnTo>
                    <a:pt x="f385" y="f9"/>
                  </a:lnTo>
                  <a:lnTo>
                    <a:pt x="f465" y="f362"/>
                  </a:lnTo>
                  <a:lnTo>
                    <a:pt x="f465" y="f362"/>
                  </a:lnTo>
                  <a:close/>
                  <a:moveTo>
                    <a:pt x="f1107" y="f846"/>
                  </a:moveTo>
                  <a:lnTo>
                    <a:pt x="f1107" y="f601"/>
                  </a:lnTo>
                  <a:lnTo>
                    <a:pt x="f636" y="f1020"/>
                  </a:lnTo>
                  <a:lnTo>
                    <a:pt x="f1464" y="f622"/>
                  </a:lnTo>
                  <a:lnTo>
                    <a:pt x="f215" y="f851"/>
                  </a:lnTo>
                  <a:lnTo>
                    <a:pt x="f1003" y="f1702"/>
                  </a:lnTo>
                  <a:lnTo>
                    <a:pt x="f624" y="f220"/>
                  </a:lnTo>
                  <a:lnTo>
                    <a:pt x="f1498" y="f1472"/>
                  </a:lnTo>
                  <a:lnTo>
                    <a:pt x="f1466" y="f615"/>
                  </a:lnTo>
                  <a:lnTo>
                    <a:pt x="f615" y="f1062"/>
                  </a:lnTo>
                  <a:lnTo>
                    <a:pt x="f1551" y="f1708"/>
                  </a:lnTo>
                  <a:lnTo>
                    <a:pt x="f726" y="f1471"/>
                  </a:lnTo>
                  <a:lnTo>
                    <a:pt x="f1282" y="f644"/>
                  </a:lnTo>
                  <a:lnTo>
                    <a:pt x="f1046" y="f1470"/>
                  </a:lnTo>
                  <a:lnTo>
                    <a:pt x="f1038" y="f653"/>
                  </a:lnTo>
                  <a:lnTo>
                    <a:pt x="f1586" y="f653"/>
                  </a:lnTo>
                  <a:lnTo>
                    <a:pt x="f1506" y="f1635"/>
                  </a:lnTo>
                  <a:lnTo>
                    <a:pt x="f513" y="f653"/>
                  </a:lnTo>
                  <a:lnTo>
                    <a:pt x="f1506" y="f750"/>
                  </a:lnTo>
                  <a:lnTo>
                    <a:pt x="f1566" y="f1470"/>
                  </a:lnTo>
                  <a:lnTo>
                    <a:pt x="f1587" y="f1674"/>
                  </a:lnTo>
                  <a:lnTo>
                    <a:pt x="f1054" y="f1634"/>
                  </a:lnTo>
                  <a:lnTo>
                    <a:pt x="f1565" y="f1491"/>
                  </a:lnTo>
                  <a:lnTo>
                    <a:pt x="f656" y="f225"/>
                  </a:lnTo>
                  <a:lnTo>
                    <a:pt x="f735" y="f1295"/>
                  </a:lnTo>
                  <a:lnTo>
                    <a:pt x="f1285" y="f622"/>
                  </a:lnTo>
                  <a:lnTo>
                    <a:pt x="f223" y="f1460"/>
                  </a:lnTo>
                  <a:lnTo>
                    <a:pt x="f1498" y="f1616"/>
                  </a:lnTo>
                  <a:lnTo>
                    <a:pt x="f1020" y="f1608"/>
                  </a:lnTo>
                  <a:lnTo>
                    <a:pt x="f850" y="f846"/>
                  </a:lnTo>
                  <a:lnTo>
                    <a:pt x="f1327" y="f1418"/>
                  </a:lnTo>
                  <a:lnTo>
                    <a:pt x="f1110" y="f1534"/>
                  </a:lnTo>
                  <a:lnTo>
                    <a:pt x="f639" y="f1583"/>
                  </a:lnTo>
                  <a:lnTo>
                    <a:pt x="f636" y="f1101"/>
                  </a:lnTo>
                  <a:lnTo>
                    <a:pt x="f1108" y="f1399"/>
                  </a:lnTo>
                  <a:lnTo>
                    <a:pt x="f815" y="f185"/>
                  </a:lnTo>
                  <a:lnTo>
                    <a:pt x="f814" y="f180"/>
                  </a:lnTo>
                  <a:lnTo>
                    <a:pt x="f1308" y="f179"/>
                  </a:lnTo>
                  <a:lnTo>
                    <a:pt x="f1308" y="f180"/>
                  </a:lnTo>
                  <a:lnTo>
                    <a:pt x="f1308" y="f1399"/>
                  </a:lnTo>
                  <a:lnTo>
                    <a:pt x="f1107" y="f785"/>
                  </a:lnTo>
                  <a:lnTo>
                    <a:pt x="f1107" y="f1386"/>
                  </a:lnTo>
                  <a:lnTo>
                    <a:pt x="f1107" y="f1598"/>
                  </a:lnTo>
                  <a:lnTo>
                    <a:pt x="f1107" y="f1535"/>
                  </a:lnTo>
                  <a:lnTo>
                    <a:pt x="f1107" y="f1418"/>
                  </a:lnTo>
                  <a:lnTo>
                    <a:pt x="f1107" y="f846"/>
                  </a:lnTo>
                  <a:lnTo>
                    <a:pt x="f1107" y="f846"/>
                  </a:lnTo>
                  <a:close/>
                  <a:moveTo>
                    <a:pt x="f482" y="f1103"/>
                  </a:moveTo>
                  <a:lnTo>
                    <a:pt x="f276" y="f1576"/>
                  </a:lnTo>
                  <a:lnTo>
                    <a:pt x="f58" y="f1607"/>
                  </a:lnTo>
                  <a:lnTo>
                    <a:pt x="f94" y="f1308"/>
                  </a:lnTo>
                  <a:lnTo>
                    <a:pt x="f1360" y="f1460"/>
                  </a:lnTo>
                  <a:lnTo>
                    <a:pt x="f1525" y="f1009"/>
                  </a:lnTo>
                  <a:lnTo>
                    <a:pt x="f432" y="f1472"/>
                  </a:lnTo>
                  <a:lnTo>
                    <a:pt x="f422" y="f1708"/>
                  </a:lnTo>
                  <a:lnTo>
                    <a:pt x="f898" y="f1634"/>
                  </a:lnTo>
                  <a:lnTo>
                    <a:pt x="f1265" y="f1674"/>
                  </a:lnTo>
                  <a:lnTo>
                    <a:pt x="f902" y="f652"/>
                  </a:lnTo>
                  <a:lnTo>
                    <a:pt x="f903" y="f1470"/>
                  </a:lnTo>
                  <a:lnTo>
                    <a:pt x="f249" y="f750"/>
                  </a:lnTo>
                  <a:lnTo>
                    <a:pt x="f900" y="f750"/>
                  </a:lnTo>
                  <a:lnTo>
                    <a:pt x="f1129" y="f1470"/>
                  </a:lnTo>
                  <a:lnTo>
                    <a:pt x="f996" y="f650"/>
                  </a:lnTo>
                  <a:lnTo>
                    <a:pt x="f986" y="f647"/>
                  </a:lnTo>
                  <a:lnTo>
                    <a:pt x="f397" y="f1469"/>
                  </a:lnTo>
                  <a:lnTo>
                    <a:pt x="f403" y="f1492"/>
                  </a:lnTo>
                  <a:lnTo>
                    <a:pt x="f978" y="f1062"/>
                  </a:lnTo>
                  <a:lnTo>
                    <a:pt x="f48" y="f221"/>
                  </a:lnTo>
                  <a:lnTo>
                    <a:pt x="f464" y="f220"/>
                  </a:lnTo>
                  <a:lnTo>
                    <a:pt x="f278" y="f851"/>
                  </a:lnTo>
                  <a:lnTo>
                    <a:pt x="f325" y="f642"/>
                  </a:lnTo>
                  <a:lnTo>
                    <a:pt x="f98" y="f1006"/>
                  </a:lnTo>
                  <a:lnTo>
                    <a:pt x="f98" y="f593"/>
                  </a:lnTo>
                  <a:lnTo>
                    <a:pt x="f98" y="f1376"/>
                  </a:lnTo>
                  <a:lnTo>
                    <a:pt x="f98" y="f1536"/>
                  </a:lnTo>
                  <a:lnTo>
                    <a:pt x="f98" y="f1416"/>
                  </a:lnTo>
                  <a:lnTo>
                    <a:pt x="f98" y="f1549"/>
                  </a:lnTo>
                  <a:lnTo>
                    <a:pt x="f324" y="f1573"/>
                  </a:lnTo>
                  <a:lnTo>
                    <a:pt x="f324" y="f785"/>
                  </a:lnTo>
                  <a:lnTo>
                    <a:pt x="f324" y="f1405"/>
                  </a:lnTo>
                  <a:lnTo>
                    <a:pt x="f327" y="f1520"/>
                  </a:lnTo>
                  <a:lnTo>
                    <a:pt x="f950" y="f1387"/>
                  </a:lnTo>
                  <a:lnTo>
                    <a:pt x="f325" y="f201"/>
                  </a:lnTo>
                  <a:lnTo>
                    <a:pt x="f1703" y="f1386"/>
                  </a:lnTo>
                  <a:lnTo>
                    <a:pt x="f482" y="f1103"/>
                  </a:lnTo>
                  <a:lnTo>
                    <a:pt x="f482" y="f1103"/>
                  </a:lnTo>
                  <a:close/>
                  <a:moveTo>
                    <a:pt x="f311" y="f1499"/>
                  </a:moveTo>
                  <a:lnTo>
                    <a:pt x="f340" y="f1499"/>
                  </a:lnTo>
                  <a:lnTo>
                    <a:pt x="f510" y="f209"/>
                  </a:lnTo>
                  <a:lnTo>
                    <a:pt x="f510" y="f1537"/>
                  </a:lnTo>
                  <a:lnTo>
                    <a:pt x="f339" y="f1589"/>
                  </a:lnTo>
                  <a:lnTo>
                    <a:pt x="f339" y="f1538"/>
                  </a:lnTo>
                  <a:lnTo>
                    <a:pt x="f339" y="f1602"/>
                  </a:lnTo>
                  <a:lnTo>
                    <a:pt x="f339" y="f1546"/>
                  </a:lnTo>
                  <a:lnTo>
                    <a:pt x="f339" y="f1541"/>
                  </a:lnTo>
                  <a:lnTo>
                    <a:pt x="f339" y="f1316"/>
                  </a:lnTo>
                  <a:lnTo>
                    <a:pt x="f339" y="f1066"/>
                  </a:lnTo>
                  <a:lnTo>
                    <a:pt x="f339" y="f1108"/>
                  </a:lnTo>
                  <a:lnTo>
                    <a:pt x="f339" y="f630"/>
                  </a:lnTo>
                  <a:lnTo>
                    <a:pt x="f339" y="f626"/>
                  </a:lnTo>
                  <a:lnTo>
                    <a:pt x="f339" y="f1325"/>
                  </a:lnTo>
                  <a:lnTo>
                    <a:pt x="f339" y="f851"/>
                  </a:lnTo>
                  <a:lnTo>
                    <a:pt x="f339" y="f774"/>
                  </a:lnTo>
                  <a:lnTo>
                    <a:pt x="f339" y="f1516"/>
                  </a:lnTo>
                  <a:lnTo>
                    <a:pt x="f339" y="f228"/>
                  </a:lnTo>
                  <a:lnTo>
                    <a:pt x="f510" y="f746"/>
                  </a:lnTo>
                  <a:lnTo>
                    <a:pt x="f510" y="f1285"/>
                  </a:lnTo>
                  <a:lnTo>
                    <a:pt x="f340" y="f1471"/>
                  </a:lnTo>
                  <a:lnTo>
                    <a:pt x="f340" y="f748"/>
                  </a:lnTo>
                  <a:lnTo>
                    <a:pt x="f1696" y="f1465"/>
                  </a:lnTo>
                  <a:lnTo>
                    <a:pt x="f508" y="f746"/>
                  </a:lnTo>
                  <a:lnTo>
                    <a:pt x="f1446" y="f232"/>
                  </a:lnTo>
                  <a:lnTo>
                    <a:pt x="f1691" y="f615"/>
                  </a:lnTo>
                  <a:lnTo>
                    <a:pt x="f1692" y="f1295"/>
                  </a:lnTo>
                  <a:lnTo>
                    <a:pt x="f504" y="f1304"/>
                  </a:lnTo>
                  <a:lnTo>
                    <a:pt x="f108" y="f1615"/>
                  </a:lnTo>
                  <a:lnTo>
                    <a:pt x="f3" y="f1544"/>
                  </a:lnTo>
                  <a:lnTo>
                    <a:pt x="f920" y="f1608"/>
                  </a:lnTo>
                  <a:lnTo>
                    <a:pt x="f219" y="f1599"/>
                  </a:lnTo>
                  <a:lnTo>
                    <a:pt x="f217" y="f1585"/>
                  </a:lnTo>
                  <a:lnTo>
                    <a:pt x="f1154" y="f1548"/>
                  </a:lnTo>
                  <a:lnTo>
                    <a:pt x="f116" y="f1576"/>
                  </a:lnTo>
                  <a:lnTo>
                    <a:pt x="f181" y="f1601"/>
                  </a:lnTo>
                  <a:lnTo>
                    <a:pt x="f166" y="f1381"/>
                  </a:lnTo>
                  <a:lnTo>
                    <a:pt x="f168" y="f1575"/>
                  </a:lnTo>
                  <a:lnTo>
                    <a:pt x="f170" y="f1575"/>
                  </a:lnTo>
                  <a:lnTo>
                    <a:pt x="f943" y="f1575"/>
                  </a:lnTo>
                  <a:lnTo>
                    <a:pt x="f1709" y="f818"/>
                  </a:lnTo>
                  <a:lnTo>
                    <a:pt x="f231" y="f818"/>
                  </a:lnTo>
                  <a:lnTo>
                    <a:pt x="f1145" y="f818"/>
                  </a:lnTo>
                  <a:lnTo>
                    <a:pt x="f1651" y="f818"/>
                  </a:lnTo>
                  <a:lnTo>
                    <a:pt x="f1424" y="f818"/>
                  </a:lnTo>
                  <a:lnTo>
                    <a:pt x="f495" y="f818"/>
                  </a:lnTo>
                  <a:lnTo>
                    <a:pt x="f1710" y="f818"/>
                  </a:lnTo>
                  <a:lnTo>
                    <a:pt x="f914" y="f818"/>
                  </a:lnTo>
                  <a:lnTo>
                    <a:pt x="f1440" y="f818"/>
                  </a:lnTo>
                  <a:lnTo>
                    <a:pt x="f945" y="f1575"/>
                  </a:lnTo>
                  <a:lnTo>
                    <a:pt x="f1636" y="f1575"/>
                  </a:lnTo>
                  <a:lnTo>
                    <a:pt x="f311" y="f1499"/>
                  </a:lnTo>
                  <a:lnTo>
                    <a:pt x="f311" y="f1499"/>
                  </a:lnTo>
                  <a:close/>
                  <a:moveTo>
                    <a:pt x="f110" y="f1379"/>
                  </a:moveTo>
                  <a:lnTo>
                    <a:pt x="f110" y="f1378"/>
                  </a:lnTo>
                  <a:lnTo>
                    <a:pt x="f1142" y="f1473"/>
                  </a:lnTo>
                  <a:lnTo>
                    <a:pt x="f1649" y="f1545"/>
                  </a:lnTo>
                  <a:lnTo>
                    <a:pt x="f1424" y="f1542"/>
                  </a:lnTo>
                  <a:lnTo>
                    <a:pt x="f1426" y="f1603"/>
                  </a:lnTo>
                  <a:lnTo>
                    <a:pt x="f1139" y="f1614"/>
                  </a:lnTo>
                  <a:lnTo>
                    <a:pt x="f970" y="f1611"/>
                  </a:lnTo>
                  <a:lnTo>
                    <a:pt x="f493" y="f1613"/>
                  </a:lnTo>
                  <a:lnTo>
                    <a:pt x="f505" y="f1322"/>
                  </a:lnTo>
                  <a:lnTo>
                    <a:pt x="f1420" y="f215"/>
                  </a:lnTo>
                  <a:lnTo>
                    <a:pt x="f1638" y="f630"/>
                  </a:lnTo>
                  <a:lnTo>
                    <a:pt x="f1638" y="f1613"/>
                  </a:lnTo>
                  <a:lnTo>
                    <a:pt x="f1638" y="f1496"/>
                  </a:lnTo>
                  <a:lnTo>
                    <a:pt x="f1638" y="f632"/>
                  </a:lnTo>
                  <a:lnTo>
                    <a:pt x="f1638" y="f1612"/>
                  </a:lnTo>
                  <a:lnTo>
                    <a:pt x="f1638" y="f1518"/>
                  </a:lnTo>
                  <a:lnTo>
                    <a:pt x="f1638" y="f213"/>
                  </a:lnTo>
                  <a:lnTo>
                    <a:pt x="f1638" y="f1379"/>
                  </a:lnTo>
                  <a:lnTo>
                    <a:pt x="f296" y="f1461"/>
                  </a:lnTo>
                  <a:lnTo>
                    <a:pt x="f1433" y="f1461"/>
                  </a:lnTo>
                  <a:lnTo>
                    <a:pt x="f1711" y="f1461"/>
                  </a:lnTo>
                  <a:lnTo>
                    <a:pt x="f1142" y="f1379"/>
                  </a:lnTo>
                  <a:lnTo>
                    <a:pt x="f110" y="f1379"/>
                  </a:lnTo>
                  <a:lnTo>
                    <a:pt x="f110" y="f1379"/>
                  </a:lnTo>
                  <a:close/>
                  <a:moveTo>
                    <a:pt x="f526" y="f1575"/>
                  </a:moveTo>
                  <a:lnTo>
                    <a:pt x="f560" y="f1499"/>
                  </a:lnTo>
                  <a:lnTo>
                    <a:pt x="f1080" y="f1381"/>
                  </a:lnTo>
                  <a:lnTo>
                    <a:pt x="f560" y="f1601"/>
                  </a:lnTo>
                  <a:lnTo>
                    <a:pt x="f533" y="f1375"/>
                  </a:lnTo>
                  <a:lnTo>
                    <a:pt x="f790" y="f211"/>
                  </a:lnTo>
                  <a:lnTo>
                    <a:pt x="f1091" y="f1546"/>
                  </a:lnTo>
                  <a:lnTo>
                    <a:pt x="f523" y="f1606"/>
                  </a:lnTo>
                  <a:lnTo>
                    <a:pt x="f518" y="f1609"/>
                  </a:lnTo>
                  <a:lnTo>
                    <a:pt x="f185" y="f215"/>
                  </a:lnTo>
                  <a:lnTo>
                    <a:pt x="f842" y="f218"/>
                  </a:lnTo>
                  <a:lnTo>
                    <a:pt x="f1406" y="f1326"/>
                  </a:lnTo>
                  <a:lnTo>
                    <a:pt x="f1407" y="f615"/>
                  </a:lnTo>
                  <a:lnTo>
                    <a:pt x="f783" y="f232"/>
                  </a:lnTo>
                  <a:lnTo>
                    <a:pt x="f1381" y="f1491"/>
                  </a:lnTo>
                  <a:lnTo>
                    <a:pt x="f1663" y="f748"/>
                  </a:lnTo>
                  <a:lnTo>
                    <a:pt x="f1380" y="f1452"/>
                  </a:lnTo>
                  <a:lnTo>
                    <a:pt x="f1418" y="f748"/>
                  </a:lnTo>
                  <a:lnTo>
                    <a:pt x="f1418" y="f1285"/>
                  </a:lnTo>
                  <a:lnTo>
                    <a:pt x="f1418" y="f1708"/>
                  </a:lnTo>
                  <a:lnTo>
                    <a:pt x="f1419" y="f225"/>
                  </a:lnTo>
                  <a:lnTo>
                    <a:pt x="f1419" y="f772"/>
                  </a:lnTo>
                  <a:lnTo>
                    <a:pt x="f1419" y="f620"/>
                  </a:lnTo>
                  <a:lnTo>
                    <a:pt x="f1419" y="f624"/>
                  </a:lnTo>
                  <a:lnTo>
                    <a:pt x="f1419" y="f1322"/>
                  </a:lnTo>
                  <a:lnTo>
                    <a:pt x="f1419" y="f1616"/>
                  </a:lnTo>
                  <a:lnTo>
                    <a:pt x="f1375" y="f1518"/>
                  </a:lnTo>
                  <a:lnTo>
                    <a:pt x="f1375" y="f597"/>
                  </a:lnTo>
                  <a:lnTo>
                    <a:pt x="f1375" y="f1542"/>
                  </a:lnTo>
                  <a:lnTo>
                    <a:pt x="f1375" y="f779"/>
                  </a:lnTo>
                  <a:lnTo>
                    <a:pt x="f1419" y="f593"/>
                  </a:lnTo>
                  <a:lnTo>
                    <a:pt x="f1419" y="f1538"/>
                  </a:lnTo>
                  <a:lnTo>
                    <a:pt x="f1419" y="f1576"/>
                  </a:lnTo>
                  <a:lnTo>
                    <a:pt x="f1419" y="f1601"/>
                  </a:lnTo>
                  <a:lnTo>
                    <a:pt x="f1418" y="f209"/>
                  </a:lnTo>
                  <a:lnTo>
                    <a:pt x="f1380" y="f1499"/>
                  </a:lnTo>
                  <a:lnTo>
                    <a:pt x="f1663" y="f1499"/>
                  </a:lnTo>
                  <a:lnTo>
                    <a:pt x="f1070" y="f1575"/>
                  </a:lnTo>
                  <a:lnTo>
                    <a:pt x="f1499" y="f1575"/>
                  </a:lnTo>
                  <a:lnTo>
                    <a:pt x="f783" y="f818"/>
                  </a:lnTo>
                  <a:lnTo>
                    <a:pt x="f1407" y="f818"/>
                  </a:lnTo>
                  <a:lnTo>
                    <a:pt x="f1103" y="f818"/>
                  </a:lnTo>
                  <a:lnTo>
                    <a:pt x="f1102" y="f818"/>
                  </a:lnTo>
                  <a:lnTo>
                    <a:pt x="f195" y="f818"/>
                  </a:lnTo>
                  <a:lnTo>
                    <a:pt x="f1093" y="f818"/>
                  </a:lnTo>
                  <a:lnTo>
                    <a:pt x="f532" y="f818"/>
                  </a:lnTo>
                  <a:lnTo>
                    <a:pt x="f530" y="f818"/>
                  </a:lnTo>
                  <a:lnTo>
                    <a:pt x="f1712" y="f818"/>
                  </a:lnTo>
                  <a:lnTo>
                    <a:pt x="f1400" y="f818"/>
                  </a:lnTo>
                  <a:lnTo>
                    <a:pt x="f533" y="f1575"/>
                  </a:lnTo>
                  <a:lnTo>
                    <a:pt x="f526" y="f1575"/>
                  </a:lnTo>
                  <a:lnTo>
                    <a:pt x="f526" y="f1575"/>
                  </a:lnTo>
                  <a:close/>
                  <a:moveTo>
                    <a:pt x="f1383" y="f1379"/>
                  </a:moveTo>
                  <a:lnTo>
                    <a:pt x="f1383" y="f1378"/>
                  </a:lnTo>
                  <a:lnTo>
                    <a:pt x="f1383" y="f1473"/>
                  </a:lnTo>
                  <a:lnTo>
                    <a:pt x="f1383" y="f1068"/>
                  </a:lnTo>
                  <a:lnTo>
                    <a:pt x="f1416" y="f1606"/>
                  </a:lnTo>
                  <a:lnTo>
                    <a:pt x="f1416" y="f1603"/>
                  </a:lnTo>
                  <a:lnTo>
                    <a:pt x="f1416" y="f1518"/>
                  </a:lnTo>
                  <a:lnTo>
                    <a:pt x="f1416" y="f1612"/>
                  </a:lnTo>
                  <a:lnTo>
                    <a:pt x="f1383" y="f632"/>
                  </a:lnTo>
                  <a:lnTo>
                    <a:pt x="f1383" y="f1496"/>
                  </a:lnTo>
                  <a:lnTo>
                    <a:pt x="f1383" y="f1110"/>
                  </a:lnTo>
                  <a:lnTo>
                    <a:pt x="f1383" y="f630"/>
                  </a:lnTo>
                  <a:lnTo>
                    <a:pt x="f1533" y="f215"/>
                  </a:lnTo>
                  <a:lnTo>
                    <a:pt x="f1072" y="f1322"/>
                  </a:lnTo>
                  <a:lnTo>
                    <a:pt x="f1406" y="f1613"/>
                  </a:lnTo>
                  <a:lnTo>
                    <a:pt x="f1385" y="f1611"/>
                  </a:lnTo>
                  <a:lnTo>
                    <a:pt x="f1573" y="f1614"/>
                  </a:lnTo>
                  <a:lnTo>
                    <a:pt x="f1101" y="f1603"/>
                  </a:lnTo>
                  <a:lnTo>
                    <a:pt x="f1388" y="f1542"/>
                  </a:lnTo>
                  <a:lnTo>
                    <a:pt x="f1398" y="f1545"/>
                  </a:lnTo>
                  <a:lnTo>
                    <a:pt x="f786" y="f1473"/>
                  </a:lnTo>
                  <a:lnTo>
                    <a:pt x="f177" y="f1378"/>
                  </a:lnTo>
                  <a:lnTo>
                    <a:pt x="f177" y="f1379"/>
                  </a:lnTo>
                  <a:lnTo>
                    <a:pt x="f786" y="f1379"/>
                  </a:lnTo>
                  <a:lnTo>
                    <a:pt x="f1392" y="f1461"/>
                  </a:lnTo>
                  <a:lnTo>
                    <a:pt x="f195" y="f1461"/>
                  </a:lnTo>
                  <a:lnTo>
                    <a:pt x="f785" y="f1461"/>
                  </a:lnTo>
                  <a:lnTo>
                    <a:pt x="f203" y="f1461"/>
                  </a:lnTo>
                  <a:lnTo>
                    <a:pt x="f1578" y="f1461"/>
                  </a:lnTo>
                  <a:lnTo>
                    <a:pt x="f1598" y="f1461"/>
                  </a:lnTo>
                  <a:lnTo>
                    <a:pt x="f1383" y="f1379"/>
                  </a:lnTo>
                  <a:lnTo>
                    <a:pt x="f1383" y="f1379"/>
                  </a:lnTo>
                  <a:close/>
                  <a:moveTo>
                    <a:pt x="f497" y="f398"/>
                  </a:moveTo>
                  <a:lnTo>
                    <a:pt x="f1711" y="f406"/>
                  </a:lnTo>
                  <a:lnTo>
                    <a:pt x="f1141" y="f257"/>
                  </a:lnTo>
                  <a:lnTo>
                    <a:pt x="f1434" y="f36"/>
                  </a:lnTo>
                  <a:lnTo>
                    <a:pt x="f1434" y="f432"/>
                  </a:lnTo>
                  <a:lnTo>
                    <a:pt x="f1434" y="f980"/>
                  </a:lnTo>
                  <a:lnTo>
                    <a:pt x="f1649" y="f1209"/>
                  </a:lnTo>
                  <a:lnTo>
                    <a:pt x="f1424" y="f87"/>
                  </a:lnTo>
                  <a:lnTo>
                    <a:pt x="f303" y="f389"/>
                  </a:lnTo>
                  <a:lnTo>
                    <a:pt x="f1428" y="f388"/>
                  </a:lnTo>
                  <a:lnTo>
                    <a:pt x="f1139" y="f79"/>
                  </a:lnTo>
                  <a:lnTo>
                    <a:pt x="f1421" y="f89"/>
                  </a:lnTo>
                  <a:lnTo>
                    <a:pt x="f506" y="f77"/>
                  </a:lnTo>
                  <a:lnTo>
                    <a:pt x="f339" y="f1525"/>
                  </a:lnTo>
                  <a:lnTo>
                    <a:pt x="f334" y="f381"/>
                  </a:lnTo>
                  <a:lnTo>
                    <a:pt x="f354" y="f1522"/>
                  </a:lnTo>
                  <a:lnTo>
                    <a:pt x="f54" y="f71"/>
                  </a:lnTo>
                  <a:lnTo>
                    <a:pt x="f48" y="f373"/>
                  </a:lnTo>
                  <a:lnTo>
                    <a:pt x="f446" y="f69"/>
                  </a:lnTo>
                  <a:lnTo>
                    <a:pt x="f1521" y="f372"/>
                  </a:lnTo>
                  <a:lnTo>
                    <a:pt x="f980" y="f67"/>
                  </a:lnTo>
                  <a:lnTo>
                    <a:pt x="f257" y="f368"/>
                  </a:lnTo>
                  <a:lnTo>
                    <a:pt x="f392" y="f366"/>
                  </a:lnTo>
                  <a:lnTo>
                    <a:pt x="f892" y="f908"/>
                  </a:lnTo>
                  <a:lnTo>
                    <a:pt x="f1204" y="f364"/>
                  </a:lnTo>
                  <a:lnTo>
                    <a:pt x="f1254" y="f364"/>
                  </a:lnTo>
                  <a:lnTo>
                    <a:pt x="f1254" y="f364"/>
                  </a:lnTo>
                  <a:lnTo>
                    <a:pt x="f393" y="f364"/>
                  </a:lnTo>
                  <a:lnTo>
                    <a:pt x="f252" y="f364"/>
                  </a:lnTo>
                  <a:lnTo>
                    <a:pt x="f393" y="f366"/>
                  </a:lnTo>
                  <a:lnTo>
                    <a:pt x="f394" y="f366"/>
                  </a:lnTo>
                  <a:lnTo>
                    <a:pt x="f395" y="f1356"/>
                  </a:lnTo>
                  <a:lnTo>
                    <a:pt x="f714" y="f368"/>
                  </a:lnTo>
                  <a:lnTo>
                    <a:pt x="f392" y="f67"/>
                  </a:lnTo>
                  <a:lnTo>
                    <a:pt x="f398" y="f371"/>
                  </a:lnTo>
                  <a:lnTo>
                    <a:pt x="f405" y="f372"/>
                  </a:lnTo>
                  <a:lnTo>
                    <a:pt x="f993" y="f265"/>
                  </a:lnTo>
                  <a:lnTo>
                    <a:pt x="f75" y="f1713"/>
                  </a:lnTo>
                  <a:lnTo>
                    <a:pt x="f69" y="f377"/>
                  </a:lnTo>
                  <a:lnTo>
                    <a:pt x="f1136" y="f381"/>
                  </a:lnTo>
                  <a:lnTo>
                    <a:pt x="f275" y="f442"/>
                  </a:lnTo>
                  <a:lnTo>
                    <a:pt x="f98" y="f81"/>
                  </a:lnTo>
                  <a:lnTo>
                    <a:pt x="f948" y="f439"/>
                  </a:lnTo>
                  <a:lnTo>
                    <a:pt x="f1159" y="f432"/>
                  </a:lnTo>
                  <a:lnTo>
                    <a:pt x="f1439" y="f401"/>
                  </a:lnTo>
                  <a:lnTo>
                    <a:pt x="f1692" y="f437"/>
                  </a:lnTo>
                  <a:lnTo>
                    <a:pt x="f970" y="f399"/>
                  </a:lnTo>
                  <a:lnTo>
                    <a:pt x="f1668" y="f255"/>
                  </a:lnTo>
                  <a:lnTo>
                    <a:pt x="f304" y="f435"/>
                  </a:lnTo>
                  <a:lnTo>
                    <a:pt x="f1423" y="f417"/>
                  </a:lnTo>
                  <a:lnTo>
                    <a:pt x="f297" y="f417"/>
                  </a:lnTo>
                  <a:lnTo>
                    <a:pt x="f502" y="f417"/>
                  </a:lnTo>
                  <a:lnTo>
                    <a:pt x="f108" y="f417"/>
                  </a:lnTo>
                  <a:lnTo>
                    <a:pt x="f497" y="f398"/>
                  </a:lnTo>
                  <a:lnTo>
                    <a:pt x="f497" y="f398"/>
                  </a:lnTo>
                  <a:close/>
                  <a:moveTo>
                    <a:pt x="f1003" y="f1525"/>
                  </a:moveTo>
                  <a:lnTo>
                    <a:pt x="f1009" y="f1522"/>
                  </a:lnTo>
                  <a:lnTo>
                    <a:pt x="f221" y="f378"/>
                  </a:lnTo>
                  <a:lnTo>
                    <a:pt x="f611" y="f264"/>
                  </a:lnTo>
                  <a:lnTo>
                    <a:pt x="f1551" y="f69"/>
                  </a:lnTo>
                  <a:lnTo>
                    <a:pt x="f653" y="f1355"/>
                  </a:lnTo>
                  <a:lnTo>
                    <a:pt x="f728" y="f67"/>
                  </a:lnTo>
                  <a:lnTo>
                    <a:pt x="f753" y="f1356"/>
                  </a:lnTo>
                  <a:lnTo>
                    <a:pt x="f656" y="f908"/>
                  </a:lnTo>
                  <a:lnTo>
                    <a:pt x="f856" y="f363"/>
                  </a:lnTo>
                  <a:lnTo>
                    <a:pt x="f879" y="f269"/>
                  </a:lnTo>
                  <a:lnTo>
                    <a:pt x="f657" y="f360"/>
                  </a:lnTo>
                  <a:lnTo>
                    <a:pt x="f1510" y="f360"/>
                  </a:lnTo>
                  <a:lnTo>
                    <a:pt x="f731" y="f1362"/>
                  </a:lnTo>
                  <a:lnTo>
                    <a:pt x="f731" y="f359"/>
                  </a:lnTo>
                  <a:lnTo>
                    <a:pt x="f733" y="f359"/>
                  </a:lnTo>
                  <a:lnTo>
                    <a:pt x="f1045" y="f359"/>
                  </a:lnTo>
                  <a:lnTo>
                    <a:pt x="f879" y="f1362"/>
                  </a:lnTo>
                  <a:lnTo>
                    <a:pt x="f856" y="f360"/>
                  </a:lnTo>
                  <a:lnTo>
                    <a:pt x="f753" y="f361"/>
                  </a:lnTo>
                  <a:lnTo>
                    <a:pt x="f875" y="f908"/>
                  </a:lnTo>
                  <a:lnTo>
                    <a:pt x="f1465" y="f267"/>
                  </a:lnTo>
                  <a:lnTo>
                    <a:pt x="f615" y="f1355"/>
                  </a:lnTo>
                  <a:lnTo>
                    <a:pt x="f517" y="f69"/>
                  </a:lnTo>
                  <a:lnTo>
                    <a:pt x="f850" y="f264"/>
                  </a:lnTo>
                  <a:lnTo>
                    <a:pt x="f634" y="f374"/>
                  </a:lnTo>
                  <a:lnTo>
                    <a:pt x="f1106" y="f377"/>
                  </a:lnTo>
                  <a:lnTo>
                    <a:pt x="f593" y="f1596"/>
                  </a:lnTo>
                  <a:lnTo>
                    <a:pt x="f1418" y="f1531"/>
                  </a:lnTo>
                  <a:lnTo>
                    <a:pt x="f1382" y="f77"/>
                  </a:lnTo>
                  <a:lnTo>
                    <a:pt x="f1103" y="f89"/>
                  </a:lnTo>
                  <a:lnTo>
                    <a:pt x="f1385" y="f441"/>
                  </a:lnTo>
                  <a:lnTo>
                    <a:pt x="f842" y="f79"/>
                  </a:lnTo>
                  <a:lnTo>
                    <a:pt x="f1102" y="f388"/>
                  </a:lnTo>
                  <a:lnTo>
                    <a:pt x="f1572" y="f388"/>
                  </a:lnTo>
                  <a:lnTo>
                    <a:pt x="f785" y="f87"/>
                  </a:lnTo>
                  <a:lnTo>
                    <a:pt x="f1387" y="f993"/>
                  </a:lnTo>
                  <a:lnTo>
                    <a:pt x="f1520" y="f403"/>
                  </a:lnTo>
                  <a:lnTo>
                    <a:pt x="f1520" y="f44"/>
                  </a:lnTo>
                  <a:lnTo>
                    <a:pt x="f1387" y="f401"/>
                  </a:lnTo>
                  <a:lnTo>
                    <a:pt x="f1532" y="f400"/>
                  </a:lnTo>
                  <a:lnTo>
                    <a:pt x="f1572" y="f399"/>
                  </a:lnTo>
                  <a:lnTo>
                    <a:pt x="f1588" y="f255"/>
                  </a:lnTo>
                  <a:lnTo>
                    <a:pt x="f1385" y="f255"/>
                  </a:lnTo>
                  <a:lnTo>
                    <a:pt x="f1578" y="f399"/>
                  </a:lnTo>
                  <a:lnTo>
                    <a:pt x="f1533" y="f437"/>
                  </a:lnTo>
                  <a:lnTo>
                    <a:pt x="f1474" y="f391"/>
                  </a:lnTo>
                  <a:lnTo>
                    <a:pt x="f1419" y="f42"/>
                  </a:lnTo>
                  <a:lnTo>
                    <a:pt x="f593" y="f403"/>
                  </a:lnTo>
                  <a:lnTo>
                    <a:pt x="f1543" y="f1209"/>
                  </a:lnTo>
                  <a:lnTo>
                    <a:pt x="f636" y="f79"/>
                  </a:lnTo>
                  <a:lnTo>
                    <a:pt x="f1003" y="f1525"/>
                  </a:lnTo>
                  <a:lnTo>
                    <a:pt x="f1003" y="f1525"/>
                  </a:lnTo>
                  <a:close/>
                  <a:moveTo>
                    <a:pt x="f510" y="f49"/>
                  </a:moveTo>
                  <a:lnTo>
                    <a:pt x="f1696" y="f62"/>
                  </a:lnTo>
                  <a:lnTo>
                    <a:pt x="f1138" y="f60"/>
                  </a:lnTo>
                  <a:lnTo>
                    <a:pt x="f1138" y="f54"/>
                  </a:lnTo>
                  <a:lnTo>
                    <a:pt x="f311" y="f471"/>
                  </a:lnTo>
                  <a:lnTo>
                    <a:pt x="f1445" y="f275"/>
                  </a:lnTo>
                  <a:lnTo>
                    <a:pt x="f1159" y="f276"/>
                  </a:lnTo>
                  <a:lnTo>
                    <a:pt x="f1714" y="f348"/>
                  </a:lnTo>
                  <a:lnTo>
                    <a:pt x="f288" y="f348"/>
                  </a:lnTo>
                  <a:lnTo>
                    <a:pt x="f287" y="f348"/>
                  </a:lnTo>
                  <a:lnTo>
                    <a:pt x="f949" y="f278"/>
                  </a:lnTo>
                  <a:lnTo>
                    <a:pt x="f323" y="f278"/>
                  </a:lnTo>
                  <a:lnTo>
                    <a:pt x="f482" y="f1352"/>
                  </a:lnTo>
                  <a:lnTo>
                    <a:pt x="f358" y="f472"/>
                  </a:lnTo>
                  <a:lnTo>
                    <a:pt x="f379" y="f279"/>
                  </a:lnTo>
                  <a:lnTo>
                    <a:pt x="f375" y="f279"/>
                  </a:lnTo>
                  <a:lnTo>
                    <a:pt x="f77" y="f483"/>
                  </a:lnTo>
                  <a:lnTo>
                    <a:pt x="f85" y="f483"/>
                  </a:lnTo>
                  <a:lnTo>
                    <a:pt x="f402" y="f483"/>
                  </a:lnTo>
                  <a:lnTo>
                    <a:pt x="f401" y="f483"/>
                  </a:lnTo>
                  <a:lnTo>
                    <a:pt x="f437" y="f483"/>
                  </a:lnTo>
                  <a:lnTo>
                    <a:pt x="f417" y="f483"/>
                  </a:lnTo>
                  <a:lnTo>
                    <a:pt x="f392" y="f483"/>
                  </a:lnTo>
                  <a:lnTo>
                    <a:pt x="f891" y="f483"/>
                  </a:lnTo>
                  <a:lnTo>
                    <a:pt x="f392" y="f279"/>
                  </a:lnTo>
                  <a:lnTo>
                    <a:pt x="f417" y="f472"/>
                  </a:lnTo>
                  <a:lnTo>
                    <a:pt x="f437" y="f1352"/>
                  </a:lnTo>
                  <a:lnTo>
                    <a:pt x="f44" y="f348"/>
                  </a:lnTo>
                  <a:lnTo>
                    <a:pt x="f1209" y="f275"/>
                  </a:lnTo>
                  <a:lnTo>
                    <a:pt x="f77" y="f96"/>
                  </a:lnTo>
                  <a:lnTo>
                    <a:pt x="f262" y="f356"/>
                  </a:lnTo>
                  <a:lnTo>
                    <a:pt x="f1362" y="f58"/>
                  </a:lnTo>
                  <a:lnTo>
                    <a:pt x="f1352" y="f456"/>
                  </a:lnTo>
                  <a:lnTo>
                    <a:pt x="f950" y="f1487"/>
                  </a:lnTo>
                  <a:lnTo>
                    <a:pt x="f284" y="f1715"/>
                  </a:lnTo>
                  <a:lnTo>
                    <a:pt x="f332" y="f1136"/>
                  </a:lnTo>
                  <a:lnTo>
                    <a:pt x="f947" y="f359"/>
                  </a:lnTo>
                  <a:lnTo>
                    <a:pt x="f1716" y="f1362"/>
                  </a:lnTo>
                  <a:lnTo>
                    <a:pt x="f315" y="f1362"/>
                  </a:lnTo>
                  <a:lnTo>
                    <a:pt x="f313" y="f359"/>
                  </a:lnTo>
                  <a:lnTo>
                    <a:pt x="f510" y="f49"/>
                  </a:lnTo>
                  <a:lnTo>
                    <a:pt x="f510" y="f49"/>
                  </a:lnTo>
                  <a:close/>
                  <a:moveTo>
                    <a:pt x="f1298" y="f53"/>
                  </a:moveTo>
                  <a:lnTo>
                    <a:pt x="f232" y="f467"/>
                  </a:lnTo>
                  <a:lnTo>
                    <a:pt x="f770" y="f471"/>
                  </a:lnTo>
                  <a:lnTo>
                    <a:pt x="f1289" y="f484"/>
                  </a:lnTo>
                  <a:lnTo>
                    <a:pt x="f753" y="f276"/>
                  </a:lnTo>
                  <a:lnTo>
                    <a:pt x="f856" y="f278"/>
                  </a:lnTo>
                  <a:lnTo>
                    <a:pt x="f1510" y="f472"/>
                  </a:lnTo>
                  <a:lnTo>
                    <a:pt x="f867" y="f279"/>
                  </a:lnTo>
                  <a:lnTo>
                    <a:pt x="f1559" y="f483"/>
                  </a:lnTo>
                  <a:lnTo>
                    <a:pt x="f1495" y="f483"/>
                  </a:lnTo>
                  <a:lnTo>
                    <a:pt x="f1282" y="f483"/>
                  </a:lnTo>
                  <a:lnTo>
                    <a:pt x="f1510" y="f483"/>
                  </a:lnTo>
                  <a:lnTo>
                    <a:pt x="f759" y="f483"/>
                  </a:lnTo>
                  <a:lnTo>
                    <a:pt x="f720" y="f483"/>
                  </a:lnTo>
                  <a:lnTo>
                    <a:pt x="f1058" y="f483"/>
                  </a:lnTo>
                  <a:lnTo>
                    <a:pt x="f750" y="f483"/>
                  </a:lnTo>
                  <a:lnTo>
                    <a:pt x="f1551" y="f279"/>
                  </a:lnTo>
                  <a:lnTo>
                    <a:pt x="f1708" y="f279"/>
                  </a:lnTo>
                  <a:lnTo>
                    <a:pt x="f618" y="f472"/>
                  </a:lnTo>
                  <a:lnTo>
                    <a:pt x="f1021" y="f472"/>
                  </a:lnTo>
                  <a:lnTo>
                    <a:pt x="f628" y="f472"/>
                  </a:lnTo>
                  <a:lnTo>
                    <a:pt x="f599" y="f1352"/>
                  </a:lnTo>
                  <a:lnTo>
                    <a:pt x="f815" y="f1352"/>
                  </a:lnTo>
                  <a:lnTo>
                    <a:pt x="f1312" y="f1352"/>
                  </a:lnTo>
                  <a:lnTo>
                    <a:pt x="f1316" y="f278"/>
                  </a:lnTo>
                  <a:lnTo>
                    <a:pt x="f1717" y="f278"/>
                  </a:lnTo>
                  <a:lnTo>
                    <a:pt x="f593" y="f348"/>
                  </a:lnTo>
                  <a:lnTo>
                    <a:pt x="f1473" y="f349"/>
                  </a:lnTo>
                  <a:lnTo>
                    <a:pt x="f1718" y="f484"/>
                  </a:lnTo>
                  <a:lnTo>
                    <a:pt x="f1538" y="f1483"/>
                  </a:lnTo>
                  <a:lnTo>
                    <a:pt x="f1377" y="f273"/>
                  </a:lnTo>
                  <a:lnTo>
                    <a:pt x="f1600" y="f53"/>
                  </a:lnTo>
                  <a:lnTo>
                    <a:pt x="f1600" y="f51"/>
                  </a:lnTo>
                  <a:lnTo>
                    <a:pt x="f1377" y="f50"/>
                  </a:lnTo>
                  <a:lnTo>
                    <a:pt x="f211" y="f271"/>
                  </a:lnTo>
                  <a:lnTo>
                    <a:pt x="f1689" y="f1719"/>
                  </a:lnTo>
                  <a:lnTo>
                    <a:pt x="f1068" y="f359"/>
                  </a:lnTo>
                  <a:lnTo>
                    <a:pt x="f779" y="f1362"/>
                  </a:lnTo>
                  <a:lnTo>
                    <a:pt x="f1541" y="f359"/>
                  </a:lnTo>
                  <a:lnTo>
                    <a:pt x="f1605" y="f1719"/>
                  </a:lnTo>
                  <a:lnTo>
                    <a:pt x="f1604" y="f1136"/>
                  </a:lnTo>
                  <a:lnTo>
                    <a:pt x="f1308" y="f1715"/>
                  </a:lnTo>
                  <a:lnTo>
                    <a:pt x="f1110" y="f1487"/>
                  </a:lnTo>
                  <a:lnTo>
                    <a:pt x="f1455" y="f456"/>
                  </a:lnTo>
                  <a:lnTo>
                    <a:pt x="f1453" y="f51"/>
                  </a:lnTo>
                  <a:lnTo>
                    <a:pt x="f1298" y="f53"/>
                  </a:lnTo>
                  <a:lnTo>
                    <a:pt x="f1298" y="f53"/>
                  </a:lnTo>
                  <a:close/>
                  <a:moveTo>
                    <a:pt x="f676" y="f479"/>
                  </a:moveTo>
                  <a:lnTo>
                    <a:pt x="f676" y="f480"/>
                  </a:lnTo>
                  <a:lnTo>
                    <a:pt x="f676" y="f284"/>
                  </a:lnTo>
                  <a:lnTo>
                    <a:pt x="f433" y="f1137"/>
                  </a:lnTo>
                  <a:lnTo>
                    <a:pt x="f425" y="f100"/>
                  </a:lnTo>
                  <a:lnTo>
                    <a:pt x="f425" y="f316"/>
                  </a:lnTo>
                  <a:lnTo>
                    <a:pt x="f676" y="f289"/>
                  </a:lnTo>
                  <a:lnTo>
                    <a:pt x="f427" y="f1138"/>
                  </a:lnTo>
                  <a:lnTo>
                    <a:pt x="f430" y="f290"/>
                  </a:lnTo>
                  <a:lnTo>
                    <a:pt x="f463" y="f1672"/>
                  </a:lnTo>
                  <a:lnTo>
                    <a:pt x="f449" y="f914"/>
                  </a:lnTo>
                  <a:lnTo>
                    <a:pt x="f698" y="f291"/>
                  </a:lnTo>
                  <a:lnTo>
                    <a:pt x="f450" y="f291"/>
                  </a:lnTo>
                  <a:lnTo>
                    <a:pt x="f450" y="f914"/>
                  </a:lnTo>
                  <a:lnTo>
                    <a:pt x="f418" y="f1691"/>
                  </a:lnTo>
                  <a:lnTo>
                    <a:pt x="f415" y="f1691"/>
                  </a:lnTo>
                  <a:lnTo>
                    <a:pt x="f414" y="f914"/>
                  </a:lnTo>
                  <a:lnTo>
                    <a:pt x="f693" y="f1420"/>
                  </a:lnTo>
                  <a:lnTo>
                    <a:pt x="f413" y="f504"/>
                  </a:lnTo>
                  <a:lnTo>
                    <a:pt x="f686" y="f303"/>
                  </a:lnTo>
                  <a:lnTo>
                    <a:pt x="f416" y="f1140"/>
                  </a:lnTo>
                  <a:lnTo>
                    <a:pt x="f429" y="f110"/>
                  </a:lnTo>
                  <a:lnTo>
                    <a:pt x="f419" y="f1632"/>
                  </a:lnTo>
                  <a:lnTo>
                    <a:pt x="f426" y="f1623"/>
                  </a:lnTo>
                  <a:lnTo>
                    <a:pt x="f676" y="f1429"/>
                  </a:lnTo>
                  <a:lnTo>
                    <a:pt x="f425" y="f1429"/>
                  </a:lnTo>
                  <a:lnTo>
                    <a:pt x="f425" y="f3"/>
                  </a:lnTo>
                  <a:lnTo>
                    <a:pt x="f440" y="f1143"/>
                  </a:lnTo>
                  <a:lnTo>
                    <a:pt x="f440" y="f1142"/>
                  </a:lnTo>
                  <a:lnTo>
                    <a:pt x="f440" y="f1649"/>
                  </a:lnTo>
                  <a:lnTo>
                    <a:pt x="f440" y="f298"/>
                  </a:lnTo>
                  <a:lnTo>
                    <a:pt x="f424" y="f1139"/>
                  </a:lnTo>
                  <a:lnTo>
                    <a:pt x="f436" y="f493"/>
                  </a:lnTo>
                  <a:lnTo>
                    <a:pt x="f674" y="f1720"/>
                  </a:lnTo>
                  <a:lnTo>
                    <a:pt x="f1373" y="f309"/>
                  </a:lnTo>
                  <a:lnTo>
                    <a:pt x="f447" y="f340"/>
                  </a:lnTo>
                  <a:lnTo>
                    <a:pt x="f494" y="f102"/>
                  </a:lnTo>
                  <a:lnTo>
                    <a:pt x="f462" y="f336"/>
                  </a:lnTo>
                  <a:lnTo>
                    <a:pt x="f474" y="f1442"/>
                  </a:lnTo>
                  <a:lnTo>
                    <a:pt x="f494" y="f1161"/>
                  </a:lnTo>
                  <a:lnTo>
                    <a:pt x="f447" y="f491"/>
                  </a:lnTo>
                  <a:lnTo>
                    <a:pt x="f444" y="f1137"/>
                  </a:lnTo>
                  <a:lnTo>
                    <a:pt x="f438" y="f322"/>
                  </a:lnTo>
                  <a:lnTo>
                    <a:pt x="f434" y="f480"/>
                  </a:lnTo>
                  <a:lnTo>
                    <a:pt x="f440" y="f479"/>
                  </a:lnTo>
                  <a:lnTo>
                    <a:pt x="f433" y="f479"/>
                  </a:lnTo>
                  <a:lnTo>
                    <a:pt x="f676" y="f479"/>
                  </a:lnTo>
                  <a:lnTo>
                    <a:pt x="f676" y="f479"/>
                  </a:lnTo>
                  <a:close/>
                  <a:moveTo>
                    <a:pt x="f329" y="f346"/>
                  </a:moveTo>
                  <a:lnTo>
                    <a:pt x="f479" y="f1137"/>
                  </a:lnTo>
                  <a:lnTo>
                    <a:pt x="f284" y="f1721"/>
                  </a:lnTo>
                  <a:lnTo>
                    <a:pt x="f354" y="f948"/>
                  </a:lnTo>
                  <a:lnTo>
                    <a:pt x="f346" y="f287"/>
                  </a:lnTo>
                  <a:lnTo>
                    <a:pt x="f354" y="f334"/>
                  </a:lnTo>
                  <a:lnTo>
                    <a:pt x="f353" y="f1716"/>
                  </a:lnTo>
                  <a:lnTo>
                    <a:pt x="f323" y="f315"/>
                  </a:lnTo>
                  <a:lnTo>
                    <a:pt x="f324" y="f1714"/>
                  </a:lnTo>
                  <a:lnTo>
                    <a:pt x="f950" y="f1714"/>
                  </a:lnTo>
                  <a:lnTo>
                    <a:pt x="f475" y="f1714"/>
                  </a:lnTo>
                  <a:lnTo>
                    <a:pt x="f483" y="f344"/>
                  </a:lnTo>
                  <a:lnTo>
                    <a:pt x="f275" y="f315"/>
                  </a:lnTo>
                  <a:lnTo>
                    <a:pt x="f53" y="f1444"/>
                  </a:lnTo>
                  <a:lnTo>
                    <a:pt x="f251" y="f336"/>
                  </a:lnTo>
                  <a:lnTo>
                    <a:pt x="f69" y="f316"/>
                  </a:lnTo>
                  <a:lnTo>
                    <a:pt x="f1525" y="f1442"/>
                  </a:lnTo>
                  <a:lnTo>
                    <a:pt x="f81" y="f973"/>
                  </a:lnTo>
                  <a:lnTo>
                    <a:pt x="f403" y="f1697"/>
                  </a:lnTo>
                  <a:lnTo>
                    <a:pt x="f401" y="f287"/>
                  </a:lnTo>
                  <a:lnTo>
                    <a:pt x="f406" y="f318"/>
                  </a:lnTo>
                  <a:lnTo>
                    <a:pt x="f417" y="f1161"/>
                  </a:lnTo>
                  <a:lnTo>
                    <a:pt x="f407" y="f100"/>
                  </a:lnTo>
                  <a:lnTo>
                    <a:pt x="f891" y="f100"/>
                  </a:lnTo>
                  <a:lnTo>
                    <a:pt x="f891" y="f948"/>
                  </a:lnTo>
                  <a:lnTo>
                    <a:pt x="f392" y="f1722"/>
                  </a:lnTo>
                  <a:lnTo>
                    <a:pt x="f397" y="f1722"/>
                  </a:lnTo>
                  <a:lnTo>
                    <a:pt x="f255" y="f1722"/>
                  </a:lnTo>
                  <a:lnTo>
                    <a:pt x="f257" y="f332"/>
                  </a:lnTo>
                  <a:lnTo>
                    <a:pt x="f42" y="f332"/>
                  </a:lnTo>
                  <a:lnTo>
                    <a:pt x="f980" y="f491"/>
                  </a:lnTo>
                  <a:lnTo>
                    <a:pt x="f79" y="f286"/>
                  </a:lnTo>
                  <a:lnTo>
                    <a:pt x="f443" y="f1721"/>
                  </a:lnTo>
                  <a:lnTo>
                    <a:pt x="f264" y="f949"/>
                  </a:lnTo>
                  <a:lnTo>
                    <a:pt x="f908" y="f320"/>
                  </a:lnTo>
                  <a:lnTo>
                    <a:pt x="f51" y="f490"/>
                  </a:lnTo>
                  <a:lnTo>
                    <a:pt x="f2" y="f346"/>
                  </a:lnTo>
                  <a:lnTo>
                    <a:pt x="f326" y="f354"/>
                  </a:lnTo>
                  <a:lnTo>
                    <a:pt x="f324" y="f346"/>
                  </a:lnTo>
                  <a:lnTo>
                    <a:pt x="f329" y="f346"/>
                  </a:lnTo>
                  <a:lnTo>
                    <a:pt x="f329" y="f346"/>
                  </a:lnTo>
                  <a:close/>
                  <a:moveTo>
                    <a:pt x="f1491" y="f320"/>
                  </a:moveTo>
                  <a:lnTo>
                    <a:pt x="f770" y="f949"/>
                  </a:lnTo>
                  <a:lnTo>
                    <a:pt x="f653" y="f949"/>
                  </a:lnTo>
                  <a:lnTo>
                    <a:pt x="f655" y="f286"/>
                  </a:lnTo>
                  <a:lnTo>
                    <a:pt x="f720" y="f491"/>
                  </a:lnTo>
                  <a:lnTo>
                    <a:pt x="f760" y="f491"/>
                  </a:lnTo>
                  <a:lnTo>
                    <a:pt x="f1510" y="f332"/>
                  </a:lnTo>
                  <a:lnTo>
                    <a:pt x="f731" y="f1722"/>
                  </a:lnTo>
                  <a:lnTo>
                    <a:pt x="f1002" y="f1722"/>
                  </a:lnTo>
                  <a:lnTo>
                    <a:pt x="f1002" y="f948"/>
                  </a:lnTo>
                  <a:lnTo>
                    <a:pt x="f731" y="f948"/>
                  </a:lnTo>
                  <a:lnTo>
                    <a:pt x="f657" y="f100"/>
                  </a:lnTo>
                  <a:lnTo>
                    <a:pt x="f856" y="f1161"/>
                  </a:lnTo>
                  <a:lnTo>
                    <a:pt x="f1505" y="f318"/>
                  </a:lnTo>
                  <a:lnTo>
                    <a:pt x="f727" y="f287"/>
                  </a:lnTo>
                  <a:lnTo>
                    <a:pt x="f769" y="f973"/>
                  </a:lnTo>
                  <a:lnTo>
                    <a:pt x="f1490" y="f1442"/>
                  </a:lnTo>
                  <a:lnTo>
                    <a:pt x="f1295" y="f316"/>
                  </a:lnTo>
                  <a:lnTo>
                    <a:pt x="f1304" y="f1716"/>
                  </a:lnTo>
                  <a:lnTo>
                    <a:pt x="f642" y="f336"/>
                  </a:lnTo>
                  <a:lnTo>
                    <a:pt x="f1500" y="f1444"/>
                  </a:lnTo>
                  <a:lnTo>
                    <a:pt x="f1615" y="f1444"/>
                  </a:lnTo>
                  <a:lnTo>
                    <a:pt x="f215" y="f315"/>
                  </a:lnTo>
                  <a:lnTo>
                    <a:pt x="f630" y="f315"/>
                  </a:lnTo>
                  <a:lnTo>
                    <a:pt x="f1464" y="f1444"/>
                  </a:lnTo>
                  <a:lnTo>
                    <a:pt x="f636" y="f1716"/>
                  </a:lnTo>
                  <a:lnTo>
                    <a:pt x="f1308" y="f316"/>
                  </a:lnTo>
                  <a:lnTo>
                    <a:pt x="f1309" y="f947"/>
                  </a:lnTo>
                  <a:lnTo>
                    <a:pt x="f1318" y="f318"/>
                  </a:lnTo>
                  <a:lnTo>
                    <a:pt x="f1318" y="f1722"/>
                  </a:lnTo>
                  <a:lnTo>
                    <a:pt x="f1107" y="f1721"/>
                  </a:lnTo>
                  <a:lnTo>
                    <a:pt x="f815" y="f490"/>
                  </a:lnTo>
                  <a:lnTo>
                    <a:pt x="f634" y="f346"/>
                  </a:lnTo>
                  <a:lnTo>
                    <a:pt x="f639" y="f354"/>
                  </a:lnTo>
                  <a:lnTo>
                    <a:pt x="f1110" y="f354"/>
                  </a:lnTo>
                  <a:lnTo>
                    <a:pt x="f1327" y="f354"/>
                  </a:lnTo>
                  <a:lnTo>
                    <a:pt x="f1004" y="f354"/>
                  </a:lnTo>
                  <a:lnTo>
                    <a:pt x="f601" y="f346"/>
                  </a:lnTo>
                  <a:lnTo>
                    <a:pt x="f218" y="f346"/>
                  </a:lnTo>
                  <a:lnTo>
                    <a:pt x="f643" y="f490"/>
                  </a:lnTo>
                  <a:lnTo>
                    <a:pt x="f1466" y="f490"/>
                  </a:lnTo>
                  <a:lnTo>
                    <a:pt x="f225" y="f1137"/>
                  </a:lnTo>
                  <a:lnTo>
                    <a:pt x="f1491" y="f320"/>
                  </a:lnTo>
                  <a:lnTo>
                    <a:pt x="f1491" y="f320"/>
                  </a:lnTo>
                  <a:close/>
                  <a:moveTo>
                    <a:pt x="f686" y="f1721"/>
                  </a:moveTo>
                  <a:lnTo>
                    <a:pt x="f693" y="f286"/>
                  </a:lnTo>
                  <a:lnTo>
                    <a:pt x="f413" y="f1722"/>
                  </a:lnTo>
                  <a:lnTo>
                    <a:pt x="f409" y="f973"/>
                  </a:lnTo>
                  <a:lnTo>
                    <a:pt x="f410" y="f1441"/>
                  </a:lnTo>
                  <a:lnTo>
                    <a:pt x="f466" y="f315"/>
                  </a:lnTo>
                  <a:lnTo>
                    <a:pt x="f387" y="f102"/>
                  </a:lnTo>
                  <a:lnTo>
                    <a:pt x="f362" y="f339"/>
                  </a:lnTo>
                  <a:lnTo>
                    <a:pt x="f328" y="f290"/>
                  </a:lnTo>
                  <a:lnTo>
                    <a:pt x="f13" y="f1420"/>
                  </a:lnTo>
                  <a:lnTo>
                    <a:pt x="f369" y="f504"/>
                  </a:lnTo>
                  <a:lnTo>
                    <a:pt x="f15" y="f303"/>
                  </a:lnTo>
                  <a:lnTo>
                    <a:pt x="f369" y="f1424"/>
                  </a:lnTo>
                  <a:lnTo>
                    <a:pt x="f312" y="f1639"/>
                  </a:lnTo>
                  <a:lnTo>
                    <a:pt x="f330" y="f1632"/>
                  </a:lnTo>
                  <a:lnTo>
                    <a:pt x="f319" y="f226"/>
                  </a:lnTo>
                  <a:lnTo>
                    <a:pt x="f365" y="f229"/>
                  </a:lnTo>
                  <a:lnTo>
                    <a:pt x="f387" y="f229"/>
                  </a:lnTo>
                  <a:lnTo>
                    <a:pt x="f387" y="f224"/>
                  </a:lnTo>
                  <a:lnTo>
                    <a:pt x="f382" y="f1651"/>
                  </a:lnTo>
                  <a:lnTo>
                    <a:pt x="f382" y="f3"/>
                  </a:lnTo>
                  <a:lnTo>
                    <a:pt x="f387" y="f918"/>
                  </a:lnTo>
                  <a:lnTo>
                    <a:pt x="f387" y="f1424"/>
                  </a:lnTo>
                  <a:lnTo>
                    <a:pt x="f412" y="f1428"/>
                  </a:lnTo>
                  <a:lnTo>
                    <a:pt x="f384" y="f293"/>
                  </a:lnTo>
                  <a:lnTo>
                    <a:pt x="f413" y="f1723"/>
                  </a:lnTo>
                  <a:lnTo>
                    <a:pt x="f686" y="f309"/>
                  </a:lnTo>
                  <a:lnTo>
                    <a:pt x="f414" y="f508"/>
                  </a:lnTo>
                  <a:lnTo>
                    <a:pt x="f415" y="f339"/>
                  </a:lnTo>
                  <a:lnTo>
                    <a:pt x="f416" y="f289"/>
                  </a:lnTo>
                  <a:lnTo>
                    <a:pt x="f418" y="f336"/>
                  </a:lnTo>
                  <a:lnTo>
                    <a:pt x="f416" y="f1697"/>
                  </a:lnTo>
                  <a:lnTo>
                    <a:pt x="f415" y="f332"/>
                  </a:lnTo>
                  <a:lnTo>
                    <a:pt x="f415" y="f286"/>
                  </a:lnTo>
                  <a:lnTo>
                    <a:pt x="f451" y="f949"/>
                  </a:lnTo>
                  <a:lnTo>
                    <a:pt x="f414" y="f949"/>
                  </a:lnTo>
                  <a:lnTo>
                    <a:pt x="f686" y="f1721"/>
                  </a:lnTo>
                  <a:lnTo>
                    <a:pt x="f686" y="f1721"/>
                  </a:lnTo>
                  <a:close/>
                  <a:moveTo>
                    <a:pt x="f1521" y="f1138"/>
                  </a:moveTo>
                  <a:lnTo>
                    <a:pt x="f46" y="f508"/>
                  </a:lnTo>
                  <a:lnTo>
                    <a:pt x="f1361" y="f1438"/>
                  </a:lnTo>
                  <a:lnTo>
                    <a:pt x="f368" y="f1438"/>
                  </a:lnTo>
                  <a:lnTo>
                    <a:pt x="f269" y="f945"/>
                  </a:lnTo>
                  <a:lnTo>
                    <a:pt x="f1136" y="f945"/>
                  </a:lnTo>
                  <a:lnTo>
                    <a:pt x="f271" y="f945"/>
                  </a:lnTo>
                  <a:lnTo>
                    <a:pt x="f62" y="f1449"/>
                  </a:lnTo>
                  <a:lnTo>
                    <a:pt x="f464" y="f290"/>
                  </a:lnTo>
                  <a:lnTo>
                    <a:pt x="f56" y="f1691"/>
                  </a:lnTo>
                  <a:lnTo>
                    <a:pt x="f56" y="f1724"/>
                  </a:lnTo>
                  <a:lnTo>
                    <a:pt x="f54" y="f1725"/>
                  </a:lnTo>
                  <a:lnTo>
                    <a:pt x="f464" y="f1726"/>
                  </a:lnTo>
                  <a:lnTo>
                    <a:pt x="f60" y="f106"/>
                  </a:lnTo>
                  <a:lnTo>
                    <a:pt x="f50" y="f1727"/>
                  </a:lnTo>
                  <a:lnTo>
                    <a:pt x="f251" y="f1727"/>
                  </a:lnTo>
                  <a:lnTo>
                    <a:pt x="f94" y="f504"/>
                  </a:lnTo>
                  <a:lnTo>
                    <a:pt x="f908" y="f106"/>
                  </a:lnTo>
                  <a:lnTo>
                    <a:pt x="f67" y="f970"/>
                  </a:lnTo>
                  <a:lnTo>
                    <a:pt x="f69" y="f293"/>
                  </a:lnTo>
                  <a:lnTo>
                    <a:pt x="f71" y="f1673"/>
                  </a:lnTo>
                  <a:lnTo>
                    <a:pt x="f1568" y="f1724"/>
                  </a:lnTo>
                  <a:lnTo>
                    <a:pt x="f386" y="f291"/>
                  </a:lnTo>
                  <a:lnTo>
                    <a:pt x="f439" y="f1672"/>
                  </a:lnTo>
                  <a:lnTo>
                    <a:pt x="f405" y="f1728"/>
                  </a:lnTo>
                  <a:lnTo>
                    <a:pt x="f417" y="f309"/>
                  </a:lnTo>
                  <a:lnTo>
                    <a:pt x="f892" y="f1438"/>
                  </a:lnTo>
                  <a:lnTo>
                    <a:pt x="f707" y="f1138"/>
                  </a:lnTo>
                  <a:lnTo>
                    <a:pt x="f252" y="f1636"/>
                  </a:lnTo>
                  <a:lnTo>
                    <a:pt x="f701" y="f311"/>
                  </a:lnTo>
                  <a:lnTo>
                    <a:pt x="f701" y="f311"/>
                  </a:lnTo>
                  <a:lnTo>
                    <a:pt x="f250" y="f340"/>
                  </a:lnTo>
                  <a:lnTo>
                    <a:pt x="f1254" y="f340"/>
                  </a:lnTo>
                  <a:lnTo>
                    <a:pt x="f395" y="f340"/>
                  </a:lnTo>
                  <a:lnTo>
                    <a:pt x="f714" y="f340"/>
                  </a:lnTo>
                  <a:lnTo>
                    <a:pt x="f392" y="f311"/>
                  </a:lnTo>
                  <a:lnTo>
                    <a:pt x="f399" y="f311"/>
                  </a:lnTo>
                  <a:lnTo>
                    <a:pt x="f401" y="f1696"/>
                  </a:lnTo>
                  <a:lnTo>
                    <a:pt x="f403" y="f1696"/>
                  </a:lnTo>
                  <a:lnTo>
                    <a:pt x="f1521" y="f1138"/>
                  </a:lnTo>
                  <a:lnTo>
                    <a:pt x="f1521" y="f1138"/>
                  </a:lnTo>
                  <a:close/>
                  <a:moveTo>
                    <a:pt x="f1281" y="f1696"/>
                  </a:moveTo>
                  <a:lnTo>
                    <a:pt x="f1281" y="f1696"/>
                  </a:lnTo>
                  <a:lnTo>
                    <a:pt x="f858" y="f1636"/>
                  </a:lnTo>
                  <a:lnTo>
                    <a:pt x="f1495" y="f508"/>
                  </a:lnTo>
                  <a:lnTo>
                    <a:pt x="f1510" y="f945"/>
                  </a:lnTo>
                  <a:lnTo>
                    <a:pt x="f755" y="f290"/>
                  </a:lnTo>
                  <a:lnTo>
                    <a:pt x="f717" y="f104"/>
                  </a:lnTo>
                  <a:lnTo>
                    <a:pt x="f1012" y="f1723"/>
                  </a:lnTo>
                  <a:lnTo>
                    <a:pt x="f873" y="f1720"/>
                  </a:lnTo>
                  <a:lnTo>
                    <a:pt x="f1547" y="f307"/>
                  </a:lnTo>
                  <a:lnTo>
                    <a:pt x="f1285" y="f1724"/>
                  </a:lnTo>
                  <a:lnTo>
                    <a:pt x="f743" y="f1421"/>
                  </a:lnTo>
                  <a:lnTo>
                    <a:pt x="f615" y="f293"/>
                  </a:lnTo>
                  <a:lnTo>
                    <a:pt x="f221" y="f970"/>
                  </a:lnTo>
                  <a:lnTo>
                    <a:pt x="f604" y="f106"/>
                  </a:lnTo>
                  <a:lnTo>
                    <a:pt x="f618" y="f106"/>
                  </a:lnTo>
                  <a:lnTo>
                    <a:pt x="f1018" y="f106"/>
                  </a:lnTo>
                  <a:lnTo>
                    <a:pt x="f851" y="f293"/>
                  </a:lnTo>
                  <a:lnTo>
                    <a:pt x="f218" y="f1725"/>
                  </a:lnTo>
                  <a:lnTo>
                    <a:pt x="f1453" y="f493"/>
                  </a:lnTo>
                  <a:lnTo>
                    <a:pt x="f622" y="f1420"/>
                  </a:lnTo>
                  <a:lnTo>
                    <a:pt x="f622" y="f914"/>
                  </a:lnTo>
                  <a:lnTo>
                    <a:pt x="f1453" y="f1723"/>
                  </a:lnTo>
                  <a:lnTo>
                    <a:pt x="f218" y="f1728"/>
                  </a:lnTo>
                  <a:lnTo>
                    <a:pt x="f851" y="f1446"/>
                  </a:lnTo>
                  <a:lnTo>
                    <a:pt x="f1702" y="f309"/>
                  </a:lnTo>
                  <a:lnTo>
                    <a:pt x="f1326" y="f945"/>
                  </a:lnTo>
                  <a:lnTo>
                    <a:pt x="f606" y="f1438"/>
                  </a:lnTo>
                  <a:lnTo>
                    <a:pt x="f611" y="f508"/>
                  </a:lnTo>
                  <a:lnTo>
                    <a:pt x="f1285" y="f508"/>
                  </a:lnTo>
                  <a:lnTo>
                    <a:pt x="f1061" y="f1138"/>
                  </a:lnTo>
                  <a:lnTo>
                    <a:pt x="f767" y="f1636"/>
                  </a:lnTo>
                  <a:lnTo>
                    <a:pt x="f1041" y="f1696"/>
                  </a:lnTo>
                  <a:lnTo>
                    <a:pt x="f760" y="f1696"/>
                  </a:lnTo>
                  <a:lnTo>
                    <a:pt x="f1510" y="f311"/>
                  </a:lnTo>
                  <a:lnTo>
                    <a:pt x="f1282" y="f311"/>
                  </a:lnTo>
                  <a:lnTo>
                    <a:pt x="f1495" y="f311"/>
                  </a:lnTo>
                  <a:lnTo>
                    <a:pt x="f858" y="f311"/>
                  </a:lnTo>
                  <a:lnTo>
                    <a:pt x="f658" y="f311"/>
                  </a:lnTo>
                  <a:lnTo>
                    <a:pt x="f1281" y="f1696"/>
                  </a:lnTo>
                  <a:lnTo>
                    <a:pt x="f1281" y="f1696"/>
                  </a:lnTo>
                  <a:close/>
                  <a:moveTo>
                    <a:pt x="f432" y="f1422"/>
                  </a:moveTo>
                  <a:lnTo>
                    <a:pt x="f83" y="f1428"/>
                  </a:lnTo>
                  <a:lnTo>
                    <a:pt x="f442" y="f1423"/>
                  </a:lnTo>
                  <a:lnTo>
                    <a:pt x="f381" y="f1426"/>
                  </a:lnTo>
                  <a:lnTo>
                    <a:pt x="f73" y="f297"/>
                  </a:lnTo>
                  <a:lnTo>
                    <a:pt x="f92" y="f502"/>
                  </a:lnTo>
                  <a:lnTo>
                    <a:pt x="f71" y="f298"/>
                  </a:lnTo>
                  <a:lnTo>
                    <a:pt x="f264" y="f1433"/>
                  </a:lnTo>
                  <a:lnTo>
                    <a:pt x="f1360" y="f499"/>
                  </a:lnTo>
                  <a:lnTo>
                    <a:pt x="f1134" y="f1141"/>
                  </a:lnTo>
                  <a:lnTo>
                    <a:pt x="f516" y="f918"/>
                  </a:lnTo>
                  <a:lnTo>
                    <a:pt x="f446" y="f1632"/>
                  </a:lnTo>
                  <a:lnTo>
                    <a:pt x="f374" y="f1429"/>
                  </a:lnTo>
                  <a:lnTo>
                    <a:pt x="f262" y="f1651"/>
                  </a:lnTo>
                  <a:lnTo>
                    <a:pt x="f377" y="f1651"/>
                  </a:lnTo>
                  <a:lnTo>
                    <a:pt x="f1596" y="f1651"/>
                  </a:lnTo>
                  <a:lnTo>
                    <a:pt x="f443" y="f1429"/>
                  </a:lnTo>
                  <a:lnTo>
                    <a:pt x="f1531" y="f1623"/>
                  </a:lnTo>
                  <a:lnTo>
                    <a:pt x="f77" y="f1632"/>
                  </a:lnTo>
                  <a:lnTo>
                    <a:pt x="f79" y="f944"/>
                  </a:lnTo>
                  <a:lnTo>
                    <a:pt x="f980" y="f1141"/>
                  </a:lnTo>
                  <a:lnTo>
                    <a:pt x="f405" y="f1424"/>
                  </a:lnTo>
                  <a:lnTo>
                    <a:pt x="f891" y="f502"/>
                  </a:lnTo>
                  <a:lnTo>
                    <a:pt x="f393" y="f304"/>
                  </a:lnTo>
                  <a:lnTo>
                    <a:pt x="f986" y="f1422"/>
                  </a:lnTo>
                  <a:lnTo>
                    <a:pt x="f890" y="f1668"/>
                  </a:lnTo>
                  <a:lnTo>
                    <a:pt x="f1173" y="f1727"/>
                  </a:lnTo>
                  <a:lnTo>
                    <a:pt x="f1166" y="f504"/>
                  </a:lnTo>
                  <a:lnTo>
                    <a:pt x="f1225" y="f106"/>
                  </a:lnTo>
                  <a:lnTo>
                    <a:pt x="f994" y="f970"/>
                  </a:lnTo>
                  <a:lnTo>
                    <a:pt x="f1166" y="f970"/>
                  </a:lnTo>
                  <a:lnTo>
                    <a:pt x="f1223" y="f970"/>
                  </a:lnTo>
                  <a:lnTo>
                    <a:pt x="f890" y="f970"/>
                  </a:lnTo>
                  <a:lnTo>
                    <a:pt x="f1222" y="f106"/>
                  </a:lnTo>
                  <a:lnTo>
                    <a:pt x="f252" y="f106"/>
                  </a:lnTo>
                  <a:lnTo>
                    <a:pt x="f395" y="f504"/>
                  </a:lnTo>
                  <a:lnTo>
                    <a:pt x="f398" y="f1668"/>
                  </a:lnTo>
                  <a:lnTo>
                    <a:pt x="f432" y="f1422"/>
                  </a:lnTo>
                  <a:lnTo>
                    <a:pt x="f432" y="f1422"/>
                  </a:lnTo>
                  <a:close/>
                  <a:moveTo>
                    <a:pt x="f864" y="f495"/>
                  </a:moveTo>
                  <a:lnTo>
                    <a:pt x="f1280" y="f1668"/>
                  </a:lnTo>
                  <a:lnTo>
                    <a:pt x="f1584" y="f1139"/>
                  </a:lnTo>
                  <a:lnTo>
                    <a:pt x="f1565" y="f1428"/>
                  </a:lnTo>
                  <a:lnTo>
                    <a:pt x="f1045" y="f502"/>
                  </a:lnTo>
                  <a:lnTo>
                    <a:pt x="f656" y="f1424"/>
                  </a:lnTo>
                  <a:lnTo>
                    <a:pt x="f1012" y="f1649"/>
                  </a:lnTo>
                  <a:lnTo>
                    <a:pt x="f735" y="f918"/>
                  </a:lnTo>
                  <a:lnTo>
                    <a:pt x="f650" y="f1143"/>
                  </a:lnTo>
                  <a:lnTo>
                    <a:pt x="f770" y="f3"/>
                  </a:lnTo>
                  <a:lnTo>
                    <a:pt x="f736" y="f1623"/>
                  </a:lnTo>
                  <a:lnTo>
                    <a:pt x="f1286" y="f3"/>
                  </a:lnTo>
                  <a:lnTo>
                    <a:pt x="f737" y="f1143"/>
                  </a:lnTo>
                  <a:lnTo>
                    <a:pt x="f1708" y="f110"/>
                  </a:lnTo>
                  <a:lnTo>
                    <a:pt x="f611" y="f1639"/>
                  </a:lnTo>
                  <a:lnTo>
                    <a:pt x="f611" y="f1711"/>
                  </a:lnTo>
                  <a:lnTo>
                    <a:pt x="f610" y="f497"/>
                  </a:lnTo>
                  <a:lnTo>
                    <a:pt x="f737" y="f1433"/>
                  </a:lnTo>
                  <a:lnTo>
                    <a:pt x="f746" y="f1433"/>
                  </a:lnTo>
                  <a:lnTo>
                    <a:pt x="f1285" y="f108"/>
                  </a:lnTo>
                  <a:lnTo>
                    <a:pt x="f1452" y="f301"/>
                  </a:lnTo>
                  <a:lnTo>
                    <a:pt x="f644" y="f502"/>
                  </a:lnTo>
                  <a:lnTo>
                    <a:pt x="f873" y="f303"/>
                  </a:lnTo>
                  <a:lnTo>
                    <a:pt x="f765" y="f304"/>
                  </a:lnTo>
                  <a:lnTo>
                    <a:pt x="f760" y="f1139"/>
                  </a:lnTo>
                  <a:lnTo>
                    <a:pt x="f1559" y="f495"/>
                  </a:lnTo>
                  <a:lnTo>
                    <a:pt x="f658" y="f1727"/>
                  </a:lnTo>
                  <a:lnTo>
                    <a:pt x="f1584" y="f504"/>
                  </a:lnTo>
                  <a:lnTo>
                    <a:pt x="f1280" y="f504"/>
                  </a:lnTo>
                  <a:lnTo>
                    <a:pt x="f864" y="f504"/>
                  </a:lnTo>
                  <a:lnTo>
                    <a:pt x="f863" y="f504"/>
                  </a:lnTo>
                  <a:lnTo>
                    <a:pt x="f863" y="f504"/>
                  </a:lnTo>
                  <a:lnTo>
                    <a:pt x="f863" y="f1727"/>
                  </a:lnTo>
                  <a:lnTo>
                    <a:pt x="f864" y="f495"/>
                  </a:lnTo>
                  <a:lnTo>
                    <a:pt x="f864" y="f495"/>
                  </a:lnTo>
                  <a:close/>
                  <a:moveTo>
                    <a:pt x="f1050" y="f1424"/>
                  </a:moveTo>
                  <a:lnTo>
                    <a:pt x="f1587" y="f499"/>
                  </a:lnTo>
                  <a:lnTo>
                    <a:pt x="f1590" y="f1639"/>
                  </a:lnTo>
                  <a:lnTo>
                    <a:pt x="f659" y="f1632"/>
                  </a:lnTo>
                  <a:lnTo>
                    <a:pt x="f864" y="f229"/>
                  </a:lnTo>
                  <a:lnTo>
                    <a:pt x="f658" y="f247"/>
                  </a:lnTo>
                  <a:lnTo>
                    <a:pt x="f867" y="f114"/>
                  </a:lnTo>
                  <a:lnTo>
                    <a:pt x="f1045" y="f1431"/>
                  </a:lnTo>
                  <a:lnTo>
                    <a:pt x="f879" y="f1147"/>
                  </a:lnTo>
                  <a:lnTo>
                    <a:pt x="f755" y="f943"/>
                  </a:lnTo>
                  <a:lnTo>
                    <a:pt x="f718" y="f943"/>
                  </a:lnTo>
                  <a:lnTo>
                    <a:pt x="f753" y="f1154"/>
                  </a:lnTo>
                  <a:lnTo>
                    <a:pt x="f716" y="f238"/>
                  </a:lnTo>
                  <a:lnTo>
                    <a:pt x="f727" y="f217"/>
                  </a:lnTo>
                  <a:lnTo>
                    <a:pt x="f767" y="f922"/>
                  </a:lnTo>
                  <a:lnTo>
                    <a:pt x="f727" y="f219"/>
                  </a:lnTo>
                  <a:lnTo>
                    <a:pt x="f716" y="f1621"/>
                  </a:lnTo>
                  <a:lnTo>
                    <a:pt x="f1058" y="f1145"/>
                  </a:lnTo>
                  <a:lnTo>
                    <a:pt x="f717" y="f112"/>
                  </a:lnTo>
                  <a:lnTo>
                    <a:pt x="f1042" y="f222"/>
                  </a:lnTo>
                  <a:lnTo>
                    <a:pt x="f733" y="f1623"/>
                  </a:lnTo>
                  <a:lnTo>
                    <a:pt x="f658" y="f918"/>
                  </a:lnTo>
                  <a:lnTo>
                    <a:pt x="f1581" y="f1141"/>
                  </a:lnTo>
                  <a:lnTo>
                    <a:pt x="f1047" y="f499"/>
                  </a:lnTo>
                  <a:lnTo>
                    <a:pt x="f1052" y="f1140"/>
                  </a:lnTo>
                  <a:lnTo>
                    <a:pt x="f1048" y="f497"/>
                  </a:lnTo>
                  <a:lnTo>
                    <a:pt x="f1049" y="f1424"/>
                  </a:lnTo>
                  <a:lnTo>
                    <a:pt x="f1050" y="f1424"/>
                  </a:lnTo>
                  <a:lnTo>
                    <a:pt x="f1050" y="f1424"/>
                  </a:lnTo>
                  <a:close/>
                  <a:moveTo>
                    <a:pt x="f1129" y="f499"/>
                  </a:moveTo>
                  <a:lnTo>
                    <a:pt x="f898" y="f498"/>
                  </a:lnTo>
                  <a:lnTo>
                    <a:pt x="f1258" y="f1711"/>
                  </a:lnTo>
                  <a:lnTo>
                    <a:pt x="f1166" y="f1639"/>
                  </a:lnTo>
                  <a:lnTo>
                    <a:pt x="f983" y="f918"/>
                  </a:lnTo>
                  <a:lnTo>
                    <a:pt x="f422" y="f3"/>
                  </a:lnTo>
                  <a:lnTo>
                    <a:pt x="f435" y="f1651"/>
                  </a:lnTo>
                  <a:lnTo>
                    <a:pt x="f257" y="f229"/>
                  </a:lnTo>
                  <a:lnTo>
                    <a:pt x="f42" y="f112"/>
                  </a:lnTo>
                  <a:lnTo>
                    <a:pt x="f404" y="f1622"/>
                  </a:lnTo>
                  <a:lnTo>
                    <a:pt x="f980" y="f247"/>
                  </a:lnTo>
                  <a:lnTo>
                    <a:pt x="f1023" y="f1155"/>
                  </a:lnTo>
                  <a:lnTo>
                    <a:pt x="f993" y="f217"/>
                  </a:lnTo>
                  <a:lnTo>
                    <a:pt x="f1023" y="f1431"/>
                  </a:lnTo>
                  <a:lnTo>
                    <a:pt x="f439" y="f1154"/>
                  </a:lnTo>
                  <a:lnTo>
                    <a:pt x="f402" y="f116"/>
                  </a:lnTo>
                  <a:lnTo>
                    <a:pt x="f401" y="f168"/>
                  </a:lnTo>
                  <a:lnTo>
                    <a:pt x="f400" y="f170"/>
                  </a:lnTo>
                  <a:lnTo>
                    <a:pt x="f255" y="f116"/>
                  </a:lnTo>
                  <a:lnTo>
                    <a:pt x="f397" y="f943"/>
                  </a:lnTo>
                  <a:lnTo>
                    <a:pt x="f892" y="f239"/>
                  </a:lnTo>
                  <a:lnTo>
                    <a:pt x="f393" y="f1155"/>
                  </a:lnTo>
                  <a:lnTo>
                    <a:pt x="f890" y="f112"/>
                  </a:lnTo>
                  <a:lnTo>
                    <a:pt x="f896" y="f1429"/>
                  </a:lnTo>
                  <a:lnTo>
                    <a:pt x="f1129" y="f918"/>
                  </a:lnTo>
                  <a:lnTo>
                    <a:pt x="f900" y="f1649"/>
                  </a:lnTo>
                  <a:lnTo>
                    <a:pt x="f902" y="f499"/>
                  </a:lnTo>
                  <a:lnTo>
                    <a:pt x="f902" y="f1140"/>
                  </a:lnTo>
                  <a:lnTo>
                    <a:pt x="f1259" y="f497"/>
                  </a:lnTo>
                  <a:lnTo>
                    <a:pt x="f1265" y="f1140"/>
                  </a:lnTo>
                  <a:lnTo>
                    <a:pt x="f1129" y="f499"/>
                  </a:lnTo>
                  <a:lnTo>
                    <a:pt x="f1129" y="f499"/>
                  </a:lnTo>
                  <a:close/>
                  <a:moveTo>
                    <a:pt x="f1275" y="f1622"/>
                  </a:moveTo>
                  <a:lnTo>
                    <a:pt x="f1494" y="f230"/>
                  </a:lnTo>
                  <a:lnTo>
                    <a:pt x="f1371" y="f1155"/>
                  </a:lnTo>
                  <a:lnTo>
                    <a:pt x="f1506" y="f217"/>
                  </a:lnTo>
                  <a:lnTo>
                    <a:pt x="f1050" y="f943"/>
                  </a:lnTo>
                  <a:lnTo>
                    <a:pt x="f1037" y="f166"/>
                  </a:lnTo>
                  <a:lnTo>
                    <a:pt x="f1047" y="f118"/>
                  </a:lnTo>
                  <a:lnTo>
                    <a:pt x="f1269" y="f1150"/>
                  </a:lnTo>
                  <a:lnTo>
                    <a:pt x="f883" y="f926"/>
                  </a:lnTo>
                  <a:lnTo>
                    <a:pt x="f1118" y="f1654"/>
                  </a:lnTo>
                  <a:lnTo>
                    <a:pt x="f864" y="f1620"/>
                  </a:lnTo>
                  <a:lnTo>
                    <a:pt x="f1562" y="f1729"/>
                  </a:lnTo>
                  <a:lnTo>
                    <a:pt x="f1281" y="f1620"/>
                  </a:lnTo>
                  <a:lnTo>
                    <a:pt x="f858" y="f928"/>
                  </a:lnTo>
                  <a:lnTo>
                    <a:pt x="f1565" y="f1730"/>
                  </a:lnTo>
                  <a:lnTo>
                    <a:pt x="f1056" y="f158"/>
                  </a:lnTo>
                  <a:lnTo>
                    <a:pt x="f1056" y="f1151"/>
                  </a:lnTo>
                  <a:lnTo>
                    <a:pt x="f1565" y="f183"/>
                  </a:lnTo>
                  <a:lnTo>
                    <a:pt x="f1281" y="f164"/>
                  </a:lnTo>
                  <a:lnTo>
                    <a:pt x="f1584" y="f168"/>
                  </a:lnTo>
                  <a:lnTo>
                    <a:pt x="f864" y="f236"/>
                  </a:lnTo>
                  <a:lnTo>
                    <a:pt x="f882" y="f1147"/>
                  </a:lnTo>
                  <a:lnTo>
                    <a:pt x="f1047" y="f217"/>
                  </a:lnTo>
                  <a:lnTo>
                    <a:pt x="f1037" y="f1146"/>
                  </a:lnTo>
                  <a:lnTo>
                    <a:pt x="f1586" y="f243"/>
                  </a:lnTo>
                  <a:lnTo>
                    <a:pt x="f512" y="f1622"/>
                  </a:lnTo>
                  <a:lnTo>
                    <a:pt x="f1494" y="f1145"/>
                  </a:lnTo>
                  <a:lnTo>
                    <a:pt x="f1275" y="f1622"/>
                  </a:lnTo>
                  <a:lnTo>
                    <a:pt x="f1275" y="f1622"/>
                  </a:lnTo>
                  <a:close/>
                  <a:moveTo>
                    <a:pt x="f1129" y="f1431"/>
                  </a:moveTo>
                  <a:lnTo>
                    <a:pt x="f996" y="f233"/>
                  </a:lnTo>
                  <a:lnTo>
                    <a:pt x="f905" y="f181"/>
                  </a:lnTo>
                  <a:lnTo>
                    <a:pt x="f986" y="f1731"/>
                  </a:lnTo>
                  <a:lnTo>
                    <a:pt x="f252" y="f214"/>
                  </a:lnTo>
                  <a:lnTo>
                    <a:pt x="f1254" y="f1151"/>
                  </a:lnTo>
                  <a:lnTo>
                    <a:pt x="f395" y="f1150"/>
                  </a:lnTo>
                  <a:lnTo>
                    <a:pt x="f422" y="f120"/>
                  </a:lnTo>
                  <a:lnTo>
                    <a:pt x="f395" y="f939"/>
                  </a:lnTo>
                  <a:lnTo>
                    <a:pt x="f393" y="f186"/>
                  </a:lnTo>
                  <a:lnTo>
                    <a:pt x="f1222" y="f122"/>
                  </a:lnTo>
                  <a:lnTo>
                    <a:pt x="f1173" y="f156"/>
                  </a:lnTo>
                  <a:lnTo>
                    <a:pt x="f1225" y="f1633"/>
                  </a:lnTo>
                  <a:lnTo>
                    <a:pt x="f896" y="f1729"/>
                  </a:lnTo>
                  <a:lnTo>
                    <a:pt x="f999" y="f1730"/>
                  </a:lnTo>
                  <a:lnTo>
                    <a:pt x="f899" y="f184"/>
                  </a:lnTo>
                  <a:lnTo>
                    <a:pt x="f1172" y="f236"/>
                  </a:lnTo>
                  <a:lnTo>
                    <a:pt x="f272" y="f219"/>
                  </a:lnTo>
                  <a:lnTo>
                    <a:pt x="f270" y="f247"/>
                  </a:lnTo>
                  <a:lnTo>
                    <a:pt x="f270" y="f1621"/>
                  </a:lnTo>
                  <a:lnTo>
                    <a:pt x="f270" y="f1621"/>
                  </a:lnTo>
                  <a:lnTo>
                    <a:pt x="f1617" y="f1621"/>
                  </a:lnTo>
                  <a:lnTo>
                    <a:pt x="f283" y="f247"/>
                  </a:lnTo>
                  <a:lnTo>
                    <a:pt x="f888" y="f1155"/>
                  </a:lnTo>
                  <a:lnTo>
                    <a:pt x="f902" y="f114"/>
                  </a:lnTo>
                  <a:lnTo>
                    <a:pt x="f1129" y="f1431"/>
                  </a:lnTo>
                  <a:lnTo>
                    <a:pt x="f1129" y="f1431"/>
                  </a:lnTo>
                  <a:close/>
                  <a:moveTo>
                    <a:pt x="f1171" y="f1151"/>
                  </a:moveTo>
                  <a:lnTo>
                    <a:pt x="f885" y="f120"/>
                  </a:lnTo>
                  <a:lnTo>
                    <a:pt x="f888" y="f1633"/>
                  </a:lnTo>
                  <a:lnTo>
                    <a:pt x="f249" y="f1655"/>
                  </a:lnTo>
                  <a:lnTo>
                    <a:pt x="f1259" y="f960"/>
                  </a:lnTo>
                  <a:lnTo>
                    <a:pt x="f1236" y="f1732"/>
                  </a:lnTo>
                  <a:lnTo>
                    <a:pt x="f1265" y="f952"/>
                  </a:lnTo>
                  <a:lnTo>
                    <a:pt x="f1236" y="f126"/>
                  </a:lnTo>
                  <a:lnTo>
                    <a:pt x="f902" y="f1733"/>
                  </a:lnTo>
                  <a:lnTo>
                    <a:pt x="f1001" y="f152"/>
                  </a:lnTo>
                  <a:lnTo>
                    <a:pt x="f886" y="f1734"/>
                  </a:lnTo>
                  <a:lnTo>
                    <a:pt x="f283" y="f152"/>
                  </a:lnTo>
                  <a:lnTo>
                    <a:pt x="f282" y="f210"/>
                  </a:lnTo>
                  <a:lnTo>
                    <a:pt x="f280" y="f956"/>
                  </a:lnTo>
                  <a:lnTo>
                    <a:pt x="f268" y="f1732"/>
                  </a:lnTo>
                  <a:lnTo>
                    <a:pt x="f266" y="f933"/>
                  </a:lnTo>
                  <a:lnTo>
                    <a:pt x="f242" y="f1654"/>
                  </a:lnTo>
                  <a:lnTo>
                    <a:pt x="f341" y="f160"/>
                  </a:lnTo>
                  <a:lnTo>
                    <a:pt x="f237" y="f166"/>
                  </a:lnTo>
                  <a:lnTo>
                    <a:pt x="f261" y="f233"/>
                  </a:lnTo>
                  <a:lnTo>
                    <a:pt x="f261" y="f1154"/>
                  </a:lnTo>
                  <a:lnTo>
                    <a:pt x="f1363" y="f1147"/>
                  </a:lnTo>
                  <a:lnTo>
                    <a:pt x="f235" y="f1154"/>
                  </a:lnTo>
                  <a:lnTo>
                    <a:pt x="f341" y="f116"/>
                  </a:lnTo>
                  <a:lnTo>
                    <a:pt x="f244" y="f1624"/>
                  </a:lnTo>
                  <a:lnTo>
                    <a:pt x="f1171" y="f1151"/>
                  </a:lnTo>
                  <a:lnTo>
                    <a:pt x="f1171" y="f1151"/>
                  </a:lnTo>
                  <a:close/>
                  <a:moveTo>
                    <a:pt x="f500" y="f170"/>
                  </a:moveTo>
                  <a:lnTo>
                    <a:pt x="f481" y="f164"/>
                  </a:lnTo>
                  <a:lnTo>
                    <a:pt x="f460" y="f118"/>
                  </a:lnTo>
                  <a:lnTo>
                    <a:pt x="f457" y="f1620"/>
                  </a:lnTo>
                  <a:lnTo>
                    <a:pt x="f486" y="f933"/>
                  </a:lnTo>
                  <a:lnTo>
                    <a:pt x="f1121" y="f187"/>
                  </a:lnTo>
                  <a:lnTo>
                    <a:pt x="f489" y="f1735"/>
                  </a:lnTo>
                  <a:lnTo>
                    <a:pt x="f1372" y="f953"/>
                  </a:lnTo>
                  <a:lnTo>
                    <a:pt x="f515" y="f954"/>
                  </a:lnTo>
                  <a:lnTo>
                    <a:pt x="f1494" y="f210"/>
                  </a:lnTo>
                  <a:lnTo>
                    <a:pt x="f1371" y="f210"/>
                  </a:lnTo>
                  <a:lnTo>
                    <a:pt x="f1506" y="f188"/>
                  </a:lnTo>
                  <a:lnTo>
                    <a:pt x="f1552" y="f953"/>
                  </a:lnTo>
                  <a:lnTo>
                    <a:pt x="f1586" y="f154"/>
                  </a:lnTo>
                  <a:lnTo>
                    <a:pt x="f1552" y="f187"/>
                  </a:lnTo>
                  <a:lnTo>
                    <a:pt x="f1566" y="f1736"/>
                  </a:lnTo>
                  <a:lnTo>
                    <a:pt x="f513" y="f122"/>
                  </a:lnTo>
                  <a:lnTo>
                    <a:pt x="f511" y="f939"/>
                  </a:lnTo>
                  <a:lnTo>
                    <a:pt x="f1276" y="f926"/>
                  </a:lnTo>
                  <a:lnTo>
                    <a:pt x="f489" y="f160"/>
                  </a:lnTo>
                  <a:lnTo>
                    <a:pt x="f485" y="f164"/>
                  </a:lnTo>
                  <a:lnTo>
                    <a:pt x="f455" y="f236"/>
                  </a:lnTo>
                  <a:lnTo>
                    <a:pt x="f481" y="f1147"/>
                  </a:lnTo>
                  <a:lnTo>
                    <a:pt x="f461" y="f238"/>
                  </a:lnTo>
                  <a:lnTo>
                    <a:pt x="f461" y="f238"/>
                  </a:lnTo>
                  <a:lnTo>
                    <a:pt x="f461" y="f1154"/>
                  </a:lnTo>
                  <a:lnTo>
                    <a:pt x="f500" y="f170"/>
                  </a:lnTo>
                  <a:lnTo>
                    <a:pt x="f500" y="f170"/>
                  </a:lnTo>
                  <a:close/>
                  <a:moveTo>
                    <a:pt x="f253" y="f1737"/>
                  </a:moveTo>
                  <a:lnTo>
                    <a:pt x="f260" y="f154"/>
                  </a:lnTo>
                  <a:lnTo>
                    <a:pt x="f235" y="f954"/>
                  </a:lnTo>
                  <a:lnTo>
                    <a:pt x="f1556" y="f1738"/>
                  </a:lnTo>
                  <a:lnTo>
                    <a:pt x="f341" y="f1626"/>
                  </a:lnTo>
                  <a:lnTo>
                    <a:pt x="f241" y="f1627"/>
                  </a:lnTo>
                  <a:lnTo>
                    <a:pt x="f341" y="f189"/>
                  </a:lnTo>
                  <a:lnTo>
                    <a:pt x="f237" y="f132"/>
                  </a:lnTo>
                  <a:lnTo>
                    <a:pt x="f352" y="f1739"/>
                  </a:lnTo>
                  <a:lnTo>
                    <a:pt x="f299" y="f1739"/>
                  </a:lnTo>
                  <a:lnTo>
                    <a:pt x="f305" y="f206"/>
                  </a:lnTo>
                  <a:lnTo>
                    <a:pt x="f1554" y="f130"/>
                  </a:lnTo>
                  <a:lnTo>
                    <a:pt x="f370" y="f150"/>
                  </a:lnTo>
                  <a:lnTo>
                    <a:pt x="f333" y="f1631"/>
                  </a:lnTo>
                  <a:lnTo>
                    <a:pt x="f308" y="f188"/>
                  </a:lnTo>
                  <a:lnTo>
                    <a:pt x="f19" y="f1740"/>
                  </a:lnTo>
                  <a:lnTo>
                    <a:pt x="f17" y="f1737"/>
                  </a:lnTo>
                  <a:lnTo>
                    <a:pt x="f17" y="f1633"/>
                  </a:lnTo>
                  <a:lnTo>
                    <a:pt x="f21" y="f1654"/>
                  </a:lnTo>
                  <a:lnTo>
                    <a:pt x="f310" y="f1149"/>
                  </a:lnTo>
                  <a:lnTo>
                    <a:pt x="f310" y="f1151"/>
                  </a:lnTo>
                  <a:lnTo>
                    <a:pt x="f21" y="f160"/>
                  </a:lnTo>
                  <a:lnTo>
                    <a:pt x="f21" y="f118"/>
                  </a:lnTo>
                  <a:lnTo>
                    <a:pt x="f17" y="f160"/>
                  </a:lnTo>
                  <a:lnTo>
                    <a:pt x="f19" y="f1151"/>
                  </a:lnTo>
                  <a:lnTo>
                    <a:pt x="f376" y="f1149"/>
                  </a:lnTo>
                  <a:lnTo>
                    <a:pt x="f305" y="f939"/>
                  </a:lnTo>
                  <a:lnTo>
                    <a:pt x="f253" y="f1737"/>
                  </a:lnTo>
                  <a:lnTo>
                    <a:pt x="f253" y="f1737"/>
                  </a:lnTo>
                  <a:close/>
                  <a:moveTo>
                    <a:pt x="f382" y="f1151"/>
                  </a:moveTo>
                  <a:lnTo>
                    <a:pt x="f382" y="f184"/>
                  </a:lnTo>
                  <a:lnTo>
                    <a:pt x="f382" y="f1150"/>
                  </a:lnTo>
                  <a:lnTo>
                    <a:pt x="f382" y="f926"/>
                  </a:lnTo>
                  <a:lnTo>
                    <a:pt x="f387" y="f1620"/>
                  </a:lnTo>
                  <a:lnTo>
                    <a:pt x="f9" y="f1737"/>
                  </a:lnTo>
                  <a:lnTo>
                    <a:pt x="f362" y="f953"/>
                  </a:lnTo>
                  <a:lnTo>
                    <a:pt x="f28" y="f142"/>
                  </a:lnTo>
                  <a:lnTo>
                    <a:pt x="f408" y="f200"/>
                  </a:lnTo>
                  <a:lnTo>
                    <a:pt x="f362" y="f193"/>
                  </a:lnTo>
                  <a:lnTo>
                    <a:pt x="f9" y="f196"/>
                  </a:lnTo>
                  <a:lnTo>
                    <a:pt x="f387" y="f194"/>
                  </a:lnTo>
                  <a:lnTo>
                    <a:pt x="f466" y="f6"/>
                  </a:lnTo>
                  <a:lnTo>
                    <a:pt x="f409" y="f196"/>
                  </a:lnTo>
                  <a:lnTo>
                    <a:pt x="f693" y="f193"/>
                  </a:lnTo>
                  <a:lnTo>
                    <a:pt x="f415" y="f200"/>
                  </a:lnTo>
                  <a:lnTo>
                    <a:pt x="f418" y="f1741"/>
                  </a:lnTo>
                  <a:lnTo>
                    <a:pt x="f418" y="f191"/>
                  </a:lnTo>
                  <a:lnTo>
                    <a:pt x="f418" y="f204"/>
                  </a:lnTo>
                  <a:lnTo>
                    <a:pt x="f416" y="f146"/>
                  </a:lnTo>
                  <a:lnTo>
                    <a:pt x="f416" y="f148"/>
                  </a:lnTo>
                  <a:lnTo>
                    <a:pt x="f451" y="f128"/>
                  </a:lnTo>
                  <a:lnTo>
                    <a:pt x="f693" y="f952"/>
                  </a:lnTo>
                  <a:lnTo>
                    <a:pt x="f465" y="f1655"/>
                  </a:lnTo>
                  <a:lnTo>
                    <a:pt x="f385" y="f1654"/>
                  </a:lnTo>
                  <a:lnTo>
                    <a:pt x="f410" y="f1149"/>
                  </a:lnTo>
                  <a:lnTo>
                    <a:pt x="f411" y="f184"/>
                  </a:lnTo>
                  <a:lnTo>
                    <a:pt x="f411" y="f160"/>
                  </a:lnTo>
                  <a:lnTo>
                    <a:pt x="f466" y="f118"/>
                  </a:lnTo>
                  <a:lnTo>
                    <a:pt x="f412" y="f160"/>
                  </a:lnTo>
                  <a:lnTo>
                    <a:pt x="f382" y="f1151"/>
                  </a:lnTo>
                  <a:lnTo>
                    <a:pt x="f382" y="f1151"/>
                  </a:lnTo>
                  <a:close/>
                  <a:moveTo>
                    <a:pt x="f426" y="f926"/>
                  </a:moveTo>
                  <a:lnTo>
                    <a:pt x="f676" y="f1620"/>
                  </a:lnTo>
                  <a:lnTo>
                    <a:pt x="f433" y="f122"/>
                  </a:lnTo>
                  <a:lnTo>
                    <a:pt x="f425" y="f1742"/>
                  </a:lnTo>
                  <a:lnTo>
                    <a:pt x="f425" y="f1735"/>
                  </a:lnTo>
                  <a:lnTo>
                    <a:pt x="f440" y="f210"/>
                  </a:lnTo>
                  <a:lnTo>
                    <a:pt x="f434" y="f128"/>
                  </a:lnTo>
                  <a:lnTo>
                    <a:pt x="f420" y="f1629"/>
                  </a:lnTo>
                  <a:lnTo>
                    <a:pt x="f421" y="f1628"/>
                  </a:lnTo>
                  <a:lnTo>
                    <a:pt x="f660" y="f206"/>
                  </a:lnTo>
                  <a:lnTo>
                    <a:pt x="f444" y="f132"/>
                  </a:lnTo>
                  <a:lnTo>
                    <a:pt x="f447" y="f1739"/>
                  </a:lnTo>
                  <a:lnTo>
                    <a:pt x="f474" y="f1739"/>
                  </a:lnTo>
                  <a:lnTo>
                    <a:pt x="f453" y="f132"/>
                  </a:lnTo>
                  <a:lnTo>
                    <a:pt x="f461" y="f206"/>
                  </a:lnTo>
                  <a:lnTo>
                    <a:pt x="f500" y="f189"/>
                  </a:lnTo>
                  <a:lnTo>
                    <a:pt x="f481" y="f1629"/>
                  </a:lnTo>
                  <a:lnTo>
                    <a:pt x="f481" y="f208"/>
                  </a:lnTo>
                  <a:lnTo>
                    <a:pt x="f500" y="f1630"/>
                  </a:lnTo>
                  <a:lnTo>
                    <a:pt x="f477" y="f1733"/>
                  </a:lnTo>
                  <a:lnTo>
                    <a:pt x="f474" y="f1735"/>
                  </a:lnTo>
                  <a:lnTo>
                    <a:pt x="f445" y="f960"/>
                  </a:lnTo>
                  <a:lnTo>
                    <a:pt x="f660" y="f930"/>
                  </a:lnTo>
                  <a:lnTo>
                    <a:pt x="f420" y="f926"/>
                  </a:lnTo>
                  <a:lnTo>
                    <a:pt x="f425" y="f1151"/>
                  </a:lnTo>
                  <a:lnTo>
                    <a:pt x="f433" y="f160"/>
                  </a:lnTo>
                  <a:lnTo>
                    <a:pt x="f676" y="f118"/>
                  </a:lnTo>
                  <a:lnTo>
                    <a:pt x="f426" y="f160"/>
                  </a:lnTo>
                  <a:lnTo>
                    <a:pt x="f426" y="f1151"/>
                  </a:lnTo>
                  <a:lnTo>
                    <a:pt x="f426" y="f926"/>
                  </a:lnTo>
                  <a:lnTo>
                    <a:pt x="f426" y="f926"/>
                  </a:ln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MX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87EF5D50-3E88-48C8-9D9C-07B8CCD9F326}"/>
                </a:ext>
              </a:extLst>
            </p:cNvPr>
            <p:cNvSpPr/>
            <p:nvPr/>
          </p:nvSpPr>
          <p:spPr>
            <a:xfrm>
              <a:off x="8510951" y="5072277"/>
              <a:ext cx="1256074" cy="3292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791"/>
                <a:gd name="f7" fmla="val 673"/>
                <a:gd name="f8" fmla="val 460"/>
                <a:gd name="f9" fmla="val 32"/>
                <a:gd name="f10" fmla="val 15"/>
                <a:gd name="f11" fmla="val 686"/>
                <a:gd name="f12" fmla="val 662"/>
                <a:gd name="f13" fmla="val 644"/>
                <a:gd name="f14" fmla="val 35"/>
                <a:gd name="f15" fmla="val 628"/>
                <a:gd name="f16" fmla="val 40"/>
                <a:gd name="f17" fmla="val 615"/>
                <a:gd name="f18" fmla="val 51"/>
                <a:gd name="f19" fmla="val 604"/>
                <a:gd name="f20" fmla="val 64"/>
                <a:gd name="f21" fmla="val 599"/>
                <a:gd name="f22" fmla="val 73"/>
                <a:gd name="f23" fmla="val 596"/>
                <a:gd name="f24" fmla="val 88"/>
                <a:gd name="f25" fmla="val 595"/>
                <a:gd name="f26" fmla="val 108"/>
                <a:gd name="f27" fmla="val 594"/>
                <a:gd name="f28" fmla="val 132"/>
                <a:gd name="f29" fmla="val 394"/>
                <a:gd name="f30" fmla="val 417"/>
                <a:gd name="f31" fmla="val 592"/>
                <a:gd name="f32" fmla="val 440"/>
                <a:gd name="f33" fmla="val 591"/>
                <a:gd name="f34" fmla="val 590"/>
                <a:gd name="f35" fmla="val 480"/>
                <a:gd name="f36" fmla="val 587"/>
                <a:gd name="f37" fmla="val 498"/>
                <a:gd name="f38" fmla="val 583"/>
                <a:gd name="f39" fmla="val 514"/>
                <a:gd name="f40" fmla="val 579"/>
                <a:gd name="f41" fmla="val 530"/>
                <a:gd name="f42" fmla="val 575"/>
                <a:gd name="f43" fmla="val 544"/>
                <a:gd name="f44" fmla="val 563"/>
                <a:gd name="f45" fmla="val 569"/>
                <a:gd name="f46" fmla="val 547"/>
                <a:gd name="f47" fmla="val 593"/>
                <a:gd name="f48" fmla="val 525"/>
                <a:gd name="f49" fmla="val 616"/>
                <a:gd name="f50" fmla="val 499"/>
                <a:gd name="f51" fmla="val 636"/>
                <a:gd name="f52" fmla="val 468"/>
                <a:gd name="f53" fmla="val 652"/>
                <a:gd name="f54" fmla="val 433"/>
                <a:gd name="f55" fmla="val 664"/>
                <a:gd name="f56" fmla="val 392"/>
                <a:gd name="f57" fmla="val 672"/>
                <a:gd name="f58" fmla="val 346"/>
                <a:gd name="f59" fmla="val 321"/>
                <a:gd name="f60" fmla="val 297"/>
                <a:gd name="f61" fmla="val 274"/>
                <a:gd name="f62" fmla="val 668"/>
                <a:gd name="f63" fmla="val 254"/>
                <a:gd name="f64" fmla="val 234"/>
                <a:gd name="f65" fmla="val 660"/>
                <a:gd name="f66" fmla="val 217"/>
                <a:gd name="f67" fmla="val 653"/>
                <a:gd name="f68" fmla="val 201"/>
                <a:gd name="f69" fmla="val 645"/>
                <a:gd name="f70" fmla="val 186"/>
                <a:gd name="f71" fmla="val 637"/>
                <a:gd name="f72" fmla="val 161"/>
                <a:gd name="f73" fmla="val 617"/>
                <a:gd name="f74" fmla="val 139"/>
                <a:gd name="f75" fmla="val 122"/>
                <a:gd name="f76" fmla="val 568"/>
                <a:gd name="f77" fmla="val 109"/>
                <a:gd name="f78" fmla="val 538"/>
                <a:gd name="f79" fmla="val 106"/>
                <a:gd name="f80" fmla="val 528"/>
                <a:gd name="f81" fmla="val 102"/>
                <a:gd name="f82" fmla="val 513"/>
                <a:gd name="f83" fmla="val 99"/>
                <a:gd name="f84" fmla="val 497"/>
                <a:gd name="f85" fmla="val 98"/>
                <a:gd name="f86" fmla="val 478"/>
                <a:gd name="f87" fmla="val 97"/>
                <a:gd name="f88" fmla="val 457"/>
                <a:gd name="f89" fmla="val 95"/>
                <a:gd name="f90" fmla="val 434"/>
                <a:gd name="f91" fmla="val 94"/>
                <a:gd name="f92" fmla="val 409"/>
                <a:gd name="f93" fmla="val 381"/>
                <a:gd name="f94" fmla="val 128"/>
                <a:gd name="f95" fmla="val 93"/>
                <a:gd name="f96" fmla="val 90"/>
                <a:gd name="f97" fmla="val 80"/>
                <a:gd name="f98" fmla="val 85"/>
                <a:gd name="f99" fmla="val 63"/>
                <a:gd name="f100" fmla="val 78"/>
                <a:gd name="f101" fmla="val 69"/>
                <a:gd name="f102" fmla="val 43"/>
                <a:gd name="f103" fmla="val 57"/>
                <a:gd name="f104" fmla="val 37"/>
                <a:gd name="f105" fmla="val 42"/>
                <a:gd name="f106" fmla="val 33"/>
                <a:gd name="f107" fmla="val 24"/>
                <a:gd name="f108" fmla="val 278"/>
                <a:gd name="f109" fmla="val 236"/>
                <a:gd name="f110" fmla="val 220"/>
                <a:gd name="f111" fmla="val 39"/>
                <a:gd name="f112" fmla="val 207"/>
                <a:gd name="f113" fmla="val 47"/>
                <a:gd name="f114" fmla="val 197"/>
                <a:gd name="f115" fmla="val 191"/>
                <a:gd name="f116" fmla="val 68"/>
                <a:gd name="f117" fmla="val 189"/>
                <a:gd name="f118" fmla="val 84"/>
                <a:gd name="f119" fmla="val 104"/>
                <a:gd name="f120" fmla="val 185"/>
                <a:gd name="f121" fmla="val 429"/>
                <a:gd name="f122" fmla="val 187"/>
                <a:gd name="f123" fmla="val 450"/>
                <a:gd name="f124" fmla="val 472"/>
                <a:gd name="f125" fmla="val 193"/>
                <a:gd name="f126" fmla="val 496"/>
                <a:gd name="f127" fmla="val 518"/>
                <a:gd name="f128" fmla="val 202"/>
                <a:gd name="f129" fmla="val 209"/>
                <a:gd name="f130" fmla="val 556"/>
                <a:gd name="f131" fmla="val 570"/>
                <a:gd name="f132" fmla="val 228"/>
                <a:gd name="f133" fmla="val 584"/>
                <a:gd name="f134" fmla="val 240"/>
                <a:gd name="f135" fmla="val 253"/>
                <a:gd name="f136" fmla="val 607"/>
                <a:gd name="f137" fmla="val 269"/>
                <a:gd name="f138" fmla="val 288"/>
                <a:gd name="f139" fmla="val 623"/>
                <a:gd name="f140" fmla="val 306"/>
                <a:gd name="f141" fmla="val 629"/>
                <a:gd name="f142" fmla="val 329"/>
                <a:gd name="f143" fmla="val 632"/>
                <a:gd name="f144" fmla="val 353"/>
                <a:gd name="f145" fmla="val 633"/>
                <a:gd name="f146" fmla="val 384"/>
                <a:gd name="f147" fmla="val 631"/>
                <a:gd name="f148" fmla="val 412"/>
                <a:gd name="f149" fmla="val 627"/>
                <a:gd name="f150" fmla="val 465"/>
                <a:gd name="f151" fmla="val 605"/>
                <a:gd name="f152" fmla="val 488"/>
                <a:gd name="f153" fmla="val 508"/>
                <a:gd name="f154" fmla="val 523"/>
                <a:gd name="f155" fmla="val 533"/>
                <a:gd name="f156" fmla="val 534"/>
                <a:gd name="f157" fmla="val 537"/>
                <a:gd name="f158" fmla="val 524"/>
                <a:gd name="f159" fmla="val 541"/>
                <a:gd name="f160" fmla="val 510"/>
                <a:gd name="f161" fmla="val 545"/>
                <a:gd name="f162" fmla="val 494"/>
                <a:gd name="f163" fmla="val 548"/>
                <a:gd name="f164" fmla="val 477"/>
                <a:gd name="f165" fmla="val 549"/>
                <a:gd name="f166" fmla="val 458"/>
                <a:gd name="f167" fmla="val 551"/>
                <a:gd name="f168" fmla="val 437"/>
                <a:gd name="f169" fmla="val 552"/>
                <a:gd name="f170" fmla="val 414"/>
                <a:gd name="f171" fmla="val 389"/>
                <a:gd name="f172" fmla="val 115"/>
                <a:gd name="f173" fmla="val 89"/>
                <a:gd name="f174" fmla="val 71"/>
                <a:gd name="f175" fmla="val 539"/>
                <a:gd name="f176" fmla="val 53"/>
                <a:gd name="f177" fmla="val 44"/>
                <a:gd name="f178" fmla="val 516"/>
                <a:gd name="f179" fmla="val 501"/>
                <a:gd name="f180" fmla="val 484"/>
                <a:gd name="f181" fmla="val 1143"/>
                <a:gd name="f182" fmla="val 445"/>
                <a:gd name="f183" fmla="val 893"/>
                <a:gd name="f184" fmla="val 850"/>
                <a:gd name="f185" fmla="val 843"/>
                <a:gd name="f186" fmla="val 562"/>
                <a:gd name="f187" fmla="val 838"/>
                <a:gd name="f188" fmla="val 835"/>
                <a:gd name="f189" fmla="val 834"/>
                <a:gd name="f190" fmla="val 601"/>
                <a:gd name="f191" fmla="val 609"/>
                <a:gd name="f192" fmla="val 837"/>
                <a:gd name="f193" fmla="val 842"/>
                <a:gd name="f194" fmla="val 621"/>
                <a:gd name="f195" fmla="val 847"/>
                <a:gd name="f196" fmla="val 857"/>
                <a:gd name="f197" fmla="val 870"/>
                <a:gd name="f198" fmla="val 887"/>
                <a:gd name="f199" fmla="val 640"/>
                <a:gd name="f200" fmla="val 909"/>
                <a:gd name="f201" fmla="val 641"/>
                <a:gd name="f202" fmla="val 659"/>
                <a:gd name="f203" fmla="val 704"/>
                <a:gd name="f204" fmla="val 723"/>
                <a:gd name="f205" fmla="val 639"/>
                <a:gd name="f206" fmla="val 738"/>
                <a:gd name="f207" fmla="val 750"/>
                <a:gd name="f208" fmla="val 757"/>
                <a:gd name="f209" fmla="val 624"/>
                <a:gd name="f210" fmla="val 763"/>
                <a:gd name="f211" fmla="val 770"/>
                <a:gd name="f212" fmla="val 777"/>
                <a:gd name="f213" fmla="val 600"/>
                <a:gd name="f214" fmla="val 783"/>
                <a:gd name="f215" fmla="val 589"/>
                <a:gd name="f216" fmla="val 790"/>
                <a:gd name="f217" fmla="val 576"/>
                <a:gd name="f218" fmla="val 797"/>
                <a:gd name="f219" fmla="val 803"/>
                <a:gd name="f220" fmla="val 811"/>
                <a:gd name="f221" fmla="val 1037"/>
                <a:gd name="f222" fmla="val 1053"/>
                <a:gd name="f223" fmla="val 1277"/>
                <a:gd name="f224" fmla="val 536"/>
                <a:gd name="f225" fmla="val 1284"/>
                <a:gd name="f226" fmla="val 1291"/>
                <a:gd name="f227" fmla="val 566"/>
                <a:gd name="f228" fmla="val 1298"/>
                <a:gd name="f229" fmla="val 1304"/>
                <a:gd name="f230" fmla="val 1310"/>
                <a:gd name="f231" fmla="val 1316"/>
                <a:gd name="f232" fmla="val 608"/>
                <a:gd name="f233" fmla="val 1322"/>
                <a:gd name="f234" fmla="val 1327"/>
                <a:gd name="f235" fmla="val 620"/>
                <a:gd name="f236" fmla="val 1339"/>
                <a:gd name="f237" fmla="val 1354"/>
                <a:gd name="f238" fmla="val 635"/>
                <a:gd name="f239" fmla="val 1370"/>
                <a:gd name="f240" fmla="val 1388"/>
                <a:gd name="f241" fmla="val 1135"/>
                <a:gd name="f242" fmla="val 1152"/>
                <a:gd name="f243" fmla="val 1167"/>
                <a:gd name="f244" fmla="val 1179"/>
                <a:gd name="f245" fmla="val 1187"/>
                <a:gd name="f246" fmla="val 1192"/>
                <a:gd name="f247" fmla="val 1196"/>
                <a:gd name="f248" fmla="val 1199"/>
                <a:gd name="f249" fmla="val 1200"/>
                <a:gd name="f250" fmla="val 603"/>
                <a:gd name="f251" fmla="val 1195"/>
                <a:gd name="f252" fmla="val 1189"/>
                <a:gd name="f253" fmla="val 557"/>
                <a:gd name="f254" fmla="val 1181"/>
                <a:gd name="f255" fmla="val 1128"/>
                <a:gd name="f256" fmla="val 1020"/>
                <a:gd name="f257" fmla="val 150"/>
                <a:gd name="f258" fmla="val 907"/>
                <a:gd name="f259" fmla="val 1416"/>
                <a:gd name="f260" fmla="val 1440"/>
                <a:gd name="f261" fmla="val 1459"/>
                <a:gd name="f262" fmla="val 1475"/>
                <a:gd name="f263" fmla="val 1489"/>
                <a:gd name="f264" fmla="val 1498"/>
                <a:gd name="f265" fmla="val 1503"/>
                <a:gd name="f266" fmla="val 1506"/>
                <a:gd name="f267" fmla="val 1507"/>
                <a:gd name="f268" fmla="val 1509"/>
                <a:gd name="f269" fmla="val 1501"/>
                <a:gd name="f270" fmla="val 1495"/>
                <a:gd name="f271" fmla="val 1485"/>
                <a:gd name="f272" fmla="val 1473"/>
                <a:gd name="f273" fmla="val 1458"/>
                <a:gd name="f274" fmla="val 1678"/>
                <a:gd name="f275" fmla="val 1713"/>
                <a:gd name="f276" fmla="val 16"/>
                <a:gd name="f277" fmla="val 1746"/>
                <a:gd name="f278" fmla="val 17"/>
                <a:gd name="f279" fmla="val 1777"/>
                <a:gd name="f280" fmla="val 20"/>
                <a:gd name="f281" fmla="val 1805"/>
                <a:gd name="f282" fmla="val 23"/>
                <a:gd name="f283" fmla="val 1832"/>
                <a:gd name="f284" fmla="val 28"/>
                <a:gd name="f285" fmla="val 1856"/>
                <a:gd name="f286" fmla="val 1879"/>
                <a:gd name="f287" fmla="val 1897"/>
                <a:gd name="f288" fmla="val 48"/>
                <a:gd name="f289" fmla="val 1916"/>
                <a:gd name="f290" fmla="val 56"/>
                <a:gd name="f291" fmla="val 1933"/>
                <a:gd name="f292" fmla="val 67"/>
                <a:gd name="f293" fmla="val 1951"/>
                <a:gd name="f294" fmla="val 79"/>
                <a:gd name="f295" fmla="val 1965"/>
                <a:gd name="f296" fmla="val 91"/>
                <a:gd name="f297" fmla="val 1980"/>
                <a:gd name="f298" fmla="val 1995"/>
                <a:gd name="f299" fmla="val 2007"/>
                <a:gd name="f300" fmla="val 2019"/>
                <a:gd name="f301" fmla="val 158"/>
                <a:gd name="f302" fmla="val 2030"/>
                <a:gd name="f303" fmla="val 176"/>
                <a:gd name="f304" fmla="val 2039"/>
                <a:gd name="f305" fmla="val 196"/>
                <a:gd name="f306" fmla="val 2047"/>
                <a:gd name="f307" fmla="val 218"/>
                <a:gd name="f308" fmla="val 2054"/>
                <a:gd name="f309" fmla="val 239"/>
                <a:gd name="f310" fmla="val 2059"/>
                <a:gd name="f311" fmla="val 262"/>
                <a:gd name="f312" fmla="val 2062"/>
                <a:gd name="f313" fmla="val 285"/>
                <a:gd name="f314" fmla="val 2064"/>
                <a:gd name="f315" fmla="val 309"/>
                <a:gd name="f316" fmla="val 2066"/>
                <a:gd name="f317" fmla="val 334"/>
                <a:gd name="f318" fmla="val 366"/>
                <a:gd name="f319" fmla="val 2060"/>
                <a:gd name="f320" fmla="val 398"/>
                <a:gd name="f321" fmla="val 2044"/>
                <a:gd name="f322" fmla="val 2034"/>
                <a:gd name="f323" fmla="val 485"/>
                <a:gd name="f324" fmla="val 2003"/>
                <a:gd name="f325" fmla="val 1983"/>
                <a:gd name="f326" fmla="val 558"/>
                <a:gd name="f327" fmla="val 1959"/>
                <a:gd name="f328" fmla="val 1932"/>
                <a:gd name="f329" fmla="val 1901"/>
                <a:gd name="f330" fmla="val 1868"/>
                <a:gd name="f331" fmla="val 1831"/>
                <a:gd name="f332" fmla="val 1792"/>
                <a:gd name="f333" fmla="val 1749"/>
                <a:gd name="f334" fmla="val 657"/>
                <a:gd name="f335" fmla="val 1704"/>
                <a:gd name="f336" fmla="val 1599"/>
                <a:gd name="f337" fmla="val 612"/>
                <a:gd name="f338" fmla="val 1629"/>
                <a:gd name="f339" fmla="val 1656"/>
                <a:gd name="f340" fmla="val 1680"/>
                <a:gd name="f341" fmla="val 1701"/>
                <a:gd name="f342" fmla="val 625"/>
                <a:gd name="f343" fmla="val 1728"/>
                <a:gd name="f344" fmla="val 1753"/>
                <a:gd name="f345" fmla="val 1778"/>
                <a:gd name="f346" fmla="val 1801"/>
                <a:gd name="f347" fmla="val 1824"/>
                <a:gd name="f348" fmla="val 1845"/>
                <a:gd name="f349" fmla="val 581"/>
                <a:gd name="f350" fmla="val 1865"/>
                <a:gd name="f351" fmla="val 1884"/>
                <a:gd name="f352" fmla="val 506"/>
                <a:gd name="f353" fmla="val 1928"/>
                <a:gd name="f354" fmla="val 482"/>
                <a:gd name="f355" fmla="val 1937"/>
                <a:gd name="f356" fmla="val 1945"/>
                <a:gd name="f357" fmla="val 430"/>
                <a:gd name="f358" fmla="val 1952"/>
                <a:gd name="f359" fmla="val 401"/>
                <a:gd name="f360" fmla="val 1955"/>
                <a:gd name="f361" fmla="val 370"/>
                <a:gd name="f362" fmla="val 1956"/>
                <a:gd name="f363" fmla="val 338"/>
                <a:gd name="f364" fmla="val 275"/>
                <a:gd name="f365" fmla="val 246"/>
                <a:gd name="f366" fmla="val 219"/>
                <a:gd name="f367" fmla="val 194"/>
                <a:gd name="f368" fmla="val 170"/>
                <a:gd name="f369" fmla="val 148"/>
                <a:gd name="f370" fmla="val 110"/>
                <a:gd name="f371" fmla="val 81"/>
                <a:gd name="f372" fmla="val 61"/>
                <a:gd name="f373" fmla="val 1752"/>
                <a:gd name="f374" fmla="val 1725"/>
                <a:gd name="f375" fmla="val 52"/>
                <a:gd name="f376" fmla="val 1697"/>
                <a:gd name="f377" fmla="val 1676"/>
                <a:gd name="f378" fmla="val 1652"/>
                <a:gd name="f379" fmla="val 55"/>
                <a:gd name="f380" fmla="val 1626"/>
                <a:gd name="f381" fmla="val 59"/>
                <a:gd name="f382" fmla="val 2567"/>
                <a:gd name="f383" fmla="val 2779"/>
                <a:gd name="f384" fmla="val 2772"/>
                <a:gd name="f385" fmla="val 2764"/>
                <a:gd name="f386" fmla="val 2755"/>
                <a:gd name="f387" fmla="val 2743"/>
                <a:gd name="f388" fmla="val 2720"/>
                <a:gd name="f389" fmla="val 2700"/>
                <a:gd name="f390" fmla="val 75"/>
                <a:gd name="f391" fmla="val 2689"/>
                <a:gd name="f392" fmla="val 87"/>
                <a:gd name="f393" fmla="val 2679"/>
                <a:gd name="f394" fmla="val 2665"/>
                <a:gd name="f395" fmla="val 120"/>
                <a:gd name="f396" fmla="val 2652"/>
                <a:gd name="f397" fmla="val 142"/>
                <a:gd name="f398" fmla="val 2497"/>
                <a:gd name="f399" fmla="val 383"/>
                <a:gd name="f400" fmla="val 561"/>
                <a:gd name="f401" fmla="val 2498"/>
                <a:gd name="f402" fmla="val 2501"/>
                <a:gd name="f403" fmla="val 2502"/>
                <a:gd name="f404" fmla="val 2505"/>
                <a:gd name="f405" fmla="val 2508"/>
                <a:gd name="f406" fmla="val 2510"/>
                <a:gd name="f407" fmla="val 2521"/>
                <a:gd name="f408" fmla="val 2535"/>
                <a:gd name="f409" fmla="val 2549"/>
                <a:gd name="f410" fmla="val 2568"/>
                <a:gd name="f411" fmla="val 2589"/>
                <a:gd name="f412" fmla="val 2313"/>
                <a:gd name="f413" fmla="val 2337"/>
                <a:gd name="f414" fmla="val 2356"/>
                <a:gd name="f415" fmla="val 2372"/>
                <a:gd name="f416" fmla="val 2385"/>
                <a:gd name="f417" fmla="val 2396"/>
                <a:gd name="f418" fmla="val 2400"/>
                <a:gd name="f419" fmla="val 2404"/>
                <a:gd name="f420" fmla="val 2405"/>
                <a:gd name="f421" fmla="val 572"/>
                <a:gd name="f422" fmla="val 397"/>
                <a:gd name="f423" fmla="val 2229"/>
                <a:gd name="f424" fmla="val 124"/>
                <a:gd name="f425" fmla="val 2215"/>
                <a:gd name="f426" fmla="val 103"/>
                <a:gd name="f427" fmla="val 2203"/>
                <a:gd name="f428" fmla="val 2194"/>
                <a:gd name="f429" fmla="val 2187"/>
                <a:gd name="f430" fmla="val 65"/>
                <a:gd name="f431" fmla="val 2179"/>
                <a:gd name="f432" fmla="val 2170"/>
                <a:gd name="f433" fmla="val 2156"/>
                <a:gd name="f434" fmla="val 45"/>
                <a:gd name="f435" fmla="val 2140"/>
                <a:gd name="f436" fmla="val 2128"/>
                <a:gd name="f437" fmla="val 2112"/>
                <a:gd name="f438" fmla="val 2388"/>
                <a:gd name="f439" fmla="val 2374"/>
                <a:gd name="f440" fmla="val 2352"/>
                <a:gd name="f441" fmla="val 2333"/>
                <a:gd name="f442" fmla="val 2323"/>
                <a:gd name="f443" fmla="val 49"/>
                <a:gd name="f444" fmla="val 2318"/>
                <a:gd name="f445" fmla="val 2314"/>
                <a:gd name="f446" fmla="val 2315"/>
                <a:gd name="f447" fmla="val 2321"/>
                <a:gd name="f448" fmla="val 2330"/>
                <a:gd name="f449" fmla="val 2342"/>
                <a:gd name="f450" fmla="val 136"/>
                <a:gd name="f451" fmla="val 2476"/>
                <a:gd name="f452" fmla="val 343"/>
                <a:gd name="f453" fmla="val 2603"/>
                <a:gd name="f454" fmla="val 146"/>
                <a:gd name="f455" fmla="val 2616"/>
                <a:gd name="f456" fmla="val 2625"/>
                <a:gd name="f457" fmla="val 2631"/>
                <a:gd name="f458" fmla="val 2632"/>
                <a:gd name="f459" fmla="val 2605"/>
                <a:gd name="f460" fmla="val 2599"/>
                <a:gd name="f461" fmla="val 36"/>
                <a:gd name="f462" fmla="val 2579"/>
                <a:gd name="f463" fmla="+- 0 0 -90"/>
                <a:gd name="f464" fmla="*/ f3 1 2791"/>
                <a:gd name="f465" fmla="*/ f4 1 673"/>
                <a:gd name="f466" fmla="+- f7 0 f5"/>
                <a:gd name="f467" fmla="+- f6 0 f5"/>
                <a:gd name="f468" fmla="*/ f463 f0 1"/>
                <a:gd name="f469" fmla="*/ f467 1 2791"/>
                <a:gd name="f470" fmla="*/ f466 1 673"/>
                <a:gd name="f471" fmla="*/ 644 f467 1"/>
                <a:gd name="f472" fmla="*/ 35 f466 1"/>
                <a:gd name="f473" fmla="*/ 595 f467 1"/>
                <a:gd name="f474" fmla="*/ 108 f466 1"/>
                <a:gd name="f475" fmla="*/ 590 f467 1"/>
                <a:gd name="f476" fmla="*/ 480 f466 1"/>
                <a:gd name="f477" fmla="*/ 547 f467 1"/>
                <a:gd name="f478" fmla="*/ 593 f466 1"/>
                <a:gd name="f479" fmla="*/ 346 f467 1"/>
                <a:gd name="f480" fmla="*/ 673 f466 1"/>
                <a:gd name="f481" fmla="*/ 217 f467 1"/>
                <a:gd name="f482" fmla="*/ 653 f466 1"/>
                <a:gd name="f483" fmla="*/ 109 f467 1"/>
                <a:gd name="f484" fmla="*/ 538 f466 1"/>
                <a:gd name="f485" fmla="*/ 95 f467 1"/>
                <a:gd name="f486" fmla="*/ 434 f466 1"/>
                <a:gd name="f487" fmla="*/ 85 f467 1"/>
                <a:gd name="f488" fmla="*/ 63 f466 1"/>
                <a:gd name="f489" fmla="*/ 0 f467 1"/>
                <a:gd name="f490" fmla="*/ 32 f466 1"/>
                <a:gd name="f491" fmla="*/ 220 f467 1"/>
                <a:gd name="f492" fmla="*/ 39 f466 1"/>
                <a:gd name="f493" fmla="*/ 185 f467 1"/>
                <a:gd name="f494" fmla="*/ 128 f466 1"/>
                <a:gd name="f495" fmla="*/ 197 f467 1"/>
                <a:gd name="f496" fmla="*/ 518 f466 1"/>
                <a:gd name="f497" fmla="*/ 253 f467 1"/>
                <a:gd name="f498" fmla="*/ 607 f466 1"/>
                <a:gd name="f499" fmla="*/ 384 f467 1"/>
                <a:gd name="f500" fmla="*/ 631 f466 1"/>
                <a:gd name="f501" fmla="*/ 523 f467 1"/>
                <a:gd name="f502" fmla="*/ 556 f466 1"/>
                <a:gd name="f503" fmla="*/ 549 f467 1"/>
                <a:gd name="f504" fmla="*/ 458 f466 1"/>
                <a:gd name="f505" fmla="*/ 551 f467 1"/>
                <a:gd name="f506" fmla="*/ 102 f466 1"/>
                <a:gd name="f507" fmla="*/ 539 f467 1"/>
                <a:gd name="f508" fmla="*/ 53 f466 1"/>
                <a:gd name="f509" fmla="*/ 1143 f467 1"/>
                <a:gd name="f510" fmla="*/ 445 f466 1"/>
                <a:gd name="f511" fmla="*/ 834 f467 1"/>
                <a:gd name="f512" fmla="*/ 601 f466 1"/>
                <a:gd name="f513" fmla="*/ 870 f467 1"/>
                <a:gd name="f514" fmla="*/ 636 f466 1"/>
                <a:gd name="f515" fmla="*/ 723 f467 1"/>
                <a:gd name="f516" fmla="*/ 639 f466 1"/>
                <a:gd name="f517" fmla="*/ 777 f467 1"/>
                <a:gd name="f518" fmla="*/ 600 f466 1"/>
                <a:gd name="f519" fmla="*/ 1037 f467 1"/>
                <a:gd name="f520" fmla="*/ 0 f466 1"/>
                <a:gd name="f521" fmla="*/ 1304 f467 1"/>
                <a:gd name="f522" fmla="*/ 589 f466 1"/>
                <a:gd name="f523" fmla="*/ 1354 f467 1"/>
                <a:gd name="f524" fmla="*/ 635 f466 1"/>
                <a:gd name="f525" fmla="*/ 1152 f467 1"/>
                <a:gd name="f526" fmla="*/ 640 f466 1"/>
                <a:gd name="f527" fmla="*/ 1199 f467 1"/>
                <a:gd name="f528" fmla="*/ 609 f466 1"/>
                <a:gd name="f529" fmla="*/ 1416 f467 1"/>
                <a:gd name="f530" fmla="*/ 641 f466 1"/>
                <a:gd name="f531" fmla="*/ 1503 f467 1"/>
                <a:gd name="f532" fmla="*/ 605 f466 1"/>
                <a:gd name="f533" fmla="*/ 1507 f467 1"/>
                <a:gd name="f534" fmla="*/ 1495 f467 1"/>
                <a:gd name="f535" fmla="*/ 15 f466 1"/>
                <a:gd name="f536" fmla="*/ 1832 f467 1"/>
                <a:gd name="f537" fmla="*/ 28 f466 1"/>
                <a:gd name="f538" fmla="*/ 1951 f467 1"/>
                <a:gd name="f539" fmla="*/ 79 f466 1"/>
                <a:gd name="f540" fmla="*/ 2030 f467 1"/>
                <a:gd name="f541" fmla="*/ 176 f466 1"/>
                <a:gd name="f542" fmla="*/ 2064 f467 1"/>
                <a:gd name="f543" fmla="*/ 309 f466 1"/>
                <a:gd name="f544" fmla="*/ 2034 f467 1"/>
                <a:gd name="f545" fmla="*/ 485 f466 1"/>
                <a:gd name="f546" fmla="*/ 1901 f467 1"/>
                <a:gd name="f547" fmla="*/ 620 f466 1"/>
                <a:gd name="f548" fmla="*/ 659 f466 1"/>
                <a:gd name="f549" fmla="*/ 1728 f467 1"/>
                <a:gd name="f550" fmla="*/ 624 f466 1"/>
                <a:gd name="f551" fmla="*/ 1865 f467 1"/>
                <a:gd name="f552" fmla="*/ 566 f466 1"/>
                <a:gd name="f553" fmla="*/ 1945 f467 1"/>
                <a:gd name="f554" fmla="*/ 430 f466 1"/>
                <a:gd name="f555" fmla="*/ 246 f466 1"/>
                <a:gd name="f556" fmla="*/ 110 f466 1"/>
                <a:gd name="f557" fmla="*/ 1725 f467 1"/>
                <a:gd name="f558" fmla="*/ 52 f466 1"/>
                <a:gd name="f559" fmla="*/ 1599 f467 1"/>
                <a:gd name="f560" fmla="*/ 612 f466 1"/>
                <a:gd name="f561" fmla="*/ 2764 f467 1"/>
                <a:gd name="f562" fmla="*/ 2679 f467 1"/>
                <a:gd name="f563" fmla="*/ 2498 f467 1"/>
                <a:gd name="f564" fmla="*/ 575 f466 1"/>
                <a:gd name="f565" fmla="*/ 2510 f467 1"/>
                <a:gd name="f566" fmla="*/ 621 f466 1"/>
                <a:gd name="f567" fmla="*/ 2589 f467 1"/>
                <a:gd name="f568" fmla="*/ 2385 f467 1"/>
                <a:gd name="f569" fmla="*/ 628 f466 1"/>
                <a:gd name="f570" fmla="*/ 2405 f467 1"/>
                <a:gd name="f571" fmla="*/ 397 f466 1"/>
                <a:gd name="f572" fmla="*/ 2179 f467 1"/>
                <a:gd name="f573" fmla="*/ 59 f466 1"/>
                <a:gd name="f574" fmla="*/ 2112 f467 1"/>
                <a:gd name="f575" fmla="*/ 2323 f467 1"/>
                <a:gd name="f576" fmla="*/ 49 f466 1"/>
                <a:gd name="f577" fmla="*/ 2330 f467 1"/>
                <a:gd name="f578" fmla="*/ 115 f466 1"/>
                <a:gd name="f579" fmla="*/ 2631 f467 1"/>
                <a:gd name="f580" fmla="*/ 91 f466 1"/>
                <a:gd name="f581" fmla="*/ 2599 f467 1"/>
                <a:gd name="f582" fmla="*/ 36 f466 1"/>
                <a:gd name="f583" fmla="*/ f468 1 f2"/>
                <a:gd name="f584" fmla="*/ f471 1 2791"/>
                <a:gd name="f585" fmla="*/ f472 1 673"/>
                <a:gd name="f586" fmla="*/ f473 1 2791"/>
                <a:gd name="f587" fmla="*/ f474 1 673"/>
                <a:gd name="f588" fmla="*/ f475 1 2791"/>
                <a:gd name="f589" fmla="*/ f476 1 673"/>
                <a:gd name="f590" fmla="*/ f477 1 2791"/>
                <a:gd name="f591" fmla="*/ f478 1 673"/>
                <a:gd name="f592" fmla="*/ f479 1 2791"/>
                <a:gd name="f593" fmla="*/ f480 1 673"/>
                <a:gd name="f594" fmla="*/ f481 1 2791"/>
                <a:gd name="f595" fmla="*/ f482 1 673"/>
                <a:gd name="f596" fmla="*/ f483 1 2791"/>
                <a:gd name="f597" fmla="*/ f484 1 673"/>
                <a:gd name="f598" fmla="*/ f485 1 2791"/>
                <a:gd name="f599" fmla="*/ f486 1 673"/>
                <a:gd name="f600" fmla="*/ f487 1 2791"/>
                <a:gd name="f601" fmla="*/ f488 1 673"/>
                <a:gd name="f602" fmla="*/ f489 1 2791"/>
                <a:gd name="f603" fmla="*/ f490 1 673"/>
                <a:gd name="f604" fmla="*/ f491 1 2791"/>
                <a:gd name="f605" fmla="*/ f492 1 673"/>
                <a:gd name="f606" fmla="*/ f493 1 2791"/>
                <a:gd name="f607" fmla="*/ f494 1 673"/>
                <a:gd name="f608" fmla="*/ f495 1 2791"/>
                <a:gd name="f609" fmla="*/ f496 1 673"/>
                <a:gd name="f610" fmla="*/ f497 1 2791"/>
                <a:gd name="f611" fmla="*/ f498 1 673"/>
                <a:gd name="f612" fmla="*/ f499 1 2791"/>
                <a:gd name="f613" fmla="*/ f500 1 673"/>
                <a:gd name="f614" fmla="*/ f501 1 2791"/>
                <a:gd name="f615" fmla="*/ f502 1 673"/>
                <a:gd name="f616" fmla="*/ f503 1 2791"/>
                <a:gd name="f617" fmla="*/ f504 1 673"/>
                <a:gd name="f618" fmla="*/ f505 1 2791"/>
                <a:gd name="f619" fmla="*/ f506 1 673"/>
                <a:gd name="f620" fmla="*/ f507 1 2791"/>
                <a:gd name="f621" fmla="*/ f508 1 673"/>
                <a:gd name="f622" fmla="*/ f509 1 2791"/>
                <a:gd name="f623" fmla="*/ f510 1 673"/>
                <a:gd name="f624" fmla="*/ f511 1 2791"/>
                <a:gd name="f625" fmla="*/ f512 1 673"/>
                <a:gd name="f626" fmla="*/ f513 1 2791"/>
                <a:gd name="f627" fmla="*/ f514 1 673"/>
                <a:gd name="f628" fmla="*/ f515 1 2791"/>
                <a:gd name="f629" fmla="*/ f516 1 673"/>
                <a:gd name="f630" fmla="*/ f517 1 2791"/>
                <a:gd name="f631" fmla="*/ f518 1 673"/>
                <a:gd name="f632" fmla="*/ f519 1 2791"/>
                <a:gd name="f633" fmla="*/ f520 1 673"/>
                <a:gd name="f634" fmla="*/ f521 1 2791"/>
                <a:gd name="f635" fmla="*/ f522 1 673"/>
                <a:gd name="f636" fmla="*/ f523 1 2791"/>
                <a:gd name="f637" fmla="*/ f524 1 673"/>
                <a:gd name="f638" fmla="*/ f525 1 2791"/>
                <a:gd name="f639" fmla="*/ f526 1 673"/>
                <a:gd name="f640" fmla="*/ f527 1 2791"/>
                <a:gd name="f641" fmla="*/ f528 1 673"/>
                <a:gd name="f642" fmla="*/ f529 1 2791"/>
                <a:gd name="f643" fmla="*/ f530 1 673"/>
                <a:gd name="f644" fmla="*/ f531 1 2791"/>
                <a:gd name="f645" fmla="*/ f532 1 673"/>
                <a:gd name="f646" fmla="*/ f533 1 2791"/>
                <a:gd name="f647" fmla="*/ f534 1 2791"/>
                <a:gd name="f648" fmla="*/ f535 1 673"/>
                <a:gd name="f649" fmla="*/ f536 1 2791"/>
                <a:gd name="f650" fmla="*/ f537 1 673"/>
                <a:gd name="f651" fmla="*/ f538 1 2791"/>
                <a:gd name="f652" fmla="*/ f539 1 673"/>
                <a:gd name="f653" fmla="*/ f540 1 2791"/>
                <a:gd name="f654" fmla="*/ f541 1 673"/>
                <a:gd name="f655" fmla="*/ f542 1 2791"/>
                <a:gd name="f656" fmla="*/ f543 1 673"/>
                <a:gd name="f657" fmla="*/ f544 1 2791"/>
                <a:gd name="f658" fmla="*/ f545 1 673"/>
                <a:gd name="f659" fmla="*/ f546 1 2791"/>
                <a:gd name="f660" fmla="*/ f547 1 673"/>
                <a:gd name="f661" fmla="*/ f548 1 673"/>
                <a:gd name="f662" fmla="*/ f549 1 2791"/>
                <a:gd name="f663" fmla="*/ f550 1 673"/>
                <a:gd name="f664" fmla="*/ f551 1 2791"/>
                <a:gd name="f665" fmla="*/ f552 1 673"/>
                <a:gd name="f666" fmla="*/ f553 1 2791"/>
                <a:gd name="f667" fmla="*/ f554 1 673"/>
                <a:gd name="f668" fmla="*/ f555 1 673"/>
                <a:gd name="f669" fmla="*/ f556 1 673"/>
                <a:gd name="f670" fmla="*/ f557 1 2791"/>
                <a:gd name="f671" fmla="*/ f558 1 673"/>
                <a:gd name="f672" fmla="*/ f559 1 2791"/>
                <a:gd name="f673" fmla="*/ f560 1 673"/>
                <a:gd name="f674" fmla="*/ f561 1 2791"/>
                <a:gd name="f675" fmla="*/ f562 1 2791"/>
                <a:gd name="f676" fmla="*/ f563 1 2791"/>
                <a:gd name="f677" fmla="*/ f564 1 673"/>
                <a:gd name="f678" fmla="*/ f565 1 2791"/>
                <a:gd name="f679" fmla="*/ f566 1 673"/>
                <a:gd name="f680" fmla="*/ f567 1 2791"/>
                <a:gd name="f681" fmla="*/ f568 1 2791"/>
                <a:gd name="f682" fmla="*/ f569 1 673"/>
                <a:gd name="f683" fmla="*/ f570 1 2791"/>
                <a:gd name="f684" fmla="*/ f571 1 673"/>
                <a:gd name="f685" fmla="*/ f572 1 2791"/>
                <a:gd name="f686" fmla="*/ f573 1 673"/>
                <a:gd name="f687" fmla="*/ f574 1 2791"/>
                <a:gd name="f688" fmla="*/ f575 1 2791"/>
                <a:gd name="f689" fmla="*/ f576 1 673"/>
                <a:gd name="f690" fmla="*/ f577 1 2791"/>
                <a:gd name="f691" fmla="*/ f578 1 673"/>
                <a:gd name="f692" fmla="*/ f579 1 2791"/>
                <a:gd name="f693" fmla="*/ f580 1 673"/>
                <a:gd name="f694" fmla="*/ f581 1 2791"/>
                <a:gd name="f695" fmla="*/ f582 1 673"/>
                <a:gd name="f696" fmla="*/ 0 1 f469"/>
                <a:gd name="f697" fmla="*/ f6 1 f469"/>
                <a:gd name="f698" fmla="*/ 0 1 f470"/>
                <a:gd name="f699" fmla="*/ f7 1 f470"/>
                <a:gd name="f700" fmla="+- f583 0 f1"/>
                <a:gd name="f701" fmla="*/ f584 1 f469"/>
                <a:gd name="f702" fmla="*/ f585 1 f470"/>
                <a:gd name="f703" fmla="*/ f586 1 f469"/>
                <a:gd name="f704" fmla="*/ f587 1 f470"/>
                <a:gd name="f705" fmla="*/ f588 1 f469"/>
                <a:gd name="f706" fmla="*/ f589 1 f470"/>
                <a:gd name="f707" fmla="*/ f590 1 f469"/>
                <a:gd name="f708" fmla="*/ f591 1 f470"/>
                <a:gd name="f709" fmla="*/ f592 1 f469"/>
                <a:gd name="f710" fmla="*/ f593 1 f470"/>
                <a:gd name="f711" fmla="*/ f594 1 f469"/>
                <a:gd name="f712" fmla="*/ f595 1 f470"/>
                <a:gd name="f713" fmla="*/ f596 1 f469"/>
                <a:gd name="f714" fmla="*/ f597 1 f470"/>
                <a:gd name="f715" fmla="*/ f598 1 f469"/>
                <a:gd name="f716" fmla="*/ f599 1 f470"/>
                <a:gd name="f717" fmla="*/ f600 1 f469"/>
                <a:gd name="f718" fmla="*/ f601 1 f470"/>
                <a:gd name="f719" fmla="*/ f602 1 f469"/>
                <a:gd name="f720" fmla="*/ f603 1 f470"/>
                <a:gd name="f721" fmla="*/ f604 1 f469"/>
                <a:gd name="f722" fmla="*/ f605 1 f470"/>
                <a:gd name="f723" fmla="*/ f606 1 f469"/>
                <a:gd name="f724" fmla="*/ f607 1 f470"/>
                <a:gd name="f725" fmla="*/ f608 1 f469"/>
                <a:gd name="f726" fmla="*/ f609 1 f470"/>
                <a:gd name="f727" fmla="*/ f610 1 f469"/>
                <a:gd name="f728" fmla="*/ f611 1 f470"/>
                <a:gd name="f729" fmla="*/ f612 1 f469"/>
                <a:gd name="f730" fmla="*/ f613 1 f470"/>
                <a:gd name="f731" fmla="*/ f614 1 f469"/>
                <a:gd name="f732" fmla="*/ f615 1 f470"/>
                <a:gd name="f733" fmla="*/ f616 1 f469"/>
                <a:gd name="f734" fmla="*/ f617 1 f470"/>
                <a:gd name="f735" fmla="*/ f618 1 f469"/>
                <a:gd name="f736" fmla="*/ f619 1 f470"/>
                <a:gd name="f737" fmla="*/ f620 1 f469"/>
                <a:gd name="f738" fmla="*/ f621 1 f470"/>
                <a:gd name="f739" fmla="*/ f622 1 f469"/>
                <a:gd name="f740" fmla="*/ f623 1 f470"/>
                <a:gd name="f741" fmla="*/ f624 1 f469"/>
                <a:gd name="f742" fmla="*/ f625 1 f470"/>
                <a:gd name="f743" fmla="*/ f626 1 f469"/>
                <a:gd name="f744" fmla="*/ f627 1 f470"/>
                <a:gd name="f745" fmla="*/ f628 1 f469"/>
                <a:gd name="f746" fmla="*/ f629 1 f470"/>
                <a:gd name="f747" fmla="*/ f630 1 f469"/>
                <a:gd name="f748" fmla="*/ f631 1 f470"/>
                <a:gd name="f749" fmla="*/ f632 1 f469"/>
                <a:gd name="f750" fmla="*/ f633 1 f470"/>
                <a:gd name="f751" fmla="*/ f634 1 f469"/>
                <a:gd name="f752" fmla="*/ f635 1 f470"/>
                <a:gd name="f753" fmla="*/ f636 1 f469"/>
                <a:gd name="f754" fmla="*/ f637 1 f470"/>
                <a:gd name="f755" fmla="*/ f638 1 f469"/>
                <a:gd name="f756" fmla="*/ f639 1 f470"/>
                <a:gd name="f757" fmla="*/ f640 1 f469"/>
                <a:gd name="f758" fmla="*/ f641 1 f470"/>
                <a:gd name="f759" fmla="*/ f642 1 f469"/>
                <a:gd name="f760" fmla="*/ f643 1 f470"/>
                <a:gd name="f761" fmla="*/ f644 1 f469"/>
                <a:gd name="f762" fmla="*/ f645 1 f470"/>
                <a:gd name="f763" fmla="*/ f646 1 f469"/>
                <a:gd name="f764" fmla="*/ f647 1 f469"/>
                <a:gd name="f765" fmla="*/ f648 1 f470"/>
                <a:gd name="f766" fmla="*/ f649 1 f469"/>
                <a:gd name="f767" fmla="*/ f650 1 f470"/>
                <a:gd name="f768" fmla="*/ f651 1 f469"/>
                <a:gd name="f769" fmla="*/ f652 1 f470"/>
                <a:gd name="f770" fmla="*/ f653 1 f469"/>
                <a:gd name="f771" fmla="*/ f654 1 f470"/>
                <a:gd name="f772" fmla="*/ f655 1 f469"/>
                <a:gd name="f773" fmla="*/ f656 1 f470"/>
                <a:gd name="f774" fmla="*/ f657 1 f469"/>
                <a:gd name="f775" fmla="*/ f658 1 f470"/>
                <a:gd name="f776" fmla="*/ f659 1 f469"/>
                <a:gd name="f777" fmla="*/ f660 1 f470"/>
                <a:gd name="f778" fmla="*/ f661 1 f470"/>
                <a:gd name="f779" fmla="*/ f662 1 f469"/>
                <a:gd name="f780" fmla="*/ f663 1 f470"/>
                <a:gd name="f781" fmla="*/ f664 1 f469"/>
                <a:gd name="f782" fmla="*/ f665 1 f470"/>
                <a:gd name="f783" fmla="*/ f666 1 f469"/>
                <a:gd name="f784" fmla="*/ f667 1 f470"/>
                <a:gd name="f785" fmla="*/ f668 1 f470"/>
                <a:gd name="f786" fmla="*/ f669 1 f470"/>
                <a:gd name="f787" fmla="*/ f670 1 f469"/>
                <a:gd name="f788" fmla="*/ f671 1 f470"/>
                <a:gd name="f789" fmla="*/ f672 1 f469"/>
                <a:gd name="f790" fmla="*/ f673 1 f470"/>
                <a:gd name="f791" fmla="*/ f674 1 f469"/>
                <a:gd name="f792" fmla="*/ f675 1 f469"/>
                <a:gd name="f793" fmla="*/ f676 1 f469"/>
                <a:gd name="f794" fmla="*/ f677 1 f470"/>
                <a:gd name="f795" fmla="*/ f678 1 f469"/>
                <a:gd name="f796" fmla="*/ f679 1 f470"/>
                <a:gd name="f797" fmla="*/ f680 1 f469"/>
                <a:gd name="f798" fmla="*/ f681 1 f469"/>
                <a:gd name="f799" fmla="*/ f682 1 f470"/>
                <a:gd name="f800" fmla="*/ f683 1 f469"/>
                <a:gd name="f801" fmla="*/ f684 1 f470"/>
                <a:gd name="f802" fmla="*/ f685 1 f469"/>
                <a:gd name="f803" fmla="*/ f686 1 f470"/>
                <a:gd name="f804" fmla="*/ f687 1 f469"/>
                <a:gd name="f805" fmla="*/ f688 1 f469"/>
                <a:gd name="f806" fmla="*/ f689 1 f470"/>
                <a:gd name="f807" fmla="*/ f690 1 f469"/>
                <a:gd name="f808" fmla="*/ f691 1 f470"/>
                <a:gd name="f809" fmla="*/ f692 1 f469"/>
                <a:gd name="f810" fmla="*/ f693 1 f470"/>
                <a:gd name="f811" fmla="*/ f694 1 f469"/>
                <a:gd name="f812" fmla="*/ f695 1 f470"/>
                <a:gd name="f813" fmla="*/ f696 f464 1"/>
                <a:gd name="f814" fmla="*/ f697 f464 1"/>
                <a:gd name="f815" fmla="*/ f699 f465 1"/>
                <a:gd name="f816" fmla="*/ f698 f465 1"/>
                <a:gd name="f817" fmla="*/ f701 f464 1"/>
                <a:gd name="f818" fmla="*/ f702 f465 1"/>
                <a:gd name="f819" fmla="*/ f703 f464 1"/>
                <a:gd name="f820" fmla="*/ f704 f465 1"/>
                <a:gd name="f821" fmla="*/ f705 f464 1"/>
                <a:gd name="f822" fmla="*/ f706 f465 1"/>
                <a:gd name="f823" fmla="*/ f707 f464 1"/>
                <a:gd name="f824" fmla="*/ f708 f465 1"/>
                <a:gd name="f825" fmla="*/ f709 f464 1"/>
                <a:gd name="f826" fmla="*/ f710 f465 1"/>
                <a:gd name="f827" fmla="*/ f711 f464 1"/>
                <a:gd name="f828" fmla="*/ f712 f465 1"/>
                <a:gd name="f829" fmla="*/ f713 f464 1"/>
                <a:gd name="f830" fmla="*/ f714 f465 1"/>
                <a:gd name="f831" fmla="*/ f715 f464 1"/>
                <a:gd name="f832" fmla="*/ f716 f465 1"/>
                <a:gd name="f833" fmla="*/ f717 f464 1"/>
                <a:gd name="f834" fmla="*/ f718 f465 1"/>
                <a:gd name="f835" fmla="*/ f719 f464 1"/>
                <a:gd name="f836" fmla="*/ f720 f465 1"/>
                <a:gd name="f837" fmla="*/ f721 f464 1"/>
                <a:gd name="f838" fmla="*/ f722 f465 1"/>
                <a:gd name="f839" fmla="*/ f723 f464 1"/>
                <a:gd name="f840" fmla="*/ f724 f465 1"/>
                <a:gd name="f841" fmla="*/ f725 f464 1"/>
                <a:gd name="f842" fmla="*/ f726 f465 1"/>
                <a:gd name="f843" fmla="*/ f727 f464 1"/>
                <a:gd name="f844" fmla="*/ f728 f465 1"/>
                <a:gd name="f845" fmla="*/ f729 f464 1"/>
                <a:gd name="f846" fmla="*/ f730 f465 1"/>
                <a:gd name="f847" fmla="*/ f731 f464 1"/>
                <a:gd name="f848" fmla="*/ f732 f465 1"/>
                <a:gd name="f849" fmla="*/ f733 f464 1"/>
                <a:gd name="f850" fmla="*/ f734 f465 1"/>
                <a:gd name="f851" fmla="*/ f735 f464 1"/>
                <a:gd name="f852" fmla="*/ f736 f465 1"/>
                <a:gd name="f853" fmla="*/ f737 f464 1"/>
                <a:gd name="f854" fmla="*/ f738 f465 1"/>
                <a:gd name="f855" fmla="*/ f739 f464 1"/>
                <a:gd name="f856" fmla="*/ f740 f465 1"/>
                <a:gd name="f857" fmla="*/ f741 f464 1"/>
                <a:gd name="f858" fmla="*/ f742 f465 1"/>
                <a:gd name="f859" fmla="*/ f743 f464 1"/>
                <a:gd name="f860" fmla="*/ f744 f465 1"/>
                <a:gd name="f861" fmla="*/ f745 f464 1"/>
                <a:gd name="f862" fmla="*/ f746 f465 1"/>
                <a:gd name="f863" fmla="*/ f747 f464 1"/>
                <a:gd name="f864" fmla="*/ f748 f465 1"/>
                <a:gd name="f865" fmla="*/ f749 f464 1"/>
                <a:gd name="f866" fmla="*/ f750 f465 1"/>
                <a:gd name="f867" fmla="*/ f751 f464 1"/>
                <a:gd name="f868" fmla="*/ f752 f465 1"/>
                <a:gd name="f869" fmla="*/ f753 f464 1"/>
                <a:gd name="f870" fmla="*/ f754 f465 1"/>
                <a:gd name="f871" fmla="*/ f755 f464 1"/>
                <a:gd name="f872" fmla="*/ f756 f465 1"/>
                <a:gd name="f873" fmla="*/ f757 f464 1"/>
                <a:gd name="f874" fmla="*/ f758 f465 1"/>
                <a:gd name="f875" fmla="*/ f759 f464 1"/>
                <a:gd name="f876" fmla="*/ f760 f465 1"/>
                <a:gd name="f877" fmla="*/ f761 f464 1"/>
                <a:gd name="f878" fmla="*/ f762 f465 1"/>
                <a:gd name="f879" fmla="*/ f763 f464 1"/>
                <a:gd name="f880" fmla="*/ f764 f464 1"/>
                <a:gd name="f881" fmla="*/ f765 f465 1"/>
                <a:gd name="f882" fmla="*/ f766 f464 1"/>
                <a:gd name="f883" fmla="*/ f767 f465 1"/>
                <a:gd name="f884" fmla="*/ f768 f464 1"/>
                <a:gd name="f885" fmla="*/ f769 f465 1"/>
                <a:gd name="f886" fmla="*/ f770 f464 1"/>
                <a:gd name="f887" fmla="*/ f771 f465 1"/>
                <a:gd name="f888" fmla="*/ f772 f464 1"/>
                <a:gd name="f889" fmla="*/ f773 f465 1"/>
                <a:gd name="f890" fmla="*/ f774 f464 1"/>
                <a:gd name="f891" fmla="*/ f775 f465 1"/>
                <a:gd name="f892" fmla="*/ f776 f464 1"/>
                <a:gd name="f893" fmla="*/ f777 f465 1"/>
                <a:gd name="f894" fmla="*/ f778 f465 1"/>
                <a:gd name="f895" fmla="*/ f779 f464 1"/>
                <a:gd name="f896" fmla="*/ f780 f465 1"/>
                <a:gd name="f897" fmla="*/ f781 f464 1"/>
                <a:gd name="f898" fmla="*/ f782 f465 1"/>
                <a:gd name="f899" fmla="*/ f783 f464 1"/>
                <a:gd name="f900" fmla="*/ f784 f465 1"/>
                <a:gd name="f901" fmla="*/ f785 f465 1"/>
                <a:gd name="f902" fmla="*/ f786 f465 1"/>
                <a:gd name="f903" fmla="*/ f787 f464 1"/>
                <a:gd name="f904" fmla="*/ f788 f465 1"/>
                <a:gd name="f905" fmla="*/ f789 f464 1"/>
                <a:gd name="f906" fmla="*/ f790 f465 1"/>
                <a:gd name="f907" fmla="*/ f791 f464 1"/>
                <a:gd name="f908" fmla="*/ f792 f464 1"/>
                <a:gd name="f909" fmla="*/ f793 f464 1"/>
                <a:gd name="f910" fmla="*/ f794 f465 1"/>
                <a:gd name="f911" fmla="*/ f795 f464 1"/>
                <a:gd name="f912" fmla="*/ f796 f465 1"/>
                <a:gd name="f913" fmla="*/ f797 f464 1"/>
                <a:gd name="f914" fmla="*/ f798 f464 1"/>
                <a:gd name="f915" fmla="*/ f799 f465 1"/>
                <a:gd name="f916" fmla="*/ f800 f464 1"/>
                <a:gd name="f917" fmla="*/ f801 f465 1"/>
                <a:gd name="f918" fmla="*/ f802 f464 1"/>
                <a:gd name="f919" fmla="*/ f803 f465 1"/>
                <a:gd name="f920" fmla="*/ f804 f464 1"/>
                <a:gd name="f921" fmla="*/ f805 f464 1"/>
                <a:gd name="f922" fmla="*/ f806 f465 1"/>
                <a:gd name="f923" fmla="*/ f807 f464 1"/>
                <a:gd name="f924" fmla="*/ f808 f465 1"/>
                <a:gd name="f925" fmla="*/ f809 f464 1"/>
                <a:gd name="f926" fmla="*/ f810 f465 1"/>
                <a:gd name="f927" fmla="*/ f811 f464 1"/>
                <a:gd name="f928" fmla="*/ f812 f46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00">
                  <a:pos x="f817" y="f818"/>
                </a:cxn>
                <a:cxn ang="f700">
                  <a:pos x="f819" y="f820"/>
                </a:cxn>
                <a:cxn ang="f700">
                  <a:pos x="f821" y="f822"/>
                </a:cxn>
                <a:cxn ang="f700">
                  <a:pos x="f823" y="f824"/>
                </a:cxn>
                <a:cxn ang="f700">
                  <a:pos x="f825" y="f826"/>
                </a:cxn>
                <a:cxn ang="f700">
                  <a:pos x="f827" y="f828"/>
                </a:cxn>
                <a:cxn ang="f700">
                  <a:pos x="f829" y="f830"/>
                </a:cxn>
                <a:cxn ang="f700">
                  <a:pos x="f831" y="f832"/>
                </a:cxn>
                <a:cxn ang="f700">
                  <a:pos x="f833" y="f834"/>
                </a:cxn>
                <a:cxn ang="f700">
                  <a:pos x="f835" y="f836"/>
                </a:cxn>
                <a:cxn ang="f700">
                  <a:pos x="f837" y="f838"/>
                </a:cxn>
                <a:cxn ang="f700">
                  <a:pos x="f839" y="f840"/>
                </a:cxn>
                <a:cxn ang="f700">
                  <a:pos x="f841" y="f842"/>
                </a:cxn>
                <a:cxn ang="f700">
                  <a:pos x="f843" y="f844"/>
                </a:cxn>
                <a:cxn ang="f700">
                  <a:pos x="f845" y="f846"/>
                </a:cxn>
                <a:cxn ang="f700">
                  <a:pos x="f847" y="f848"/>
                </a:cxn>
                <a:cxn ang="f700">
                  <a:pos x="f849" y="f850"/>
                </a:cxn>
                <a:cxn ang="f700">
                  <a:pos x="f851" y="f852"/>
                </a:cxn>
                <a:cxn ang="f700">
                  <a:pos x="f853" y="f854"/>
                </a:cxn>
                <a:cxn ang="f700">
                  <a:pos x="f855" y="f856"/>
                </a:cxn>
                <a:cxn ang="f700">
                  <a:pos x="f857" y="f858"/>
                </a:cxn>
                <a:cxn ang="f700">
                  <a:pos x="f859" y="f860"/>
                </a:cxn>
                <a:cxn ang="f700">
                  <a:pos x="f861" y="f862"/>
                </a:cxn>
                <a:cxn ang="f700">
                  <a:pos x="f863" y="f864"/>
                </a:cxn>
                <a:cxn ang="f700">
                  <a:pos x="f865" y="f866"/>
                </a:cxn>
                <a:cxn ang="f700">
                  <a:pos x="f867" y="f868"/>
                </a:cxn>
                <a:cxn ang="f700">
                  <a:pos x="f869" y="f870"/>
                </a:cxn>
                <a:cxn ang="f700">
                  <a:pos x="f871" y="f872"/>
                </a:cxn>
                <a:cxn ang="f700">
                  <a:pos x="f873" y="f874"/>
                </a:cxn>
                <a:cxn ang="f700">
                  <a:pos x="f855" y="f856"/>
                </a:cxn>
                <a:cxn ang="f700">
                  <a:pos x="f875" y="f876"/>
                </a:cxn>
                <a:cxn ang="f700">
                  <a:pos x="f877" y="f878"/>
                </a:cxn>
                <a:cxn ang="f700">
                  <a:pos x="f879" y="f852"/>
                </a:cxn>
                <a:cxn ang="f700">
                  <a:pos x="f880" y="f854"/>
                </a:cxn>
                <a:cxn ang="f700">
                  <a:pos x="f875" y="f881"/>
                </a:cxn>
                <a:cxn ang="f700">
                  <a:pos x="f882" y="f883"/>
                </a:cxn>
                <a:cxn ang="f700">
                  <a:pos x="f884" y="f885"/>
                </a:cxn>
                <a:cxn ang="f700">
                  <a:pos x="f886" y="f887"/>
                </a:cxn>
                <a:cxn ang="f700">
                  <a:pos x="f888" y="f889"/>
                </a:cxn>
                <a:cxn ang="f700">
                  <a:pos x="f890" y="f891"/>
                </a:cxn>
                <a:cxn ang="f700">
                  <a:pos x="f892" y="f893"/>
                </a:cxn>
                <a:cxn ang="f700">
                  <a:pos x="f875" y="f894"/>
                </a:cxn>
                <a:cxn ang="f700">
                  <a:pos x="f895" y="f896"/>
                </a:cxn>
                <a:cxn ang="f700">
                  <a:pos x="f897" y="f898"/>
                </a:cxn>
                <a:cxn ang="f700">
                  <a:pos x="f899" y="f900"/>
                </a:cxn>
                <a:cxn ang="f700">
                  <a:pos x="f899" y="f901"/>
                </a:cxn>
                <a:cxn ang="f700">
                  <a:pos x="f897" y="f902"/>
                </a:cxn>
                <a:cxn ang="f700">
                  <a:pos x="f903" y="f904"/>
                </a:cxn>
                <a:cxn ang="f700">
                  <a:pos x="f905" y="f906"/>
                </a:cxn>
                <a:cxn ang="f700">
                  <a:pos x="f907" y="f818"/>
                </a:cxn>
                <a:cxn ang="f700">
                  <a:pos x="f908" y="f852"/>
                </a:cxn>
                <a:cxn ang="f700">
                  <a:pos x="f909" y="f910"/>
                </a:cxn>
                <a:cxn ang="f700">
                  <a:pos x="f911" y="f912"/>
                </a:cxn>
                <a:cxn ang="f700">
                  <a:pos x="f913" y="f894"/>
                </a:cxn>
                <a:cxn ang="f700">
                  <a:pos x="f914" y="f915"/>
                </a:cxn>
                <a:cxn ang="f700">
                  <a:pos x="f916" y="f917"/>
                </a:cxn>
                <a:cxn ang="f700">
                  <a:pos x="f918" y="f919"/>
                </a:cxn>
                <a:cxn ang="f700">
                  <a:pos x="f920" y="f881"/>
                </a:cxn>
                <a:cxn ang="f700">
                  <a:pos x="f921" y="f922"/>
                </a:cxn>
                <a:cxn ang="f700">
                  <a:pos x="f923" y="f924"/>
                </a:cxn>
                <a:cxn ang="f700">
                  <a:pos x="f925" y="f926"/>
                </a:cxn>
                <a:cxn ang="f700">
                  <a:pos x="f927" y="f928"/>
                </a:cxn>
              </a:cxnLst>
              <a:rect l="f813" t="f816" r="f814" b="f815"/>
              <a:pathLst>
                <a:path w="2791" h="673">
                  <a:moveTo>
                    <a:pt x="f8" y="f9"/>
                  </a:moveTo>
                  <a:lnTo>
                    <a:pt x="f8" y="f10"/>
                  </a:lnTo>
                  <a:lnTo>
                    <a:pt x="f11" y="f10"/>
                  </a:lnTo>
                  <a:lnTo>
                    <a:pt x="f11" y="f9"/>
                  </a:lnTo>
                  <a:lnTo>
                    <a:pt x="f12" y="f9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7" y="f29"/>
                  </a:lnTo>
                  <a:lnTo>
                    <a:pt x="f27" y="f30"/>
                  </a:lnTo>
                  <a:lnTo>
                    <a:pt x="f31" y="f32"/>
                  </a:lnTo>
                  <a:lnTo>
                    <a:pt x="f33" y="f8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7"/>
                  </a:lnTo>
                  <a:lnTo>
                    <a:pt x="f59" y="f7"/>
                  </a:lnTo>
                  <a:lnTo>
                    <a:pt x="f60" y="f57"/>
                  </a:lnTo>
                  <a:lnTo>
                    <a:pt x="f61" y="f62"/>
                  </a:lnTo>
                  <a:lnTo>
                    <a:pt x="f63" y="f55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25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1" y="f93"/>
                  </a:lnTo>
                  <a:lnTo>
                    <a:pt x="f91" y="f94"/>
                  </a:lnTo>
                  <a:lnTo>
                    <a:pt x="f95" y="f81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8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9"/>
                  </a:lnTo>
                  <a:lnTo>
                    <a:pt x="f5" y="f9"/>
                  </a:lnTo>
                  <a:lnTo>
                    <a:pt x="f5" y="f10"/>
                  </a:lnTo>
                  <a:lnTo>
                    <a:pt x="f108" y="f10"/>
                  </a:lnTo>
                  <a:lnTo>
                    <a:pt x="f108" y="f9"/>
                  </a:lnTo>
                  <a:lnTo>
                    <a:pt x="f63" y="f9"/>
                  </a:lnTo>
                  <a:lnTo>
                    <a:pt x="f109" y="f106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03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70" y="f119"/>
                  </a:lnTo>
                  <a:lnTo>
                    <a:pt x="f120" y="f94"/>
                  </a:lnTo>
                  <a:lnTo>
                    <a:pt x="f120" y="f92"/>
                  </a:lnTo>
                  <a:lnTo>
                    <a:pt x="f70" y="f121"/>
                  </a:lnTo>
                  <a:lnTo>
                    <a:pt x="f122" y="f123"/>
                  </a:lnTo>
                  <a:lnTo>
                    <a:pt x="f117" y="f124"/>
                  </a:lnTo>
                  <a:lnTo>
                    <a:pt x="f125" y="f126"/>
                  </a:lnTo>
                  <a:lnTo>
                    <a:pt x="f114" y="f127"/>
                  </a:lnTo>
                  <a:lnTo>
                    <a:pt x="f128" y="f78"/>
                  </a:lnTo>
                  <a:lnTo>
                    <a:pt x="f129" y="f130"/>
                  </a:lnTo>
                  <a:lnTo>
                    <a:pt x="f66" y="f131"/>
                  </a:lnTo>
                  <a:lnTo>
                    <a:pt x="f132" y="f133"/>
                  </a:lnTo>
                  <a:lnTo>
                    <a:pt x="f134" y="f23"/>
                  </a:lnTo>
                  <a:lnTo>
                    <a:pt x="f135" y="f136"/>
                  </a:lnTo>
                  <a:lnTo>
                    <a:pt x="f137" y="f49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32" y="f73"/>
                  </a:lnTo>
                  <a:lnTo>
                    <a:pt x="f150" y="f151"/>
                  </a:lnTo>
                  <a:lnTo>
                    <a:pt x="f152" y="f33"/>
                  </a:lnTo>
                  <a:lnTo>
                    <a:pt x="f153" y="f42"/>
                  </a:lnTo>
                  <a:lnTo>
                    <a:pt x="f154" y="f130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162"/>
                  </a:lnTo>
                  <a:lnTo>
                    <a:pt x="f163" y="f164"/>
                  </a:lnTo>
                  <a:lnTo>
                    <a:pt x="f165" y="f166"/>
                  </a:lnTo>
                  <a:lnTo>
                    <a:pt x="f167" y="f168"/>
                  </a:lnTo>
                  <a:lnTo>
                    <a:pt x="f169" y="f170"/>
                  </a:lnTo>
                  <a:lnTo>
                    <a:pt x="f169" y="f171"/>
                  </a:lnTo>
                  <a:lnTo>
                    <a:pt x="f169" y="f94"/>
                  </a:lnTo>
                  <a:lnTo>
                    <a:pt x="f169" y="f172"/>
                  </a:lnTo>
                  <a:lnTo>
                    <a:pt x="f167" y="f81"/>
                  </a:lnTo>
                  <a:lnTo>
                    <a:pt x="f167" y="f173"/>
                  </a:lnTo>
                  <a:lnTo>
                    <a:pt x="f163" y="f97"/>
                  </a:lnTo>
                  <a:lnTo>
                    <a:pt x="f46" y="f174"/>
                  </a:lnTo>
                  <a:lnTo>
                    <a:pt x="f43" y="f20"/>
                  </a:lnTo>
                  <a:lnTo>
                    <a:pt x="f159" y="f103"/>
                  </a:lnTo>
                  <a:lnTo>
                    <a:pt x="f175" y="f176"/>
                  </a:lnTo>
                  <a:lnTo>
                    <a:pt x="f80" y="f177"/>
                  </a:lnTo>
                  <a:lnTo>
                    <a:pt x="f178" y="f104"/>
                  </a:lnTo>
                  <a:lnTo>
                    <a:pt x="f179" y="f106"/>
                  </a:lnTo>
                  <a:lnTo>
                    <a:pt x="f180" y="f9"/>
                  </a:lnTo>
                  <a:lnTo>
                    <a:pt x="f8" y="f9"/>
                  </a:lnTo>
                  <a:close/>
                  <a:moveTo>
                    <a:pt x="f181" y="f182"/>
                  </a:moveTo>
                  <a:lnTo>
                    <a:pt x="f183" y="f182"/>
                  </a:lnTo>
                  <a:lnTo>
                    <a:pt x="f184" y="f161"/>
                  </a:lnTo>
                  <a:lnTo>
                    <a:pt x="f185" y="f186"/>
                  </a:lnTo>
                  <a:lnTo>
                    <a:pt x="f187" y="f40"/>
                  </a:lnTo>
                  <a:lnTo>
                    <a:pt x="f188" y="f33"/>
                  </a:lnTo>
                  <a:lnTo>
                    <a:pt x="f189" y="f190"/>
                  </a:lnTo>
                  <a:lnTo>
                    <a:pt x="f189" y="f191"/>
                  </a:lnTo>
                  <a:lnTo>
                    <a:pt x="f192" y="f17"/>
                  </a:lnTo>
                  <a:lnTo>
                    <a:pt x="f193" y="f194"/>
                  </a:lnTo>
                  <a:lnTo>
                    <a:pt x="f195" y="f15"/>
                  </a:lnTo>
                  <a:lnTo>
                    <a:pt x="f196" y="f143"/>
                  </a:lnTo>
                  <a:lnTo>
                    <a:pt x="f197" y="f51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0" y="f202"/>
                  </a:lnTo>
                  <a:lnTo>
                    <a:pt x="f203" y="f202"/>
                  </a:lnTo>
                  <a:lnTo>
                    <a:pt x="f203" y="f201"/>
                  </a:lnTo>
                  <a:lnTo>
                    <a:pt x="f204" y="f205"/>
                  </a:lnTo>
                  <a:lnTo>
                    <a:pt x="f206" y="f145"/>
                  </a:lnTo>
                  <a:lnTo>
                    <a:pt x="f207" y="f141"/>
                  </a:lnTo>
                  <a:lnTo>
                    <a:pt x="f208" y="f209"/>
                  </a:lnTo>
                  <a:lnTo>
                    <a:pt x="f210" y="f73"/>
                  </a:lnTo>
                  <a:lnTo>
                    <a:pt x="f211" y="f19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186"/>
                  </a:lnTo>
                  <a:lnTo>
                    <a:pt x="f219" y="f163"/>
                  </a:lnTo>
                  <a:lnTo>
                    <a:pt x="f220" y="f41"/>
                  </a:lnTo>
                  <a:lnTo>
                    <a:pt x="f221" y="f5"/>
                  </a:lnTo>
                  <a:lnTo>
                    <a:pt x="f222" y="f5"/>
                  </a:lnTo>
                  <a:lnTo>
                    <a:pt x="f223" y="f224"/>
                  </a:lnTo>
                  <a:lnTo>
                    <a:pt x="f225" y="f169"/>
                  </a:lnTo>
                  <a:lnTo>
                    <a:pt x="f226" y="f227"/>
                  </a:lnTo>
                  <a:lnTo>
                    <a:pt x="f228" y="f40"/>
                  </a:lnTo>
                  <a:lnTo>
                    <a:pt x="f229" y="f215"/>
                  </a:lnTo>
                  <a:lnTo>
                    <a:pt x="f230" y="f213"/>
                  </a:lnTo>
                  <a:lnTo>
                    <a:pt x="f231" y="f232"/>
                  </a:lnTo>
                  <a:lnTo>
                    <a:pt x="f233" y="f17"/>
                  </a:lnTo>
                  <a:lnTo>
                    <a:pt x="f234" y="f235"/>
                  </a:lnTo>
                  <a:lnTo>
                    <a:pt x="f236" y="f141"/>
                  </a:lnTo>
                  <a:lnTo>
                    <a:pt x="f237" y="f238"/>
                  </a:lnTo>
                  <a:lnTo>
                    <a:pt x="f239" y="f199"/>
                  </a:lnTo>
                  <a:lnTo>
                    <a:pt x="f240" y="f201"/>
                  </a:lnTo>
                  <a:lnTo>
                    <a:pt x="f240" y="f202"/>
                  </a:lnTo>
                  <a:lnTo>
                    <a:pt x="f241" y="f202"/>
                  </a:lnTo>
                  <a:lnTo>
                    <a:pt x="f241" y="f201"/>
                  </a:lnTo>
                  <a:lnTo>
                    <a:pt x="f242" y="f199"/>
                  </a:lnTo>
                  <a:lnTo>
                    <a:pt x="f243" y="f71"/>
                  </a:lnTo>
                  <a:lnTo>
                    <a:pt x="f244" y="f145"/>
                  </a:lnTo>
                  <a:lnTo>
                    <a:pt x="f245" y="f141"/>
                  </a:lnTo>
                  <a:lnTo>
                    <a:pt x="f246" y="f139"/>
                  </a:lnTo>
                  <a:lnTo>
                    <a:pt x="f247" y="f73"/>
                  </a:lnTo>
                  <a:lnTo>
                    <a:pt x="f248" y="f191"/>
                  </a:lnTo>
                  <a:lnTo>
                    <a:pt x="f249" y="f250"/>
                  </a:lnTo>
                  <a:lnTo>
                    <a:pt x="f248" y="f33"/>
                  </a:lnTo>
                  <a:lnTo>
                    <a:pt x="f251" y="f217"/>
                  </a:lnTo>
                  <a:lnTo>
                    <a:pt x="f252" y="f253"/>
                  </a:lnTo>
                  <a:lnTo>
                    <a:pt x="f254" y="f224"/>
                  </a:lnTo>
                  <a:lnTo>
                    <a:pt x="f181" y="f182"/>
                  </a:lnTo>
                  <a:close/>
                  <a:moveTo>
                    <a:pt x="f255" y="f92"/>
                  </a:moveTo>
                  <a:lnTo>
                    <a:pt x="f256" y="f257"/>
                  </a:lnTo>
                  <a:lnTo>
                    <a:pt x="f258" y="f92"/>
                  </a:lnTo>
                  <a:lnTo>
                    <a:pt x="f255" y="f92"/>
                  </a:lnTo>
                  <a:close/>
                  <a:moveTo>
                    <a:pt x="f259" y="f202"/>
                  </a:moveTo>
                  <a:lnTo>
                    <a:pt x="f259" y="f201"/>
                  </a:lnTo>
                  <a:lnTo>
                    <a:pt x="f260" y="f201"/>
                  </a:lnTo>
                  <a:lnTo>
                    <a:pt x="f261" y="f199"/>
                  </a:lnTo>
                  <a:lnTo>
                    <a:pt x="f262" y="f238"/>
                  </a:lnTo>
                  <a:lnTo>
                    <a:pt x="f263" y="f149"/>
                  </a:lnTo>
                  <a:lnTo>
                    <a:pt x="f264" y="f49"/>
                  </a:lnTo>
                  <a:lnTo>
                    <a:pt x="f265" y="f151"/>
                  </a:lnTo>
                  <a:lnTo>
                    <a:pt x="f266" y="f33"/>
                  </a:lnTo>
                  <a:lnTo>
                    <a:pt x="f267" y="f131"/>
                  </a:lnTo>
                  <a:lnTo>
                    <a:pt x="f268" y="f161"/>
                  </a:lnTo>
                  <a:lnTo>
                    <a:pt x="f268" y="f94"/>
                  </a:lnTo>
                  <a:lnTo>
                    <a:pt x="f268" y="f172"/>
                  </a:lnTo>
                  <a:lnTo>
                    <a:pt x="f267" y="f81"/>
                  </a:lnTo>
                  <a:lnTo>
                    <a:pt x="f267" y="f173"/>
                  </a:lnTo>
                  <a:lnTo>
                    <a:pt x="f266" y="f97"/>
                  </a:lnTo>
                  <a:lnTo>
                    <a:pt x="f265" y="f174"/>
                  </a:lnTo>
                  <a:lnTo>
                    <a:pt x="f269" y="f20"/>
                  </a:lnTo>
                  <a:lnTo>
                    <a:pt x="f264" y="f103"/>
                  </a:lnTo>
                  <a:lnTo>
                    <a:pt x="f270" y="f176"/>
                  </a:lnTo>
                  <a:lnTo>
                    <a:pt x="f271" y="f177"/>
                  </a:lnTo>
                  <a:lnTo>
                    <a:pt x="f272" y="f104"/>
                  </a:lnTo>
                  <a:lnTo>
                    <a:pt x="f273" y="f106"/>
                  </a:lnTo>
                  <a:lnTo>
                    <a:pt x="f260" y="f9"/>
                  </a:lnTo>
                  <a:lnTo>
                    <a:pt x="f259" y="f9"/>
                  </a:lnTo>
                  <a:lnTo>
                    <a:pt x="f259" y="f10"/>
                  </a:lnTo>
                  <a:lnTo>
                    <a:pt x="f274" y="f10"/>
                  </a:lnTo>
                  <a:lnTo>
                    <a:pt x="f275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283" y="f284"/>
                  </a:lnTo>
                  <a:lnTo>
                    <a:pt x="f285" y="f106"/>
                  </a:lnTo>
                  <a:lnTo>
                    <a:pt x="f286" y="f16"/>
                  </a:lnTo>
                  <a:lnTo>
                    <a:pt x="f287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297" y="f79"/>
                  </a:lnTo>
                  <a:lnTo>
                    <a:pt x="f298" y="f75"/>
                  </a:lnTo>
                  <a:lnTo>
                    <a:pt x="f299" y="f74"/>
                  </a:lnTo>
                  <a:lnTo>
                    <a:pt x="f300" y="f301"/>
                  </a:lnTo>
                  <a:lnTo>
                    <a:pt x="f302" y="f303"/>
                  </a:lnTo>
                  <a:lnTo>
                    <a:pt x="f304" y="f305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14" y="f315"/>
                  </a:lnTo>
                  <a:lnTo>
                    <a:pt x="f316" y="f317"/>
                  </a:lnTo>
                  <a:lnTo>
                    <a:pt x="f314" y="f318"/>
                  </a:lnTo>
                  <a:lnTo>
                    <a:pt x="f319" y="f320"/>
                  </a:lnTo>
                  <a:lnTo>
                    <a:pt x="f308" y="f121"/>
                  </a:lnTo>
                  <a:lnTo>
                    <a:pt x="f321" y="f88"/>
                  </a:lnTo>
                  <a:lnTo>
                    <a:pt x="f322" y="f323"/>
                  </a:lnTo>
                  <a:lnTo>
                    <a:pt x="f300" y="f160"/>
                  </a:lnTo>
                  <a:lnTo>
                    <a:pt x="f324" y="f224"/>
                  </a:lnTo>
                  <a:lnTo>
                    <a:pt x="f325" y="f326"/>
                  </a:lnTo>
                  <a:lnTo>
                    <a:pt x="f327" y="f38"/>
                  </a:lnTo>
                  <a:lnTo>
                    <a:pt x="f328" y="f250"/>
                  </a:lnTo>
                  <a:lnTo>
                    <a:pt x="f329" y="f235"/>
                  </a:lnTo>
                  <a:lnTo>
                    <a:pt x="f330" y="f238"/>
                  </a:lnTo>
                  <a:lnTo>
                    <a:pt x="f331" y="f69"/>
                  </a:lnTo>
                  <a:lnTo>
                    <a:pt x="f332" y="f67"/>
                  </a:lnTo>
                  <a:lnTo>
                    <a:pt x="f333" y="f334"/>
                  </a:lnTo>
                  <a:lnTo>
                    <a:pt x="f335" y="f202"/>
                  </a:lnTo>
                  <a:lnTo>
                    <a:pt x="f259" y="f202"/>
                  </a:lnTo>
                  <a:close/>
                  <a:moveTo>
                    <a:pt x="f336" y="f337"/>
                  </a:moveTo>
                  <a:lnTo>
                    <a:pt x="f338" y="f73"/>
                  </a:lnTo>
                  <a:lnTo>
                    <a:pt x="f339" y="f194"/>
                  </a:lnTo>
                  <a:lnTo>
                    <a:pt x="f340" y="f209"/>
                  </a:lnTo>
                  <a:lnTo>
                    <a:pt x="f341" y="f342"/>
                  </a:lnTo>
                  <a:lnTo>
                    <a:pt x="f343" y="f209"/>
                  </a:lnTo>
                  <a:lnTo>
                    <a:pt x="f344" y="f235"/>
                  </a:lnTo>
                  <a:lnTo>
                    <a:pt x="f345" y="f17"/>
                  </a:lnTo>
                  <a:lnTo>
                    <a:pt x="f346" y="f151"/>
                  </a:lnTo>
                  <a:lnTo>
                    <a:pt x="f347" y="f25"/>
                  </a:lnTo>
                  <a:lnTo>
                    <a:pt x="f348" y="f349"/>
                  </a:lnTo>
                  <a:lnTo>
                    <a:pt x="f350" y="f227"/>
                  </a:lnTo>
                  <a:lnTo>
                    <a:pt x="f351" y="f163"/>
                  </a:lnTo>
                  <a:lnTo>
                    <a:pt x="f329" y="f80"/>
                  </a:lnTo>
                  <a:lnTo>
                    <a:pt x="f289" y="f352"/>
                  </a:lnTo>
                  <a:lnTo>
                    <a:pt x="f353" y="f354"/>
                  </a:lnTo>
                  <a:lnTo>
                    <a:pt x="f355" y="f88"/>
                  </a:lnTo>
                  <a:lnTo>
                    <a:pt x="f356" y="f357"/>
                  </a:lnTo>
                  <a:lnTo>
                    <a:pt x="f358" y="f359"/>
                  </a:lnTo>
                  <a:lnTo>
                    <a:pt x="f360" y="f361"/>
                  </a:lnTo>
                  <a:lnTo>
                    <a:pt x="f362" y="f363"/>
                  </a:lnTo>
                  <a:lnTo>
                    <a:pt x="f360" y="f140"/>
                  </a:lnTo>
                  <a:lnTo>
                    <a:pt x="f358" y="f364"/>
                  </a:lnTo>
                  <a:lnTo>
                    <a:pt x="f356" y="f365"/>
                  </a:lnTo>
                  <a:lnTo>
                    <a:pt x="f355" y="f366"/>
                  </a:lnTo>
                  <a:lnTo>
                    <a:pt x="f353" y="f367"/>
                  </a:lnTo>
                  <a:lnTo>
                    <a:pt x="f289" y="f368"/>
                  </a:lnTo>
                  <a:lnTo>
                    <a:pt x="f329" y="f369"/>
                  </a:lnTo>
                  <a:lnTo>
                    <a:pt x="f351" y="f94"/>
                  </a:lnTo>
                  <a:lnTo>
                    <a:pt x="f350" y="f370"/>
                  </a:lnTo>
                  <a:lnTo>
                    <a:pt x="f348" y="f89"/>
                  </a:lnTo>
                  <a:lnTo>
                    <a:pt x="f347" y="f371"/>
                  </a:lnTo>
                  <a:lnTo>
                    <a:pt x="f346" y="f174"/>
                  </a:lnTo>
                  <a:lnTo>
                    <a:pt x="f279" y="f372"/>
                  </a:lnTo>
                  <a:lnTo>
                    <a:pt x="f373" y="f290"/>
                  </a:lnTo>
                  <a:lnTo>
                    <a:pt x="f374" y="f375"/>
                  </a:lnTo>
                  <a:lnTo>
                    <a:pt x="f376" y="f18"/>
                  </a:lnTo>
                  <a:lnTo>
                    <a:pt x="f377" y="f375"/>
                  </a:lnTo>
                  <a:lnTo>
                    <a:pt x="f378" y="f379"/>
                  </a:lnTo>
                  <a:lnTo>
                    <a:pt x="f380" y="f381"/>
                  </a:lnTo>
                  <a:lnTo>
                    <a:pt x="f336" y="f20"/>
                  </a:lnTo>
                  <a:lnTo>
                    <a:pt x="f336" y="f337"/>
                  </a:lnTo>
                  <a:close/>
                  <a:moveTo>
                    <a:pt x="f382" y="f10"/>
                  </a:moveTo>
                  <a:lnTo>
                    <a:pt x="f6" y="f10"/>
                  </a:lnTo>
                  <a:lnTo>
                    <a:pt x="f6" y="f9"/>
                  </a:lnTo>
                  <a:lnTo>
                    <a:pt x="f383" y="f9"/>
                  </a:lnTo>
                  <a:lnTo>
                    <a:pt x="f384" y="f106"/>
                  </a:lnTo>
                  <a:lnTo>
                    <a:pt x="f385" y="f14"/>
                  </a:lnTo>
                  <a:lnTo>
                    <a:pt x="f386" y="f111"/>
                  </a:lnTo>
                  <a:lnTo>
                    <a:pt x="f387" y="f177"/>
                  </a:lnTo>
                  <a:lnTo>
                    <a:pt x="f388" y="f103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81"/>
                  </a:lnTo>
                  <a:lnTo>
                    <a:pt x="f394" y="f395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398" y="f163"/>
                  </a:lnTo>
                  <a:lnTo>
                    <a:pt x="f398" y="f400"/>
                  </a:lnTo>
                  <a:lnTo>
                    <a:pt x="f401" y="f42"/>
                  </a:lnTo>
                  <a:lnTo>
                    <a:pt x="f401" y="f36"/>
                  </a:lnTo>
                  <a:lnTo>
                    <a:pt x="f402" y="f23"/>
                  </a:lnTo>
                  <a:lnTo>
                    <a:pt x="f403" y="f19"/>
                  </a:lnTo>
                  <a:lnTo>
                    <a:pt x="f404" y="f337"/>
                  </a:lnTo>
                  <a:lnTo>
                    <a:pt x="f405" y="f73"/>
                  </a:lnTo>
                  <a:lnTo>
                    <a:pt x="f406" y="f194"/>
                  </a:lnTo>
                  <a:lnTo>
                    <a:pt x="f407" y="f147"/>
                  </a:lnTo>
                  <a:lnTo>
                    <a:pt x="f408" y="f71"/>
                  </a:lnTo>
                  <a:lnTo>
                    <a:pt x="f409" y="f199"/>
                  </a:lnTo>
                  <a:lnTo>
                    <a:pt x="f410" y="f201"/>
                  </a:lnTo>
                  <a:lnTo>
                    <a:pt x="f411" y="f201"/>
                  </a:lnTo>
                  <a:lnTo>
                    <a:pt x="f411" y="f202"/>
                  </a:lnTo>
                  <a:lnTo>
                    <a:pt x="f412" y="f202"/>
                  </a:lnTo>
                  <a:lnTo>
                    <a:pt x="f412" y="f201"/>
                  </a:lnTo>
                  <a:lnTo>
                    <a:pt x="f413" y="f201"/>
                  </a:lnTo>
                  <a:lnTo>
                    <a:pt x="f414" y="f199"/>
                  </a:lnTo>
                  <a:lnTo>
                    <a:pt x="f415" y="f51"/>
                  </a:lnTo>
                  <a:lnTo>
                    <a:pt x="f416" y="f15"/>
                  </a:lnTo>
                  <a:lnTo>
                    <a:pt x="f417" y="f73"/>
                  </a:lnTo>
                  <a:lnTo>
                    <a:pt x="f418" y="f136"/>
                  </a:lnTo>
                  <a:lnTo>
                    <a:pt x="f419" y="f31"/>
                  </a:lnTo>
                  <a:lnTo>
                    <a:pt x="f420" y="f421"/>
                  </a:lnTo>
                  <a:lnTo>
                    <a:pt x="f420" y="f163"/>
                  </a:lnTo>
                  <a:lnTo>
                    <a:pt x="f420" y="f422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98"/>
                  </a:lnTo>
                  <a:lnTo>
                    <a:pt x="f428" y="f22"/>
                  </a:lnTo>
                  <a:lnTo>
                    <a:pt x="f429" y="f430"/>
                  </a:lnTo>
                  <a:lnTo>
                    <a:pt x="f431" y="f381"/>
                  </a:lnTo>
                  <a:lnTo>
                    <a:pt x="f432" y="f375"/>
                  </a:lnTo>
                  <a:lnTo>
                    <a:pt x="f433" y="f434"/>
                  </a:lnTo>
                  <a:lnTo>
                    <a:pt x="f435" y="f104"/>
                  </a:lnTo>
                  <a:lnTo>
                    <a:pt x="f436" y="f106"/>
                  </a:lnTo>
                  <a:lnTo>
                    <a:pt x="f437" y="f9"/>
                  </a:lnTo>
                  <a:lnTo>
                    <a:pt x="f437" y="f10"/>
                  </a:lnTo>
                  <a:lnTo>
                    <a:pt x="f438" y="f10"/>
                  </a:lnTo>
                  <a:lnTo>
                    <a:pt x="f438" y="f9"/>
                  </a:lnTo>
                  <a:lnTo>
                    <a:pt x="f439" y="f9"/>
                  </a:lnTo>
                  <a:lnTo>
                    <a:pt x="f440" y="f14"/>
                  </a:lnTo>
                  <a:lnTo>
                    <a:pt x="f441" y="f102"/>
                  </a:lnTo>
                  <a:lnTo>
                    <a:pt x="f442" y="f443"/>
                  </a:lnTo>
                  <a:lnTo>
                    <a:pt x="f444" y="f290"/>
                  </a:lnTo>
                  <a:lnTo>
                    <a:pt x="f445" y="f20"/>
                  </a:lnTo>
                  <a:lnTo>
                    <a:pt x="f445" y="f390"/>
                  </a:lnTo>
                  <a:lnTo>
                    <a:pt x="f446" y="f118"/>
                  </a:lnTo>
                  <a:lnTo>
                    <a:pt x="f447" y="f83"/>
                  </a:lnTo>
                  <a:lnTo>
                    <a:pt x="f448" y="f172"/>
                  </a:lnTo>
                  <a:lnTo>
                    <a:pt x="f449" y="f450"/>
                  </a:lnTo>
                  <a:lnTo>
                    <a:pt x="f451" y="f452"/>
                  </a:lnTo>
                  <a:lnTo>
                    <a:pt x="f453" y="f454"/>
                  </a:lnTo>
                  <a:lnTo>
                    <a:pt x="f455" y="f424"/>
                  </a:lnTo>
                  <a:lnTo>
                    <a:pt x="f456" y="f79"/>
                  </a:lnTo>
                  <a:lnTo>
                    <a:pt x="f457" y="f296"/>
                  </a:lnTo>
                  <a:lnTo>
                    <a:pt x="f458" y="f294"/>
                  </a:lnTo>
                  <a:lnTo>
                    <a:pt x="f457" y="f430"/>
                  </a:lnTo>
                  <a:lnTo>
                    <a:pt x="f456" y="f379"/>
                  </a:lnTo>
                  <a:lnTo>
                    <a:pt x="f455" y="f434"/>
                  </a:lnTo>
                  <a:lnTo>
                    <a:pt x="f459" y="f111"/>
                  </a:lnTo>
                  <a:lnTo>
                    <a:pt x="f460" y="f461"/>
                  </a:lnTo>
                  <a:lnTo>
                    <a:pt x="f411" y="f106"/>
                  </a:lnTo>
                  <a:lnTo>
                    <a:pt x="f462" y="f106"/>
                  </a:lnTo>
                  <a:lnTo>
                    <a:pt x="f382" y="f9"/>
                  </a:lnTo>
                  <a:lnTo>
                    <a:pt x="f382" y="f10"/>
                  </a:ln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MX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A8C55926-79D4-4977-8C4F-B57929A08C5B}"/>
                </a:ext>
              </a:extLst>
            </p:cNvPr>
            <p:cNvSpPr/>
            <p:nvPr/>
          </p:nvSpPr>
          <p:spPr>
            <a:xfrm>
              <a:off x="8891826" y="5480694"/>
              <a:ext cx="814867" cy="8988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09"/>
                <a:gd name="f7" fmla="val 185"/>
                <a:gd name="f8" fmla="val 127"/>
                <a:gd name="f9" fmla="val 8"/>
                <a:gd name="f10" fmla="val 4"/>
                <a:gd name="f11" fmla="val 189"/>
                <a:gd name="f12" fmla="val 182"/>
                <a:gd name="f13" fmla="val 173"/>
                <a:gd name="f14" fmla="val 11"/>
                <a:gd name="f15" fmla="val 166"/>
                <a:gd name="f16" fmla="val 18"/>
                <a:gd name="f17" fmla="val 165"/>
                <a:gd name="f18" fmla="val 20"/>
                <a:gd name="f19" fmla="val 24"/>
                <a:gd name="f20" fmla="val 163"/>
                <a:gd name="f21" fmla="val 30"/>
                <a:gd name="f22" fmla="val 36"/>
                <a:gd name="f23" fmla="val 107"/>
                <a:gd name="f24" fmla="val 121"/>
                <a:gd name="f25" fmla="val 162"/>
                <a:gd name="f26" fmla="val 131"/>
                <a:gd name="f27" fmla="val 161"/>
                <a:gd name="f28" fmla="val 141"/>
                <a:gd name="f29" fmla="val 158"/>
                <a:gd name="f30" fmla="val 149"/>
                <a:gd name="f31" fmla="val 150"/>
                <a:gd name="f32" fmla="val 138"/>
                <a:gd name="f33" fmla="val 174"/>
                <a:gd name="f34" fmla="val 129"/>
                <a:gd name="f35" fmla="val 178"/>
                <a:gd name="f36" fmla="val 119"/>
                <a:gd name="f37" fmla="val 109"/>
                <a:gd name="f38" fmla="val 183"/>
                <a:gd name="f39" fmla="val 95"/>
                <a:gd name="f40" fmla="val 82"/>
                <a:gd name="f41" fmla="val 70"/>
                <a:gd name="f42" fmla="val 60"/>
                <a:gd name="f43" fmla="val 52"/>
                <a:gd name="f44" fmla="val 39"/>
                <a:gd name="f45" fmla="val 31"/>
                <a:gd name="f46" fmla="val 147"/>
                <a:gd name="f47" fmla="val 28"/>
                <a:gd name="f48" fmla="val 27"/>
                <a:gd name="f49" fmla="val 130"/>
                <a:gd name="f50" fmla="val 118"/>
                <a:gd name="f51" fmla="val 103"/>
                <a:gd name="f52" fmla="val 35"/>
                <a:gd name="f53" fmla="val 26"/>
                <a:gd name="f54" fmla="val 22"/>
                <a:gd name="f55" fmla="val 16"/>
                <a:gd name="f56" fmla="val 14"/>
                <a:gd name="f57" fmla="val 10"/>
                <a:gd name="f58" fmla="val 7"/>
                <a:gd name="f59" fmla="val 78"/>
                <a:gd name="f60" fmla="val 55"/>
                <a:gd name="f61" fmla="val 15"/>
                <a:gd name="f62" fmla="val 23"/>
                <a:gd name="f63" fmla="val 51"/>
                <a:gd name="f64" fmla="val 111"/>
                <a:gd name="f65" fmla="val 123"/>
                <a:gd name="f66" fmla="val 54"/>
                <a:gd name="f67" fmla="val 135"/>
                <a:gd name="f68" fmla="val 56"/>
                <a:gd name="f69" fmla="val 155"/>
                <a:gd name="f70" fmla="val 66"/>
                <a:gd name="f71" fmla="val 75"/>
                <a:gd name="f72" fmla="val 169"/>
                <a:gd name="f73" fmla="val 85"/>
                <a:gd name="f74" fmla="val 171"/>
                <a:gd name="f75" fmla="val 98"/>
                <a:gd name="f76" fmla="val 114"/>
                <a:gd name="f77" fmla="val 139"/>
                <a:gd name="f78" fmla="val 157"/>
                <a:gd name="f79" fmla="val 146"/>
                <a:gd name="f80" fmla="val 151"/>
                <a:gd name="f81" fmla="val 153"/>
                <a:gd name="f82" fmla="val 106"/>
                <a:gd name="f83" fmla="val 142"/>
                <a:gd name="f84" fmla="val 134"/>
                <a:gd name="f85" fmla="val 235"/>
                <a:gd name="f86" fmla="val 344"/>
                <a:gd name="f87" fmla="val 137"/>
                <a:gd name="f88" fmla="val 34"/>
                <a:gd name="f89" fmla="val 342"/>
                <a:gd name="f90" fmla="val 340"/>
                <a:gd name="f91" fmla="val 334"/>
                <a:gd name="f92" fmla="val 325"/>
                <a:gd name="f93" fmla="val 318"/>
                <a:gd name="f94" fmla="val 381"/>
                <a:gd name="f95" fmla="val 374"/>
                <a:gd name="f96" fmla="val 365"/>
                <a:gd name="f97" fmla="val 358"/>
                <a:gd name="f98" fmla="val 357"/>
                <a:gd name="f99" fmla="val 356"/>
                <a:gd name="f100" fmla="val 350"/>
                <a:gd name="f101" fmla="val 234"/>
                <a:gd name="f102" fmla="val 40"/>
                <a:gd name="f103" fmla="val 237"/>
                <a:gd name="f104" fmla="val 167"/>
                <a:gd name="f105" fmla="val 238"/>
                <a:gd name="f106" fmla="val 170"/>
                <a:gd name="f107" fmla="val 245"/>
                <a:gd name="f108" fmla="val 253"/>
                <a:gd name="f109" fmla="val 175"/>
                <a:gd name="f110" fmla="val 260"/>
                <a:gd name="f111" fmla="val 181"/>
                <a:gd name="f112" fmla="val 198"/>
                <a:gd name="f113" fmla="val 203"/>
                <a:gd name="f114" fmla="val 214"/>
                <a:gd name="f115" fmla="val 219"/>
                <a:gd name="f116" fmla="val 221"/>
                <a:gd name="f117" fmla="val 222"/>
                <a:gd name="f118" fmla="val 223"/>
                <a:gd name="f119" fmla="val 217"/>
                <a:gd name="f120" fmla="val 19"/>
                <a:gd name="f121" fmla="val 211"/>
                <a:gd name="f122" fmla="val 206"/>
                <a:gd name="f123" fmla="val 12"/>
                <a:gd name="f124" fmla="val 199"/>
                <a:gd name="f125" fmla="val 195"/>
                <a:gd name="f126" fmla="val 467"/>
                <a:gd name="f127" fmla="val 390"/>
                <a:gd name="f128" fmla="val 397"/>
                <a:gd name="f129" fmla="val 406"/>
                <a:gd name="f130" fmla="val 413"/>
                <a:gd name="f131" fmla="val 414"/>
                <a:gd name="f132" fmla="val 416"/>
                <a:gd name="f133" fmla="val 412"/>
                <a:gd name="f134" fmla="val 409"/>
                <a:gd name="f135" fmla="val 404"/>
                <a:gd name="f136" fmla="val 460"/>
                <a:gd name="f137" fmla="val 451"/>
                <a:gd name="f138" fmla="val 444"/>
                <a:gd name="f139" fmla="val 443"/>
                <a:gd name="f140" fmla="val 441"/>
                <a:gd name="f141" fmla="val 445"/>
                <a:gd name="f142" fmla="val 448"/>
                <a:gd name="f143" fmla="val 455"/>
                <a:gd name="f144" fmla="val 662"/>
                <a:gd name="f145" fmla="val 654"/>
                <a:gd name="f146" fmla="val 648"/>
                <a:gd name="f147" fmla="val 642"/>
                <a:gd name="f148" fmla="val 635"/>
                <a:gd name="f149" fmla="val 573"/>
                <a:gd name="f150" fmla="val 569"/>
                <a:gd name="f151" fmla="val 503"/>
                <a:gd name="f152" fmla="val 32"/>
                <a:gd name="f153" fmla="val 499"/>
                <a:gd name="f154" fmla="val 496"/>
                <a:gd name="f155" fmla="val 488"/>
                <a:gd name="f156" fmla="val 483"/>
                <a:gd name="f157" fmla="val 476"/>
                <a:gd name="f158" fmla="val 547"/>
                <a:gd name="f159" fmla="val 537"/>
                <a:gd name="f160" fmla="val 532"/>
                <a:gd name="f161" fmla="val 529"/>
                <a:gd name="f162" fmla="val 528"/>
                <a:gd name="f163" fmla="val 533"/>
                <a:gd name="f164" fmla="val 579"/>
                <a:gd name="f165" fmla="val 145"/>
                <a:gd name="f166" fmla="val 620"/>
                <a:gd name="f167" fmla="val 42"/>
                <a:gd name="f168" fmla="val 626"/>
                <a:gd name="f169" fmla="val 627"/>
                <a:gd name="f170" fmla="val 623"/>
                <a:gd name="f171" fmla="val 618"/>
                <a:gd name="f172" fmla="val 609"/>
                <a:gd name="f173" fmla="val 608"/>
                <a:gd name="f174" fmla="val 720"/>
                <a:gd name="f175" fmla="val 83"/>
                <a:gd name="f176" fmla="val 759"/>
                <a:gd name="f177" fmla="val 772"/>
                <a:gd name="f178" fmla="val 780"/>
                <a:gd name="f179" fmla="val 79"/>
                <a:gd name="f180" fmla="val 784"/>
                <a:gd name="f181" fmla="val 787"/>
                <a:gd name="f182" fmla="val 58"/>
                <a:gd name="f183" fmla="val 793"/>
                <a:gd name="f184" fmla="val 786"/>
                <a:gd name="f185" fmla="val 783"/>
                <a:gd name="f186" fmla="val 102"/>
                <a:gd name="f187" fmla="val 776"/>
                <a:gd name="f188" fmla="val 770"/>
                <a:gd name="f189" fmla="val 94"/>
                <a:gd name="f190" fmla="val 93"/>
                <a:gd name="f191" fmla="val 722"/>
                <a:gd name="f192" fmla="val 726"/>
                <a:gd name="f193" fmla="val 730"/>
                <a:gd name="f194" fmla="val 735"/>
                <a:gd name="f195" fmla="val 766"/>
                <a:gd name="f196" fmla="val 778"/>
                <a:gd name="f197" fmla="val 794"/>
                <a:gd name="f198" fmla="val 801"/>
                <a:gd name="f199" fmla="val 809"/>
                <a:gd name="f200" fmla="val 817"/>
                <a:gd name="f201" fmla="val 822"/>
                <a:gd name="f202" fmla="val 807"/>
                <a:gd name="f203" fmla="val 671"/>
                <a:gd name="f204" fmla="val 676"/>
                <a:gd name="f205" fmla="val 683"/>
                <a:gd name="f206" fmla="val 688"/>
                <a:gd name="f207" fmla="val 692"/>
                <a:gd name="f208" fmla="val 694"/>
                <a:gd name="f209" fmla="val 695"/>
                <a:gd name="f210" fmla="val 159"/>
                <a:gd name="f211" fmla="val 696"/>
                <a:gd name="f212" fmla="val 686"/>
                <a:gd name="f213" fmla="val 43"/>
                <a:gd name="f214" fmla="val 803"/>
                <a:gd name="f215" fmla="val 798"/>
                <a:gd name="f216" fmla="val 1008"/>
                <a:gd name="f217" fmla="val 961"/>
                <a:gd name="f218" fmla="val 901"/>
                <a:gd name="f219" fmla="val 895"/>
                <a:gd name="f220" fmla="val 890"/>
                <a:gd name="f221" fmla="val 886"/>
                <a:gd name="f222" fmla="val 883"/>
                <a:gd name="f223" fmla="val 885"/>
                <a:gd name="f224" fmla="val 893"/>
                <a:gd name="f225" fmla="val 907"/>
                <a:gd name="f226" fmla="val 833"/>
                <a:gd name="f227" fmla="val 839"/>
                <a:gd name="f228" fmla="val 849"/>
                <a:gd name="f229" fmla="val 855"/>
                <a:gd name="f230" fmla="val 857"/>
                <a:gd name="f231" fmla="val 858"/>
                <a:gd name="f232" fmla="val 854"/>
                <a:gd name="f233" fmla="val 847"/>
                <a:gd name="f234" fmla="val 897"/>
                <a:gd name="f235" fmla="val 910"/>
                <a:gd name="f236" fmla="val 921"/>
                <a:gd name="f237" fmla="val 930"/>
                <a:gd name="f238" fmla="val 6"/>
                <a:gd name="f239" fmla="val 938"/>
                <a:gd name="f240" fmla="val 950"/>
                <a:gd name="f241" fmla="val 967"/>
                <a:gd name="f242" fmla="val 970"/>
                <a:gd name="f243" fmla="val 50"/>
                <a:gd name="f244" fmla="val 969"/>
                <a:gd name="f245" fmla="val 65"/>
                <a:gd name="f246" fmla="val 959"/>
                <a:gd name="f247" fmla="val 953"/>
                <a:gd name="f248" fmla="val 946"/>
                <a:gd name="f249" fmla="val 87"/>
                <a:gd name="f250" fmla="val 937"/>
                <a:gd name="f251" fmla="val 91"/>
                <a:gd name="f252" fmla="val 926"/>
                <a:gd name="f253" fmla="val 963"/>
                <a:gd name="f254" fmla="val 974"/>
                <a:gd name="f255" fmla="val 980"/>
                <a:gd name="f256" fmla="val 985"/>
                <a:gd name="f257" fmla="val 996"/>
                <a:gd name="f258" fmla="val 90"/>
                <a:gd name="f259" fmla="val 887"/>
                <a:gd name="f260" fmla="val 902"/>
                <a:gd name="f261" fmla="val 89"/>
                <a:gd name="f262" fmla="val 911"/>
                <a:gd name="f263" fmla="val 927"/>
                <a:gd name="f264" fmla="val 933"/>
                <a:gd name="f265" fmla="val 73"/>
                <a:gd name="f266" fmla="val 939"/>
                <a:gd name="f267" fmla="val 59"/>
                <a:gd name="f268" fmla="val 941"/>
                <a:gd name="f269" fmla="val 918"/>
                <a:gd name="f270" fmla="val 903"/>
                <a:gd name="f271" fmla="val 894"/>
                <a:gd name="f272" fmla="val 1128"/>
                <a:gd name="f273" fmla="val 61"/>
                <a:gd name="f274" fmla="val 1122"/>
                <a:gd name="f275" fmla="val 1120"/>
                <a:gd name="f276" fmla="val 44"/>
                <a:gd name="f277" fmla="val 1114"/>
                <a:gd name="f278" fmla="val 1108"/>
                <a:gd name="f279" fmla="val 1097"/>
                <a:gd name="f280" fmla="val 1086"/>
                <a:gd name="f281" fmla="val 1074"/>
                <a:gd name="f282" fmla="val 1061"/>
                <a:gd name="f283" fmla="val 1052"/>
                <a:gd name="f284" fmla="val 1045"/>
                <a:gd name="f285" fmla="val 1042"/>
                <a:gd name="f286" fmla="val 38"/>
                <a:gd name="f287" fmla="val 1044"/>
                <a:gd name="f288" fmla="val 1049"/>
                <a:gd name="f289" fmla="val 1054"/>
                <a:gd name="f290" fmla="val 1062"/>
                <a:gd name="f291" fmla="val 63"/>
                <a:gd name="f292" fmla="val 1073"/>
                <a:gd name="f293" fmla="val 1098"/>
                <a:gd name="f294" fmla="val 1116"/>
                <a:gd name="f295" fmla="val 1121"/>
                <a:gd name="f296" fmla="val 1129"/>
                <a:gd name="f297" fmla="val 1134"/>
                <a:gd name="f298" fmla="val 115"/>
                <a:gd name="f299" fmla="val 1138"/>
                <a:gd name="f300" fmla="val 125"/>
                <a:gd name="f301" fmla="val 1140"/>
                <a:gd name="f302" fmla="val 1136"/>
                <a:gd name="f303" fmla="val 154"/>
                <a:gd name="f304" fmla="val 1130"/>
                <a:gd name="f305" fmla="val 1124"/>
                <a:gd name="f306" fmla="val 177"/>
                <a:gd name="f307" fmla="val 1106"/>
                <a:gd name="f308" fmla="val 1096"/>
                <a:gd name="f309" fmla="val 1084"/>
                <a:gd name="f310" fmla="val 1069"/>
                <a:gd name="f311" fmla="val 1064"/>
                <a:gd name="f312" fmla="val 1053"/>
                <a:gd name="f313" fmla="val 1037"/>
                <a:gd name="f314" fmla="val 1032"/>
                <a:gd name="f315" fmla="val 1030"/>
                <a:gd name="f316" fmla="val 179"/>
                <a:gd name="f317" fmla="val 1029"/>
                <a:gd name="f318" fmla="val 1024"/>
                <a:gd name="f319" fmla="val 1033"/>
                <a:gd name="f320" fmla="val 1038"/>
                <a:gd name="f321" fmla="val 1056"/>
                <a:gd name="f322" fmla="val 1068"/>
                <a:gd name="f323" fmla="val 1081"/>
                <a:gd name="f324" fmla="val 1113"/>
                <a:gd name="f325" fmla="val 133"/>
                <a:gd name="f326" fmla="val 126"/>
                <a:gd name="f327" fmla="val 1101"/>
                <a:gd name="f328" fmla="val 117"/>
                <a:gd name="f329" fmla="val 1092"/>
                <a:gd name="f330" fmla="val 97"/>
                <a:gd name="f331" fmla="val 1048"/>
                <a:gd name="f332" fmla="val 1041"/>
                <a:gd name="f333" fmla="val 1028"/>
                <a:gd name="f334" fmla="val 1022"/>
                <a:gd name="f335" fmla="val 46"/>
                <a:gd name="f336" fmla="val 1026"/>
                <a:gd name="f337" fmla="val 3"/>
                <a:gd name="f338" fmla="val 1088"/>
                <a:gd name="f339" fmla="val 2"/>
                <a:gd name="f340" fmla="val 1104"/>
                <a:gd name="f341" fmla="val 1110"/>
                <a:gd name="f342" fmla="val 1236"/>
                <a:gd name="f343" fmla="val 1160"/>
                <a:gd name="f344" fmla="val 1167"/>
                <a:gd name="f345" fmla="val 1176"/>
                <a:gd name="f346" fmla="val 1183"/>
                <a:gd name="f347" fmla="val 1184"/>
                <a:gd name="f348" fmla="val 1185"/>
                <a:gd name="f349" fmla="val 1179"/>
                <a:gd name="f350" fmla="val 1173"/>
                <a:gd name="f351" fmla="val 1229"/>
                <a:gd name="f352" fmla="val 1220"/>
                <a:gd name="f353" fmla="val 1213"/>
                <a:gd name="f354" fmla="val 1212"/>
                <a:gd name="f355" fmla="val 1211"/>
                <a:gd name="f356" fmla="val 1215"/>
                <a:gd name="f357" fmla="val 1217"/>
                <a:gd name="f358" fmla="val 1224"/>
                <a:gd name="f359" fmla="val 1247"/>
                <a:gd name="f360" fmla="val 1253"/>
                <a:gd name="f361" fmla="val 1263"/>
                <a:gd name="f362" fmla="val 1269"/>
                <a:gd name="f363" fmla="val 1271"/>
                <a:gd name="f364" fmla="val 1272"/>
                <a:gd name="f365" fmla="val 1268"/>
                <a:gd name="f366" fmla="val 1319"/>
                <a:gd name="f367" fmla="val 1338"/>
                <a:gd name="f368" fmla="val 1354"/>
                <a:gd name="f369" fmla="val 1367"/>
                <a:gd name="f370" fmla="val 1379"/>
                <a:gd name="f371" fmla="val 1388"/>
                <a:gd name="f372" fmla="val 1398"/>
                <a:gd name="f373" fmla="val 1406"/>
                <a:gd name="f374" fmla="val 1412"/>
                <a:gd name="f375" fmla="val 1418"/>
                <a:gd name="f376" fmla="val 1422"/>
                <a:gd name="f377" fmla="val 1424"/>
                <a:gd name="f378" fmla="val 1423"/>
                <a:gd name="f379" fmla="val 1419"/>
                <a:gd name="f380" fmla="val 1402"/>
                <a:gd name="f381" fmla="val 1371"/>
                <a:gd name="f382" fmla="val 1350"/>
                <a:gd name="f383" fmla="val 1326"/>
                <a:gd name="f384" fmla="val 1297"/>
                <a:gd name="f385" fmla="val 1312"/>
                <a:gd name="f386" fmla="val 1339"/>
                <a:gd name="f387" fmla="val 1352"/>
                <a:gd name="f388" fmla="val 1364"/>
                <a:gd name="f389" fmla="val 1375"/>
                <a:gd name="f390" fmla="val 1383"/>
                <a:gd name="f391" fmla="val 1390"/>
                <a:gd name="f392" fmla="val 1394"/>
                <a:gd name="f393" fmla="val 110"/>
                <a:gd name="f394" fmla="val 1395"/>
                <a:gd name="f395" fmla="val 1324"/>
                <a:gd name="f396" fmla="val 1311"/>
                <a:gd name="f397" fmla="val 1557"/>
                <a:gd name="f398" fmla="val 122"/>
                <a:gd name="f399" fmla="val 1488"/>
                <a:gd name="f400" fmla="val 1476"/>
                <a:gd name="f401" fmla="val 1474"/>
                <a:gd name="f402" fmla="val 1472"/>
                <a:gd name="f403" fmla="val 1482"/>
                <a:gd name="f404" fmla="val 1492"/>
                <a:gd name="f405" fmla="val 1436"/>
                <a:gd name="f406" fmla="val 1446"/>
                <a:gd name="f407" fmla="val 1451"/>
                <a:gd name="f408" fmla="val 1455"/>
                <a:gd name="f409" fmla="val 1458"/>
                <a:gd name="f410" fmla="val 1462"/>
                <a:gd name="f411" fmla="val 1466"/>
                <a:gd name="f412" fmla="val 1527"/>
                <a:gd name="f413" fmla="val 1533"/>
                <a:gd name="f414" fmla="val 1594"/>
                <a:gd name="f415" fmla="val 1597"/>
                <a:gd name="f416" fmla="val 1601"/>
                <a:gd name="f417" fmla="val 1603"/>
                <a:gd name="f418" fmla="val 1607"/>
                <a:gd name="f419" fmla="val 1614"/>
                <a:gd name="f420" fmla="val 1623"/>
                <a:gd name="f421" fmla="val 1554"/>
                <a:gd name="f422" fmla="val 1563"/>
                <a:gd name="f423" fmla="val 1569"/>
                <a:gd name="f424" fmla="val 1571"/>
                <a:gd name="f425" fmla="val 1573"/>
                <a:gd name="f426" fmla="val 1567"/>
                <a:gd name="f427" fmla="val 1553"/>
                <a:gd name="f428" fmla="val 1523"/>
                <a:gd name="f429" fmla="val 1631"/>
                <a:gd name="f430" fmla="val 1638"/>
                <a:gd name="f431" fmla="val 1647"/>
                <a:gd name="f432" fmla="val 1654"/>
                <a:gd name="f433" fmla="val 1655"/>
                <a:gd name="f434" fmla="val 1657"/>
                <a:gd name="f435" fmla="val 1653"/>
                <a:gd name="f436" fmla="val 1704"/>
                <a:gd name="f437" fmla="val 1722"/>
                <a:gd name="f438" fmla="val 1738"/>
                <a:gd name="f439" fmla="val 1752"/>
                <a:gd name="f440" fmla="val 1764"/>
                <a:gd name="f441" fmla="val 1773"/>
                <a:gd name="f442" fmla="val 1782"/>
                <a:gd name="f443" fmla="val 1790"/>
                <a:gd name="f444" fmla="val 1797"/>
                <a:gd name="f445" fmla="val 1802"/>
                <a:gd name="f446" fmla="val 1806"/>
                <a:gd name="f447" fmla="val 1808"/>
                <a:gd name="f448" fmla="val 1804"/>
                <a:gd name="f449" fmla="val 1786"/>
                <a:gd name="f450" fmla="val 1756"/>
                <a:gd name="f451" fmla="val 1734"/>
                <a:gd name="f452" fmla="val 1710"/>
                <a:gd name="f453" fmla="val 1682"/>
                <a:gd name="f454" fmla="val 1697"/>
                <a:gd name="f455" fmla="val 1709"/>
                <a:gd name="f456" fmla="val 1724"/>
                <a:gd name="f457" fmla="val 1737"/>
                <a:gd name="f458" fmla="val 1749"/>
                <a:gd name="f459" fmla="val 1760"/>
                <a:gd name="f460" fmla="val 1768"/>
                <a:gd name="f461" fmla="val 1774"/>
                <a:gd name="f462" fmla="val 1778"/>
                <a:gd name="f463" fmla="val 1780"/>
                <a:gd name="f464" fmla="val 1696"/>
                <a:gd name="f465" fmla="+- 0 0 -90"/>
                <a:gd name="f466" fmla="*/ f3 1 1809"/>
                <a:gd name="f467" fmla="*/ f4 1 185"/>
                <a:gd name="f468" fmla="+- f7 0 f5"/>
                <a:gd name="f469" fmla="+- f6 0 f5"/>
                <a:gd name="f470" fmla="*/ f465 f0 1"/>
                <a:gd name="f471" fmla="*/ f469 1 1809"/>
                <a:gd name="f472" fmla="*/ f468 1 185"/>
                <a:gd name="f473" fmla="*/ 163 f469 1"/>
                <a:gd name="f474" fmla="*/ 30 f468 1"/>
                <a:gd name="f475" fmla="*/ 119 f469 1"/>
                <a:gd name="f476" fmla="*/ 182 f468 1"/>
                <a:gd name="f477" fmla="*/ 27 f469 1"/>
                <a:gd name="f478" fmla="*/ 130 f468 1"/>
                <a:gd name="f479" fmla="*/ 0 f469 1"/>
                <a:gd name="f480" fmla="*/ 8 f468 1"/>
                <a:gd name="f481" fmla="*/ 52 f469 1"/>
                <a:gd name="f482" fmla="*/ 123 f468 1"/>
                <a:gd name="f483" fmla="*/ 139 f469 1"/>
                <a:gd name="f484" fmla="*/ 157 f468 1"/>
                <a:gd name="f485" fmla="*/ 149 f469 1"/>
                <a:gd name="f486" fmla="*/ 14 f468 1"/>
                <a:gd name="f487" fmla="*/ 342 f469 1"/>
                <a:gd name="f488" fmla="*/ 16 f468 1"/>
                <a:gd name="f489" fmla="*/ 358 f469 1"/>
                <a:gd name="f490" fmla="*/ 15 f468 1"/>
                <a:gd name="f491" fmla="*/ 237 f469 1"/>
                <a:gd name="f492" fmla="*/ 167 f468 1"/>
                <a:gd name="f493" fmla="*/ 219 f469 1"/>
                <a:gd name="f494" fmla="*/ 169 f468 1"/>
                <a:gd name="f495" fmla="*/ 195 f469 1"/>
                <a:gd name="f496" fmla="*/ 414 f469 1"/>
                <a:gd name="f497" fmla="*/ 166 f468 1"/>
                <a:gd name="f498" fmla="*/ 397 f469 1"/>
                <a:gd name="f499" fmla="*/ 441 f469 1"/>
                <a:gd name="f500" fmla="*/ 28 f468 1"/>
                <a:gd name="f501" fmla="*/ 662 f469 1"/>
                <a:gd name="f502" fmla="*/ 4 f468 1"/>
                <a:gd name="f503" fmla="*/ 496 f469 1"/>
                <a:gd name="f504" fmla="*/ 18 f468 1"/>
                <a:gd name="f505" fmla="*/ 528 f469 1"/>
                <a:gd name="f506" fmla="*/ 20 f468 1"/>
                <a:gd name="f507" fmla="*/ 609 f469 1"/>
                <a:gd name="f508" fmla="*/ 787 f469 1"/>
                <a:gd name="f509" fmla="*/ 58 f468 1"/>
                <a:gd name="f510" fmla="*/ 720 f469 1"/>
                <a:gd name="f511" fmla="*/ 93 f468 1"/>
                <a:gd name="f512" fmla="*/ 794 f469 1"/>
                <a:gd name="f513" fmla="*/ 688 f469 1"/>
                <a:gd name="f514" fmla="*/ 173 f468 1"/>
                <a:gd name="f515" fmla="*/ 686 f469 1"/>
                <a:gd name="f516" fmla="*/ 10 f468 1"/>
                <a:gd name="f517" fmla="*/ 883 f469 1"/>
                <a:gd name="f518" fmla="*/ 98 f468 1"/>
                <a:gd name="f519" fmla="*/ 833 f469 1"/>
                <a:gd name="f520" fmla="*/ 181 f468 1"/>
                <a:gd name="f521" fmla="*/ 858 f469 1"/>
                <a:gd name="f522" fmla="*/ 27 f468 1"/>
                <a:gd name="f523" fmla="*/ 921 f469 1"/>
                <a:gd name="f524" fmla="*/ 953 f469 1"/>
                <a:gd name="f525" fmla="*/ 83 f468 1"/>
                <a:gd name="f526" fmla="*/ 1008 f469 1"/>
                <a:gd name="f527" fmla="*/ 175 f468 1"/>
                <a:gd name="f528" fmla="*/ 937 f469 1"/>
                <a:gd name="f529" fmla="*/ 66 f468 1"/>
                <a:gd name="f530" fmla="*/ 1128 f469 1"/>
                <a:gd name="f531" fmla="*/ 0 f468 1"/>
                <a:gd name="f532" fmla="*/ 1052 f469 1"/>
                <a:gd name="f533" fmla="*/ 19 f468 1"/>
                <a:gd name="f534" fmla="*/ 1108 f469 1"/>
                <a:gd name="f535" fmla="*/ 90 f468 1"/>
                <a:gd name="f536" fmla="*/ 1124 f469 1"/>
                <a:gd name="f537" fmla="*/ 170 f468 1"/>
                <a:gd name="f538" fmla="*/ 1032 f469 1"/>
                <a:gd name="f539" fmla="*/ 177 f468 1"/>
                <a:gd name="f540" fmla="*/ 1068 f469 1"/>
                <a:gd name="f541" fmla="*/ 1098 f469 1"/>
                <a:gd name="f542" fmla="*/ 117 f468 1"/>
                <a:gd name="f543" fmla="*/ 1024 f469 1"/>
                <a:gd name="f544" fmla="*/ 56 f468 1"/>
                <a:gd name="f545" fmla="*/ 1088 f469 1"/>
                <a:gd name="f546" fmla="*/ 2 f468 1"/>
                <a:gd name="f547" fmla="*/ 1160 f469 1"/>
                <a:gd name="f548" fmla="*/ 1185 f469 1"/>
                <a:gd name="f549" fmla="*/ 24 f468 1"/>
                <a:gd name="f550" fmla="*/ 1229 f469 1"/>
                <a:gd name="f551" fmla="*/ 1215 f469 1"/>
                <a:gd name="f552" fmla="*/ 1271 f469 1"/>
                <a:gd name="f553" fmla="*/ 1247 f469 1"/>
                <a:gd name="f554" fmla="*/ 1412 f469 1"/>
                <a:gd name="f555" fmla="*/ 43 f468 1"/>
                <a:gd name="f556" fmla="*/ 1371 f469 1"/>
                <a:gd name="f557" fmla="*/ 174 f468 1"/>
                <a:gd name="f558" fmla="*/ 1375 f469 1"/>
                <a:gd name="f559" fmla="*/ 150 f468 1"/>
                <a:gd name="f560" fmla="*/ 1352 f469 1"/>
                <a:gd name="f561" fmla="*/ 1472 f469 1"/>
                <a:gd name="f562" fmla="*/ 165 f468 1"/>
                <a:gd name="f563" fmla="*/ 1455 f469 1"/>
                <a:gd name="f564" fmla="*/ 1607 f469 1"/>
                <a:gd name="f565" fmla="*/ 1571 f469 1"/>
                <a:gd name="f566" fmla="*/ 1647 f469 1"/>
                <a:gd name="f567" fmla="*/ 1782 f469 1"/>
                <a:gd name="f568" fmla="*/ 1786 f469 1"/>
                <a:gd name="f569" fmla="*/ 153 f468 1"/>
                <a:gd name="f570" fmla="*/ 1737 f469 1"/>
                <a:gd name="f571" fmla="*/ 1760 f469 1"/>
                <a:gd name="f572" fmla="*/ 35 f468 1"/>
                <a:gd name="f573" fmla="*/ f470 1 f2"/>
                <a:gd name="f574" fmla="*/ f473 1 1809"/>
                <a:gd name="f575" fmla="*/ f474 1 185"/>
                <a:gd name="f576" fmla="*/ f475 1 1809"/>
                <a:gd name="f577" fmla="*/ f476 1 185"/>
                <a:gd name="f578" fmla="*/ f477 1 1809"/>
                <a:gd name="f579" fmla="*/ f478 1 185"/>
                <a:gd name="f580" fmla="*/ f479 1 1809"/>
                <a:gd name="f581" fmla="*/ f480 1 185"/>
                <a:gd name="f582" fmla="*/ f481 1 1809"/>
                <a:gd name="f583" fmla="*/ f482 1 185"/>
                <a:gd name="f584" fmla="*/ f483 1 1809"/>
                <a:gd name="f585" fmla="*/ f484 1 185"/>
                <a:gd name="f586" fmla="*/ f485 1 1809"/>
                <a:gd name="f587" fmla="*/ f486 1 185"/>
                <a:gd name="f588" fmla="*/ f487 1 1809"/>
                <a:gd name="f589" fmla="*/ f488 1 185"/>
                <a:gd name="f590" fmla="*/ f489 1 1809"/>
                <a:gd name="f591" fmla="*/ f490 1 185"/>
                <a:gd name="f592" fmla="*/ f491 1 1809"/>
                <a:gd name="f593" fmla="*/ f492 1 185"/>
                <a:gd name="f594" fmla="*/ f493 1 1809"/>
                <a:gd name="f595" fmla="*/ f494 1 185"/>
                <a:gd name="f596" fmla="*/ f495 1 1809"/>
                <a:gd name="f597" fmla="*/ f496 1 1809"/>
                <a:gd name="f598" fmla="*/ f497 1 185"/>
                <a:gd name="f599" fmla="*/ f498 1 1809"/>
                <a:gd name="f600" fmla="*/ f499 1 1809"/>
                <a:gd name="f601" fmla="*/ f500 1 185"/>
                <a:gd name="f602" fmla="*/ f501 1 1809"/>
                <a:gd name="f603" fmla="*/ f502 1 185"/>
                <a:gd name="f604" fmla="*/ f503 1 1809"/>
                <a:gd name="f605" fmla="*/ f504 1 185"/>
                <a:gd name="f606" fmla="*/ f505 1 1809"/>
                <a:gd name="f607" fmla="*/ f506 1 185"/>
                <a:gd name="f608" fmla="*/ f507 1 1809"/>
                <a:gd name="f609" fmla="*/ f508 1 1809"/>
                <a:gd name="f610" fmla="*/ f509 1 185"/>
                <a:gd name="f611" fmla="*/ f510 1 1809"/>
                <a:gd name="f612" fmla="*/ f511 1 185"/>
                <a:gd name="f613" fmla="*/ f512 1 1809"/>
                <a:gd name="f614" fmla="*/ f513 1 1809"/>
                <a:gd name="f615" fmla="*/ f514 1 185"/>
                <a:gd name="f616" fmla="*/ f515 1 1809"/>
                <a:gd name="f617" fmla="*/ f516 1 185"/>
                <a:gd name="f618" fmla="*/ f517 1 1809"/>
                <a:gd name="f619" fmla="*/ f518 1 185"/>
                <a:gd name="f620" fmla="*/ f519 1 1809"/>
                <a:gd name="f621" fmla="*/ f520 1 185"/>
                <a:gd name="f622" fmla="*/ f521 1 1809"/>
                <a:gd name="f623" fmla="*/ f522 1 185"/>
                <a:gd name="f624" fmla="*/ f523 1 1809"/>
                <a:gd name="f625" fmla="*/ f524 1 1809"/>
                <a:gd name="f626" fmla="*/ f525 1 185"/>
                <a:gd name="f627" fmla="*/ f526 1 1809"/>
                <a:gd name="f628" fmla="*/ f527 1 185"/>
                <a:gd name="f629" fmla="*/ f528 1 1809"/>
                <a:gd name="f630" fmla="*/ f529 1 185"/>
                <a:gd name="f631" fmla="*/ f530 1 1809"/>
                <a:gd name="f632" fmla="*/ f531 1 185"/>
                <a:gd name="f633" fmla="*/ f532 1 1809"/>
                <a:gd name="f634" fmla="*/ f533 1 185"/>
                <a:gd name="f635" fmla="*/ f534 1 1809"/>
                <a:gd name="f636" fmla="*/ f535 1 185"/>
                <a:gd name="f637" fmla="*/ f536 1 1809"/>
                <a:gd name="f638" fmla="*/ f537 1 185"/>
                <a:gd name="f639" fmla="*/ f538 1 1809"/>
                <a:gd name="f640" fmla="*/ f539 1 185"/>
                <a:gd name="f641" fmla="*/ f540 1 1809"/>
                <a:gd name="f642" fmla="*/ f541 1 1809"/>
                <a:gd name="f643" fmla="*/ f542 1 185"/>
                <a:gd name="f644" fmla="*/ f543 1 1809"/>
                <a:gd name="f645" fmla="*/ f544 1 185"/>
                <a:gd name="f646" fmla="*/ f545 1 1809"/>
                <a:gd name="f647" fmla="*/ f546 1 185"/>
                <a:gd name="f648" fmla="*/ f547 1 1809"/>
                <a:gd name="f649" fmla="*/ f548 1 1809"/>
                <a:gd name="f650" fmla="*/ f549 1 185"/>
                <a:gd name="f651" fmla="*/ f550 1 1809"/>
                <a:gd name="f652" fmla="*/ f551 1 1809"/>
                <a:gd name="f653" fmla="*/ f552 1 1809"/>
                <a:gd name="f654" fmla="*/ f553 1 1809"/>
                <a:gd name="f655" fmla="*/ f554 1 1809"/>
                <a:gd name="f656" fmla="*/ f555 1 185"/>
                <a:gd name="f657" fmla="*/ f556 1 1809"/>
                <a:gd name="f658" fmla="*/ f557 1 185"/>
                <a:gd name="f659" fmla="*/ f558 1 1809"/>
                <a:gd name="f660" fmla="*/ f559 1 185"/>
                <a:gd name="f661" fmla="*/ f560 1 1809"/>
                <a:gd name="f662" fmla="*/ f561 1 1809"/>
                <a:gd name="f663" fmla="*/ f562 1 185"/>
                <a:gd name="f664" fmla="*/ f563 1 1809"/>
                <a:gd name="f665" fmla="*/ f564 1 1809"/>
                <a:gd name="f666" fmla="*/ f565 1 1809"/>
                <a:gd name="f667" fmla="*/ f566 1 1809"/>
                <a:gd name="f668" fmla="*/ f567 1 1809"/>
                <a:gd name="f669" fmla="*/ f568 1 1809"/>
                <a:gd name="f670" fmla="*/ f569 1 185"/>
                <a:gd name="f671" fmla="*/ f570 1 1809"/>
                <a:gd name="f672" fmla="*/ f571 1 1809"/>
                <a:gd name="f673" fmla="*/ f572 1 185"/>
                <a:gd name="f674" fmla="*/ 0 1 f471"/>
                <a:gd name="f675" fmla="*/ f6 1 f471"/>
                <a:gd name="f676" fmla="*/ 0 1 f472"/>
                <a:gd name="f677" fmla="*/ f7 1 f472"/>
                <a:gd name="f678" fmla="+- f573 0 f1"/>
                <a:gd name="f679" fmla="*/ f574 1 f471"/>
                <a:gd name="f680" fmla="*/ f575 1 f472"/>
                <a:gd name="f681" fmla="*/ f576 1 f471"/>
                <a:gd name="f682" fmla="*/ f577 1 f472"/>
                <a:gd name="f683" fmla="*/ f578 1 f471"/>
                <a:gd name="f684" fmla="*/ f579 1 f472"/>
                <a:gd name="f685" fmla="*/ f580 1 f471"/>
                <a:gd name="f686" fmla="*/ f581 1 f472"/>
                <a:gd name="f687" fmla="*/ f582 1 f471"/>
                <a:gd name="f688" fmla="*/ f583 1 f472"/>
                <a:gd name="f689" fmla="*/ f584 1 f471"/>
                <a:gd name="f690" fmla="*/ f585 1 f472"/>
                <a:gd name="f691" fmla="*/ f586 1 f471"/>
                <a:gd name="f692" fmla="*/ f587 1 f472"/>
                <a:gd name="f693" fmla="*/ f588 1 f471"/>
                <a:gd name="f694" fmla="*/ f589 1 f472"/>
                <a:gd name="f695" fmla="*/ f590 1 f471"/>
                <a:gd name="f696" fmla="*/ f591 1 f472"/>
                <a:gd name="f697" fmla="*/ f592 1 f471"/>
                <a:gd name="f698" fmla="*/ f593 1 f472"/>
                <a:gd name="f699" fmla="*/ f594 1 f471"/>
                <a:gd name="f700" fmla="*/ f595 1 f472"/>
                <a:gd name="f701" fmla="*/ f596 1 f471"/>
                <a:gd name="f702" fmla="*/ f597 1 f471"/>
                <a:gd name="f703" fmla="*/ f598 1 f472"/>
                <a:gd name="f704" fmla="*/ f599 1 f471"/>
                <a:gd name="f705" fmla="*/ f600 1 f471"/>
                <a:gd name="f706" fmla="*/ f601 1 f472"/>
                <a:gd name="f707" fmla="*/ f602 1 f471"/>
                <a:gd name="f708" fmla="*/ f603 1 f472"/>
                <a:gd name="f709" fmla="*/ f604 1 f471"/>
                <a:gd name="f710" fmla="*/ f605 1 f472"/>
                <a:gd name="f711" fmla="*/ f606 1 f471"/>
                <a:gd name="f712" fmla="*/ f607 1 f472"/>
                <a:gd name="f713" fmla="*/ f608 1 f471"/>
                <a:gd name="f714" fmla="*/ f609 1 f471"/>
                <a:gd name="f715" fmla="*/ f610 1 f472"/>
                <a:gd name="f716" fmla="*/ f611 1 f471"/>
                <a:gd name="f717" fmla="*/ f612 1 f472"/>
                <a:gd name="f718" fmla="*/ f613 1 f471"/>
                <a:gd name="f719" fmla="*/ f614 1 f471"/>
                <a:gd name="f720" fmla="*/ f615 1 f472"/>
                <a:gd name="f721" fmla="*/ f616 1 f471"/>
                <a:gd name="f722" fmla="*/ f617 1 f472"/>
                <a:gd name="f723" fmla="*/ f618 1 f471"/>
                <a:gd name="f724" fmla="*/ f619 1 f472"/>
                <a:gd name="f725" fmla="*/ f620 1 f471"/>
                <a:gd name="f726" fmla="*/ f621 1 f472"/>
                <a:gd name="f727" fmla="*/ f622 1 f471"/>
                <a:gd name="f728" fmla="*/ f623 1 f472"/>
                <a:gd name="f729" fmla="*/ f624 1 f471"/>
                <a:gd name="f730" fmla="*/ f625 1 f471"/>
                <a:gd name="f731" fmla="*/ f626 1 f472"/>
                <a:gd name="f732" fmla="*/ f627 1 f471"/>
                <a:gd name="f733" fmla="*/ f628 1 f472"/>
                <a:gd name="f734" fmla="*/ f629 1 f471"/>
                <a:gd name="f735" fmla="*/ f630 1 f472"/>
                <a:gd name="f736" fmla="*/ f631 1 f471"/>
                <a:gd name="f737" fmla="*/ f632 1 f472"/>
                <a:gd name="f738" fmla="*/ f633 1 f471"/>
                <a:gd name="f739" fmla="*/ f634 1 f472"/>
                <a:gd name="f740" fmla="*/ f635 1 f471"/>
                <a:gd name="f741" fmla="*/ f636 1 f472"/>
                <a:gd name="f742" fmla="*/ f637 1 f471"/>
                <a:gd name="f743" fmla="*/ f638 1 f472"/>
                <a:gd name="f744" fmla="*/ f639 1 f471"/>
                <a:gd name="f745" fmla="*/ f640 1 f472"/>
                <a:gd name="f746" fmla="*/ f641 1 f471"/>
                <a:gd name="f747" fmla="*/ f642 1 f471"/>
                <a:gd name="f748" fmla="*/ f643 1 f472"/>
                <a:gd name="f749" fmla="*/ f644 1 f471"/>
                <a:gd name="f750" fmla="*/ f645 1 f472"/>
                <a:gd name="f751" fmla="*/ f646 1 f471"/>
                <a:gd name="f752" fmla="*/ f647 1 f472"/>
                <a:gd name="f753" fmla="*/ f648 1 f471"/>
                <a:gd name="f754" fmla="*/ f649 1 f471"/>
                <a:gd name="f755" fmla="*/ f650 1 f472"/>
                <a:gd name="f756" fmla="*/ f651 1 f471"/>
                <a:gd name="f757" fmla="*/ f652 1 f471"/>
                <a:gd name="f758" fmla="*/ f653 1 f471"/>
                <a:gd name="f759" fmla="*/ f654 1 f471"/>
                <a:gd name="f760" fmla="*/ f655 1 f471"/>
                <a:gd name="f761" fmla="*/ f656 1 f472"/>
                <a:gd name="f762" fmla="*/ f657 1 f471"/>
                <a:gd name="f763" fmla="*/ f658 1 f472"/>
                <a:gd name="f764" fmla="*/ f659 1 f471"/>
                <a:gd name="f765" fmla="*/ f660 1 f472"/>
                <a:gd name="f766" fmla="*/ f661 1 f471"/>
                <a:gd name="f767" fmla="*/ f662 1 f471"/>
                <a:gd name="f768" fmla="*/ f663 1 f472"/>
                <a:gd name="f769" fmla="*/ f664 1 f471"/>
                <a:gd name="f770" fmla="*/ f665 1 f471"/>
                <a:gd name="f771" fmla="*/ f666 1 f471"/>
                <a:gd name="f772" fmla="*/ f667 1 f471"/>
                <a:gd name="f773" fmla="*/ f668 1 f471"/>
                <a:gd name="f774" fmla="*/ f669 1 f471"/>
                <a:gd name="f775" fmla="*/ f670 1 f472"/>
                <a:gd name="f776" fmla="*/ f671 1 f471"/>
                <a:gd name="f777" fmla="*/ f672 1 f471"/>
                <a:gd name="f778" fmla="*/ f673 1 f472"/>
                <a:gd name="f779" fmla="*/ f674 f466 1"/>
                <a:gd name="f780" fmla="*/ f675 f466 1"/>
                <a:gd name="f781" fmla="*/ f677 f467 1"/>
                <a:gd name="f782" fmla="*/ f676 f467 1"/>
                <a:gd name="f783" fmla="*/ f679 f466 1"/>
                <a:gd name="f784" fmla="*/ f680 f467 1"/>
                <a:gd name="f785" fmla="*/ f681 f466 1"/>
                <a:gd name="f786" fmla="*/ f682 f467 1"/>
                <a:gd name="f787" fmla="*/ f683 f466 1"/>
                <a:gd name="f788" fmla="*/ f684 f467 1"/>
                <a:gd name="f789" fmla="*/ f685 f466 1"/>
                <a:gd name="f790" fmla="*/ f686 f467 1"/>
                <a:gd name="f791" fmla="*/ f687 f466 1"/>
                <a:gd name="f792" fmla="*/ f688 f467 1"/>
                <a:gd name="f793" fmla="*/ f689 f466 1"/>
                <a:gd name="f794" fmla="*/ f690 f467 1"/>
                <a:gd name="f795" fmla="*/ f691 f466 1"/>
                <a:gd name="f796" fmla="*/ f692 f467 1"/>
                <a:gd name="f797" fmla="*/ f693 f466 1"/>
                <a:gd name="f798" fmla="*/ f694 f467 1"/>
                <a:gd name="f799" fmla="*/ f695 f466 1"/>
                <a:gd name="f800" fmla="*/ f696 f467 1"/>
                <a:gd name="f801" fmla="*/ f697 f466 1"/>
                <a:gd name="f802" fmla="*/ f698 f467 1"/>
                <a:gd name="f803" fmla="*/ f699 f466 1"/>
                <a:gd name="f804" fmla="*/ f700 f467 1"/>
                <a:gd name="f805" fmla="*/ f701 f466 1"/>
                <a:gd name="f806" fmla="*/ f702 f466 1"/>
                <a:gd name="f807" fmla="*/ f703 f467 1"/>
                <a:gd name="f808" fmla="*/ f704 f466 1"/>
                <a:gd name="f809" fmla="*/ f705 f466 1"/>
                <a:gd name="f810" fmla="*/ f706 f467 1"/>
                <a:gd name="f811" fmla="*/ f707 f466 1"/>
                <a:gd name="f812" fmla="*/ f708 f467 1"/>
                <a:gd name="f813" fmla="*/ f709 f466 1"/>
                <a:gd name="f814" fmla="*/ f710 f467 1"/>
                <a:gd name="f815" fmla="*/ f711 f466 1"/>
                <a:gd name="f816" fmla="*/ f712 f467 1"/>
                <a:gd name="f817" fmla="*/ f713 f466 1"/>
                <a:gd name="f818" fmla="*/ f714 f466 1"/>
                <a:gd name="f819" fmla="*/ f715 f467 1"/>
                <a:gd name="f820" fmla="*/ f716 f466 1"/>
                <a:gd name="f821" fmla="*/ f717 f467 1"/>
                <a:gd name="f822" fmla="*/ f718 f466 1"/>
                <a:gd name="f823" fmla="*/ f719 f466 1"/>
                <a:gd name="f824" fmla="*/ f720 f467 1"/>
                <a:gd name="f825" fmla="*/ f721 f466 1"/>
                <a:gd name="f826" fmla="*/ f722 f467 1"/>
                <a:gd name="f827" fmla="*/ f723 f466 1"/>
                <a:gd name="f828" fmla="*/ f724 f467 1"/>
                <a:gd name="f829" fmla="*/ f725 f466 1"/>
                <a:gd name="f830" fmla="*/ f726 f467 1"/>
                <a:gd name="f831" fmla="*/ f727 f466 1"/>
                <a:gd name="f832" fmla="*/ f728 f467 1"/>
                <a:gd name="f833" fmla="*/ f729 f466 1"/>
                <a:gd name="f834" fmla="*/ f730 f466 1"/>
                <a:gd name="f835" fmla="*/ f731 f467 1"/>
                <a:gd name="f836" fmla="*/ f732 f466 1"/>
                <a:gd name="f837" fmla="*/ f733 f467 1"/>
                <a:gd name="f838" fmla="*/ f734 f466 1"/>
                <a:gd name="f839" fmla="*/ f735 f467 1"/>
                <a:gd name="f840" fmla="*/ f736 f466 1"/>
                <a:gd name="f841" fmla="*/ f737 f467 1"/>
                <a:gd name="f842" fmla="*/ f738 f466 1"/>
                <a:gd name="f843" fmla="*/ f739 f467 1"/>
                <a:gd name="f844" fmla="*/ f740 f466 1"/>
                <a:gd name="f845" fmla="*/ f741 f467 1"/>
                <a:gd name="f846" fmla="*/ f742 f466 1"/>
                <a:gd name="f847" fmla="*/ f743 f467 1"/>
                <a:gd name="f848" fmla="*/ f744 f466 1"/>
                <a:gd name="f849" fmla="*/ f745 f467 1"/>
                <a:gd name="f850" fmla="*/ f746 f466 1"/>
                <a:gd name="f851" fmla="*/ f747 f466 1"/>
                <a:gd name="f852" fmla="*/ f748 f467 1"/>
                <a:gd name="f853" fmla="*/ f749 f466 1"/>
                <a:gd name="f854" fmla="*/ f750 f467 1"/>
                <a:gd name="f855" fmla="*/ f751 f466 1"/>
                <a:gd name="f856" fmla="*/ f752 f467 1"/>
                <a:gd name="f857" fmla="*/ f753 f466 1"/>
                <a:gd name="f858" fmla="*/ f754 f466 1"/>
                <a:gd name="f859" fmla="*/ f755 f467 1"/>
                <a:gd name="f860" fmla="*/ f756 f466 1"/>
                <a:gd name="f861" fmla="*/ f757 f466 1"/>
                <a:gd name="f862" fmla="*/ f758 f466 1"/>
                <a:gd name="f863" fmla="*/ f759 f466 1"/>
                <a:gd name="f864" fmla="*/ f760 f466 1"/>
                <a:gd name="f865" fmla="*/ f761 f467 1"/>
                <a:gd name="f866" fmla="*/ f762 f466 1"/>
                <a:gd name="f867" fmla="*/ f763 f467 1"/>
                <a:gd name="f868" fmla="*/ f764 f466 1"/>
                <a:gd name="f869" fmla="*/ f765 f467 1"/>
                <a:gd name="f870" fmla="*/ f766 f466 1"/>
                <a:gd name="f871" fmla="*/ f767 f466 1"/>
                <a:gd name="f872" fmla="*/ f768 f467 1"/>
                <a:gd name="f873" fmla="*/ f769 f466 1"/>
                <a:gd name="f874" fmla="*/ f770 f466 1"/>
                <a:gd name="f875" fmla="*/ f771 f466 1"/>
                <a:gd name="f876" fmla="*/ f772 f466 1"/>
                <a:gd name="f877" fmla="*/ f773 f466 1"/>
                <a:gd name="f878" fmla="*/ f774 f466 1"/>
                <a:gd name="f879" fmla="*/ f775 f467 1"/>
                <a:gd name="f880" fmla="*/ f776 f466 1"/>
                <a:gd name="f881" fmla="*/ f777 f466 1"/>
                <a:gd name="f882" fmla="*/ f778 f46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78">
                  <a:pos x="f783" y="f784"/>
                </a:cxn>
                <a:cxn ang="f678">
                  <a:pos x="f785" y="f786"/>
                </a:cxn>
                <a:cxn ang="f678">
                  <a:pos x="f787" y="f788"/>
                </a:cxn>
                <a:cxn ang="f678">
                  <a:pos x="f789" y="f790"/>
                </a:cxn>
                <a:cxn ang="f678">
                  <a:pos x="f791" y="f792"/>
                </a:cxn>
                <a:cxn ang="f678">
                  <a:pos x="f793" y="f794"/>
                </a:cxn>
                <a:cxn ang="f678">
                  <a:pos x="f795" y="f796"/>
                </a:cxn>
                <a:cxn ang="f678">
                  <a:pos x="f797" y="f798"/>
                </a:cxn>
                <a:cxn ang="f678">
                  <a:pos x="f799" y="f800"/>
                </a:cxn>
                <a:cxn ang="f678">
                  <a:pos x="f801" y="f802"/>
                </a:cxn>
                <a:cxn ang="f678">
                  <a:pos x="f803" y="f804"/>
                </a:cxn>
                <a:cxn ang="f678">
                  <a:pos x="f805" y="f790"/>
                </a:cxn>
                <a:cxn ang="f678">
                  <a:pos x="f806" y="f807"/>
                </a:cxn>
                <a:cxn ang="f678">
                  <a:pos x="f808" y="f790"/>
                </a:cxn>
                <a:cxn ang="f678">
                  <a:pos x="f809" y="f810"/>
                </a:cxn>
                <a:cxn ang="f678">
                  <a:pos x="f811" y="f812"/>
                </a:cxn>
                <a:cxn ang="f678">
                  <a:pos x="f813" y="f814"/>
                </a:cxn>
                <a:cxn ang="f678">
                  <a:pos x="f815" y="f816"/>
                </a:cxn>
                <a:cxn ang="f678">
                  <a:pos x="f817" y="f790"/>
                </a:cxn>
                <a:cxn ang="f678">
                  <a:pos x="f818" y="f819"/>
                </a:cxn>
                <a:cxn ang="f678">
                  <a:pos x="f820" y="f821"/>
                </a:cxn>
                <a:cxn ang="f678">
                  <a:pos x="f822" y="f807"/>
                </a:cxn>
                <a:cxn ang="f678">
                  <a:pos x="f823" y="f824"/>
                </a:cxn>
                <a:cxn ang="f678">
                  <a:pos x="f825" y="f826"/>
                </a:cxn>
                <a:cxn ang="f678">
                  <a:pos x="f818" y="f800"/>
                </a:cxn>
                <a:cxn ang="f678">
                  <a:pos x="f827" y="f828"/>
                </a:cxn>
                <a:cxn ang="f678">
                  <a:pos x="f829" y="f830"/>
                </a:cxn>
                <a:cxn ang="f678">
                  <a:pos x="f831" y="f832"/>
                </a:cxn>
                <a:cxn ang="f678">
                  <a:pos x="f833" y="f812"/>
                </a:cxn>
                <a:cxn ang="f678">
                  <a:pos x="f834" y="f835"/>
                </a:cxn>
                <a:cxn ang="f678">
                  <a:pos x="f836" y="f837"/>
                </a:cxn>
                <a:cxn ang="f678">
                  <a:pos x="f838" y="f839"/>
                </a:cxn>
                <a:cxn ang="f678">
                  <a:pos x="f840" y="f841"/>
                </a:cxn>
                <a:cxn ang="f678">
                  <a:pos x="f842" y="f843"/>
                </a:cxn>
                <a:cxn ang="f678">
                  <a:pos x="f844" y="f845"/>
                </a:cxn>
                <a:cxn ang="f678">
                  <a:pos x="f846" y="f847"/>
                </a:cxn>
                <a:cxn ang="f678">
                  <a:pos x="f848" y="f849"/>
                </a:cxn>
                <a:cxn ang="f678">
                  <a:pos x="f850" y="f824"/>
                </a:cxn>
                <a:cxn ang="f678">
                  <a:pos x="f851" y="f852"/>
                </a:cxn>
                <a:cxn ang="f678">
                  <a:pos x="f853" y="f854"/>
                </a:cxn>
                <a:cxn ang="f678">
                  <a:pos x="f855" y="f856"/>
                </a:cxn>
                <a:cxn ang="f678">
                  <a:pos x="f857" y="f830"/>
                </a:cxn>
                <a:cxn ang="f678">
                  <a:pos x="f858" y="f859"/>
                </a:cxn>
                <a:cxn ang="f678">
                  <a:pos x="f860" y="f790"/>
                </a:cxn>
                <a:cxn ang="f678">
                  <a:pos x="f861" y="f847"/>
                </a:cxn>
                <a:cxn ang="f678">
                  <a:pos x="f862" y="f807"/>
                </a:cxn>
                <a:cxn ang="f678">
                  <a:pos x="f863" y="f790"/>
                </a:cxn>
                <a:cxn ang="f678">
                  <a:pos x="f864" y="f865"/>
                </a:cxn>
                <a:cxn ang="f678">
                  <a:pos x="f866" y="f867"/>
                </a:cxn>
                <a:cxn ang="f678">
                  <a:pos x="f868" y="f869"/>
                </a:cxn>
                <a:cxn ang="f678">
                  <a:pos x="f870" y="f843"/>
                </a:cxn>
                <a:cxn ang="f678">
                  <a:pos x="f871" y="f872"/>
                </a:cxn>
                <a:cxn ang="f678">
                  <a:pos x="f873" y="f807"/>
                </a:cxn>
                <a:cxn ang="f678">
                  <a:pos x="f874" y="f847"/>
                </a:cxn>
                <a:cxn ang="f678">
                  <a:pos x="f875" y="f794"/>
                </a:cxn>
                <a:cxn ang="f678">
                  <a:pos x="f876" y="f867"/>
                </a:cxn>
                <a:cxn ang="f678">
                  <a:pos x="f876" y="f826"/>
                </a:cxn>
                <a:cxn ang="f678">
                  <a:pos x="f877" y="f859"/>
                </a:cxn>
                <a:cxn ang="f678">
                  <a:pos x="f878" y="f879"/>
                </a:cxn>
                <a:cxn ang="f678">
                  <a:pos x="f880" y="f807"/>
                </a:cxn>
                <a:cxn ang="f678">
                  <a:pos x="f881" y="f882"/>
                </a:cxn>
              </a:cxnLst>
              <a:rect l="f779" t="f782" r="f780" b="f781"/>
              <a:pathLst>
                <a:path w="1809" h="185">
                  <a:moveTo>
                    <a:pt x="f8" y="f9"/>
                  </a:moveTo>
                  <a:lnTo>
                    <a:pt x="f8" y="f10"/>
                  </a:lnTo>
                  <a:lnTo>
                    <a:pt x="f11" y="f10"/>
                  </a:lnTo>
                  <a:lnTo>
                    <a:pt x="f11" y="f9"/>
                  </a:lnTo>
                  <a:lnTo>
                    <a:pt x="f12" y="f9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7" y="f19"/>
                  </a:lnTo>
                  <a:lnTo>
                    <a:pt x="f20" y="f21"/>
                  </a:lnTo>
                  <a:lnTo>
                    <a:pt x="f20" y="f22"/>
                  </a:lnTo>
                  <a:lnTo>
                    <a:pt x="f20" y="f23"/>
                  </a:lnTo>
                  <a:lnTo>
                    <a:pt x="f20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25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12"/>
                  </a:lnTo>
                  <a:lnTo>
                    <a:pt x="f37" y="f38"/>
                  </a:lnTo>
                  <a:lnTo>
                    <a:pt x="f39" y="f7"/>
                  </a:lnTo>
                  <a:lnTo>
                    <a:pt x="f40" y="f38"/>
                  </a:lnTo>
                  <a:lnTo>
                    <a:pt x="f41" y="f12"/>
                  </a:lnTo>
                  <a:lnTo>
                    <a:pt x="f42" y="f35"/>
                  </a:lnTo>
                  <a:lnTo>
                    <a:pt x="f43" y="f33"/>
                  </a:lnTo>
                  <a:lnTo>
                    <a:pt x="f44" y="f25"/>
                  </a:lnTo>
                  <a:lnTo>
                    <a:pt x="f45" y="f46"/>
                  </a:lnTo>
                  <a:lnTo>
                    <a:pt x="f47" y="f28"/>
                  </a:lnTo>
                  <a:lnTo>
                    <a:pt x="f48" y="f49"/>
                  </a:lnTo>
                  <a:lnTo>
                    <a:pt x="f48" y="f50"/>
                  </a:lnTo>
                  <a:lnTo>
                    <a:pt x="f48" y="f51"/>
                  </a:lnTo>
                  <a:lnTo>
                    <a:pt x="f48" y="f52"/>
                  </a:lnTo>
                  <a:lnTo>
                    <a:pt x="f53" y="f48"/>
                  </a:lnTo>
                  <a:lnTo>
                    <a:pt x="f53" y="f54"/>
                  </a:lnTo>
                  <a:lnTo>
                    <a:pt x="f19" y="f55"/>
                  </a:lnTo>
                  <a:lnTo>
                    <a:pt x="f54" y="f56"/>
                  </a:lnTo>
                  <a:lnTo>
                    <a:pt x="f55" y="f57"/>
                  </a:lnTo>
                  <a:lnTo>
                    <a:pt x="f58" y="f9"/>
                  </a:lnTo>
                  <a:lnTo>
                    <a:pt x="f5" y="f9"/>
                  </a:lnTo>
                  <a:lnTo>
                    <a:pt x="f5" y="f10"/>
                  </a:lnTo>
                  <a:lnTo>
                    <a:pt x="f59" y="f10"/>
                  </a:lnTo>
                  <a:lnTo>
                    <a:pt x="f59" y="f9"/>
                  </a:lnTo>
                  <a:lnTo>
                    <a:pt x="f41" y="f9"/>
                  </a:lnTo>
                  <a:lnTo>
                    <a:pt x="f42" y="f57"/>
                  </a:lnTo>
                  <a:lnTo>
                    <a:pt x="f60" y="f61"/>
                  </a:lnTo>
                  <a:lnTo>
                    <a:pt x="f43" y="f62"/>
                  </a:lnTo>
                  <a:lnTo>
                    <a:pt x="f63" y="f52"/>
                  </a:lnTo>
                  <a:lnTo>
                    <a:pt x="f63" y="f64"/>
                  </a:lnTo>
                  <a:lnTo>
                    <a:pt x="f43" y="f65"/>
                  </a:lnTo>
                  <a:lnTo>
                    <a:pt x="f66" y="f67"/>
                  </a:lnTo>
                  <a:lnTo>
                    <a:pt x="f68" y="f46"/>
                  </a:lnTo>
                  <a:lnTo>
                    <a:pt x="f42" y="f69"/>
                  </a:lnTo>
                  <a:lnTo>
                    <a:pt x="f70" y="f2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13"/>
                  </a:lnTo>
                  <a:lnTo>
                    <a:pt x="f76" y="f74"/>
                  </a:lnTo>
                  <a:lnTo>
                    <a:pt x="f34" y="f15"/>
                  </a:lnTo>
                  <a:lnTo>
                    <a:pt x="f77" y="f78"/>
                  </a:lnTo>
                  <a:lnTo>
                    <a:pt x="f46" y="f79"/>
                  </a:lnTo>
                  <a:lnTo>
                    <a:pt x="f30" y="f77"/>
                  </a:lnTo>
                  <a:lnTo>
                    <a:pt x="f80" y="f49"/>
                  </a:lnTo>
                  <a:lnTo>
                    <a:pt x="f80" y="f36"/>
                  </a:lnTo>
                  <a:lnTo>
                    <a:pt x="f81" y="f82"/>
                  </a:lnTo>
                  <a:lnTo>
                    <a:pt x="f81" y="f52"/>
                  </a:lnTo>
                  <a:lnTo>
                    <a:pt x="f80" y="f48"/>
                  </a:lnTo>
                  <a:lnTo>
                    <a:pt x="f80" y="f54"/>
                  </a:lnTo>
                  <a:lnTo>
                    <a:pt x="f31" y="f16"/>
                  </a:lnTo>
                  <a:lnTo>
                    <a:pt x="f30" y="f56"/>
                  </a:lnTo>
                  <a:lnTo>
                    <a:pt x="f83" y="f57"/>
                  </a:lnTo>
                  <a:lnTo>
                    <a:pt x="f84" y="f9"/>
                  </a:lnTo>
                  <a:lnTo>
                    <a:pt x="f8" y="f9"/>
                  </a:lnTo>
                  <a:close/>
                  <a:moveTo>
                    <a:pt x="f11" y="f10"/>
                  </a:moveTo>
                  <a:lnTo>
                    <a:pt x="f85" y="f10"/>
                  </a:lnTo>
                  <a:lnTo>
                    <a:pt x="f86" y="f87"/>
                  </a:lnTo>
                  <a:lnTo>
                    <a:pt x="f86" y="f88"/>
                  </a:lnTo>
                  <a:lnTo>
                    <a:pt x="f86" y="f48"/>
                  </a:lnTo>
                  <a:lnTo>
                    <a:pt x="f89" y="f54"/>
                  </a:lnTo>
                  <a:lnTo>
                    <a:pt x="f89" y="f55"/>
                  </a:lnTo>
                  <a:lnTo>
                    <a:pt x="f90" y="f56"/>
                  </a:lnTo>
                  <a:lnTo>
                    <a:pt x="f91" y="f57"/>
                  </a:lnTo>
                  <a:lnTo>
                    <a:pt x="f92" y="f9"/>
                  </a:lnTo>
                  <a:lnTo>
                    <a:pt x="f93" y="f9"/>
                  </a:lnTo>
                  <a:lnTo>
                    <a:pt x="f93" y="f10"/>
                  </a:lnTo>
                  <a:lnTo>
                    <a:pt x="f94" y="f10"/>
                  </a:lnTo>
                  <a:lnTo>
                    <a:pt x="f94" y="f9"/>
                  </a:lnTo>
                  <a:lnTo>
                    <a:pt x="f95" y="f9"/>
                  </a:lnTo>
                  <a:lnTo>
                    <a:pt x="f96" y="f57"/>
                  </a:lnTo>
                  <a:lnTo>
                    <a:pt x="f97" y="f61"/>
                  </a:lnTo>
                  <a:lnTo>
                    <a:pt x="f98" y="f16"/>
                  </a:lnTo>
                  <a:lnTo>
                    <a:pt x="f99" y="f54"/>
                  </a:lnTo>
                  <a:lnTo>
                    <a:pt x="f99" y="f88"/>
                  </a:lnTo>
                  <a:lnTo>
                    <a:pt x="f99" y="f38"/>
                  </a:lnTo>
                  <a:lnTo>
                    <a:pt x="f100" y="f38"/>
                  </a:lnTo>
                  <a:lnTo>
                    <a:pt x="f101" y="f102"/>
                  </a:lnTo>
                  <a:lnTo>
                    <a:pt x="f101" y="f31"/>
                  </a:lnTo>
                  <a:lnTo>
                    <a:pt x="f101" y="f78"/>
                  </a:lnTo>
                  <a:lnTo>
                    <a:pt x="f85" y="f20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33"/>
                  </a:lnTo>
                  <a:lnTo>
                    <a:pt x="f108" y="f109"/>
                  </a:lnTo>
                  <a:lnTo>
                    <a:pt x="f110" y="f109"/>
                  </a:lnTo>
                  <a:lnTo>
                    <a:pt x="f110" y="f111"/>
                  </a:lnTo>
                  <a:lnTo>
                    <a:pt x="f112" y="f111"/>
                  </a:lnTo>
                  <a:lnTo>
                    <a:pt x="f112" y="f109"/>
                  </a:lnTo>
                  <a:lnTo>
                    <a:pt x="f113" y="f109"/>
                  </a:lnTo>
                  <a:lnTo>
                    <a:pt x="f114" y="f33"/>
                  </a:lnTo>
                  <a:lnTo>
                    <a:pt x="f115" y="f72"/>
                  </a:lnTo>
                  <a:lnTo>
                    <a:pt x="f116" y="f15"/>
                  </a:lnTo>
                  <a:lnTo>
                    <a:pt x="f117" y="f25"/>
                  </a:lnTo>
                  <a:lnTo>
                    <a:pt x="f118" y="f78"/>
                  </a:lnTo>
                  <a:lnTo>
                    <a:pt x="f118" y="f31"/>
                  </a:lnTo>
                  <a:lnTo>
                    <a:pt x="f118" y="f48"/>
                  </a:lnTo>
                  <a:lnTo>
                    <a:pt x="f119" y="f120"/>
                  </a:lnTo>
                  <a:lnTo>
                    <a:pt x="f121" y="f61"/>
                  </a:lnTo>
                  <a:lnTo>
                    <a:pt x="f122" y="f123"/>
                  </a:lnTo>
                  <a:lnTo>
                    <a:pt x="f124" y="f57"/>
                  </a:lnTo>
                  <a:lnTo>
                    <a:pt x="f125" y="f9"/>
                  </a:lnTo>
                  <a:lnTo>
                    <a:pt x="f11" y="f9"/>
                  </a:lnTo>
                  <a:lnTo>
                    <a:pt x="f11" y="f10"/>
                  </a:lnTo>
                  <a:close/>
                  <a:moveTo>
                    <a:pt x="f126" y="f109"/>
                  </a:moveTo>
                  <a:lnTo>
                    <a:pt x="f126" y="f111"/>
                  </a:lnTo>
                  <a:lnTo>
                    <a:pt x="f127" y="f111"/>
                  </a:lnTo>
                  <a:lnTo>
                    <a:pt x="f127" y="f109"/>
                  </a:lnTo>
                  <a:lnTo>
                    <a:pt x="f128" y="f109"/>
                  </a:lnTo>
                  <a:lnTo>
                    <a:pt x="f129" y="f33"/>
                  </a:lnTo>
                  <a:lnTo>
                    <a:pt x="f130" y="f72"/>
                  </a:lnTo>
                  <a:lnTo>
                    <a:pt x="f131" y="f15"/>
                  </a:lnTo>
                  <a:lnTo>
                    <a:pt x="f132" y="f25"/>
                  </a:lnTo>
                  <a:lnTo>
                    <a:pt x="f132" y="f78"/>
                  </a:lnTo>
                  <a:lnTo>
                    <a:pt x="f132" y="f30"/>
                  </a:lnTo>
                  <a:lnTo>
                    <a:pt x="f132" y="f52"/>
                  </a:lnTo>
                  <a:lnTo>
                    <a:pt x="f132" y="f19"/>
                  </a:lnTo>
                  <a:lnTo>
                    <a:pt x="f131" y="f16"/>
                  </a:lnTo>
                  <a:lnTo>
                    <a:pt x="f133" y="f56"/>
                  </a:lnTo>
                  <a:lnTo>
                    <a:pt x="f134" y="f14"/>
                  </a:lnTo>
                  <a:lnTo>
                    <a:pt x="f135" y="f57"/>
                  </a:lnTo>
                  <a:lnTo>
                    <a:pt x="f128" y="f9"/>
                  </a:lnTo>
                  <a:lnTo>
                    <a:pt x="f127" y="f9"/>
                  </a:lnTo>
                  <a:lnTo>
                    <a:pt x="f127" y="f10"/>
                  </a:lnTo>
                  <a:lnTo>
                    <a:pt x="f126" y="f10"/>
                  </a:lnTo>
                  <a:lnTo>
                    <a:pt x="f126" y="f9"/>
                  </a:lnTo>
                  <a:lnTo>
                    <a:pt x="f136" y="f9"/>
                  </a:lnTo>
                  <a:lnTo>
                    <a:pt x="f137" y="f57"/>
                  </a:lnTo>
                  <a:lnTo>
                    <a:pt x="f138" y="f61"/>
                  </a:lnTo>
                  <a:lnTo>
                    <a:pt x="f139" y="f16"/>
                  </a:lnTo>
                  <a:lnTo>
                    <a:pt x="f139" y="f54"/>
                  </a:lnTo>
                  <a:lnTo>
                    <a:pt x="f140" y="f47"/>
                  </a:lnTo>
                  <a:lnTo>
                    <a:pt x="f140" y="f52"/>
                  </a:lnTo>
                  <a:lnTo>
                    <a:pt x="f140" y="f30"/>
                  </a:lnTo>
                  <a:lnTo>
                    <a:pt x="f140" y="f27"/>
                  </a:lnTo>
                  <a:lnTo>
                    <a:pt x="f139" y="f104"/>
                  </a:lnTo>
                  <a:lnTo>
                    <a:pt x="f141" y="f106"/>
                  </a:lnTo>
                  <a:lnTo>
                    <a:pt x="f142" y="f13"/>
                  </a:lnTo>
                  <a:lnTo>
                    <a:pt x="f143" y="f33"/>
                  </a:lnTo>
                  <a:lnTo>
                    <a:pt x="f136" y="f109"/>
                  </a:lnTo>
                  <a:lnTo>
                    <a:pt x="f126" y="f109"/>
                  </a:lnTo>
                  <a:close/>
                  <a:moveTo>
                    <a:pt x="f144" y="f10"/>
                  </a:moveTo>
                  <a:lnTo>
                    <a:pt x="f144" y="f9"/>
                  </a:lnTo>
                  <a:lnTo>
                    <a:pt x="f145" y="f14"/>
                  </a:lnTo>
                  <a:lnTo>
                    <a:pt x="f146" y="f61"/>
                  </a:lnTo>
                  <a:lnTo>
                    <a:pt x="f147" y="f62"/>
                  </a:lnTo>
                  <a:lnTo>
                    <a:pt x="f148" y="f88"/>
                  </a:lnTo>
                  <a:lnTo>
                    <a:pt x="f149" y="f7"/>
                  </a:lnTo>
                  <a:lnTo>
                    <a:pt x="f150" y="f7"/>
                  </a:lnTo>
                  <a:lnTo>
                    <a:pt x="f151" y="f152"/>
                  </a:lnTo>
                  <a:lnTo>
                    <a:pt x="f153" y="f62"/>
                  </a:lnTo>
                  <a:lnTo>
                    <a:pt x="f154" y="f16"/>
                  </a:lnTo>
                  <a:lnTo>
                    <a:pt x="f155" y="f14"/>
                  </a:lnTo>
                  <a:lnTo>
                    <a:pt x="f156" y="f57"/>
                  </a:lnTo>
                  <a:lnTo>
                    <a:pt x="f157" y="f9"/>
                  </a:lnTo>
                  <a:lnTo>
                    <a:pt x="f157" y="f10"/>
                  </a:lnTo>
                  <a:lnTo>
                    <a:pt x="f158" y="f10"/>
                  </a:lnTo>
                  <a:lnTo>
                    <a:pt x="f158" y="f9"/>
                  </a:lnTo>
                  <a:lnTo>
                    <a:pt x="f159" y="f57"/>
                  </a:lnTo>
                  <a:lnTo>
                    <a:pt x="f160" y="f123"/>
                  </a:lnTo>
                  <a:lnTo>
                    <a:pt x="f161" y="f55"/>
                  </a:lnTo>
                  <a:lnTo>
                    <a:pt x="f162" y="f18"/>
                  </a:lnTo>
                  <a:lnTo>
                    <a:pt x="f161" y="f47"/>
                  </a:lnTo>
                  <a:lnTo>
                    <a:pt x="f163" y="f102"/>
                  </a:lnTo>
                  <a:lnTo>
                    <a:pt x="f164" y="f165"/>
                  </a:lnTo>
                  <a:lnTo>
                    <a:pt x="f166" y="f167"/>
                  </a:lnTo>
                  <a:lnTo>
                    <a:pt x="f168" y="f21"/>
                  </a:lnTo>
                  <a:lnTo>
                    <a:pt x="f169" y="f18"/>
                  </a:lnTo>
                  <a:lnTo>
                    <a:pt x="f168" y="f16"/>
                  </a:lnTo>
                  <a:lnTo>
                    <a:pt x="f170" y="f56"/>
                  </a:lnTo>
                  <a:lnTo>
                    <a:pt x="f171" y="f14"/>
                  </a:lnTo>
                  <a:lnTo>
                    <a:pt x="f172" y="f9"/>
                  </a:lnTo>
                  <a:lnTo>
                    <a:pt x="f173" y="f9"/>
                  </a:lnTo>
                  <a:lnTo>
                    <a:pt x="f173" y="f10"/>
                  </a:lnTo>
                  <a:lnTo>
                    <a:pt x="f144" y="f10"/>
                  </a:lnTo>
                  <a:close/>
                  <a:moveTo>
                    <a:pt x="f174" y="f56"/>
                  </a:moveTo>
                  <a:lnTo>
                    <a:pt x="f174" y="f175"/>
                  </a:lnTo>
                  <a:lnTo>
                    <a:pt x="f176" y="f175"/>
                  </a:lnTo>
                  <a:lnTo>
                    <a:pt x="f177" y="f40"/>
                  </a:lnTo>
                  <a:lnTo>
                    <a:pt x="f178" y="f179"/>
                  </a:lnTo>
                  <a:lnTo>
                    <a:pt x="f180" y="f41"/>
                  </a:lnTo>
                  <a:lnTo>
                    <a:pt x="f181" y="f182"/>
                  </a:lnTo>
                  <a:lnTo>
                    <a:pt x="f183" y="f182"/>
                  </a:lnTo>
                  <a:lnTo>
                    <a:pt x="f183" y="f36"/>
                  </a:lnTo>
                  <a:lnTo>
                    <a:pt x="f181" y="f36"/>
                  </a:lnTo>
                  <a:lnTo>
                    <a:pt x="f184" y="f37"/>
                  </a:lnTo>
                  <a:lnTo>
                    <a:pt x="f185" y="f186"/>
                  </a:lnTo>
                  <a:lnTo>
                    <a:pt x="f178" y="f75"/>
                  </a:lnTo>
                  <a:lnTo>
                    <a:pt x="f187" y="f39"/>
                  </a:lnTo>
                  <a:lnTo>
                    <a:pt x="f188" y="f189"/>
                  </a:lnTo>
                  <a:lnTo>
                    <a:pt x="f176" y="f190"/>
                  </a:lnTo>
                  <a:lnTo>
                    <a:pt x="f174" y="f190"/>
                  </a:lnTo>
                  <a:lnTo>
                    <a:pt x="f174" y="f80"/>
                  </a:lnTo>
                  <a:lnTo>
                    <a:pt x="f191" y="f27"/>
                  </a:lnTo>
                  <a:lnTo>
                    <a:pt x="f191" y="f17"/>
                  </a:lnTo>
                  <a:lnTo>
                    <a:pt x="f192" y="f72"/>
                  </a:lnTo>
                  <a:lnTo>
                    <a:pt x="f193" y="f106"/>
                  </a:lnTo>
                  <a:lnTo>
                    <a:pt x="f194" y="f106"/>
                  </a:lnTo>
                  <a:lnTo>
                    <a:pt x="f195" y="f106"/>
                  </a:lnTo>
                  <a:lnTo>
                    <a:pt x="f196" y="f106"/>
                  </a:lnTo>
                  <a:lnTo>
                    <a:pt x="f181" y="f72"/>
                  </a:lnTo>
                  <a:lnTo>
                    <a:pt x="f197" y="f15"/>
                  </a:lnTo>
                  <a:lnTo>
                    <a:pt x="f198" y="f27"/>
                  </a:lnTo>
                  <a:lnTo>
                    <a:pt x="f199" y="f31"/>
                  </a:lnTo>
                  <a:lnTo>
                    <a:pt x="f200" y="f87"/>
                  </a:lnTo>
                  <a:lnTo>
                    <a:pt x="f201" y="f87"/>
                  </a:lnTo>
                  <a:lnTo>
                    <a:pt x="f202" y="f111"/>
                  </a:lnTo>
                  <a:lnTo>
                    <a:pt x="f203" y="f111"/>
                  </a:lnTo>
                  <a:lnTo>
                    <a:pt x="f203" y="f109"/>
                  </a:lnTo>
                  <a:lnTo>
                    <a:pt x="f204" y="f109"/>
                  </a:lnTo>
                  <a:lnTo>
                    <a:pt x="f205" y="f33"/>
                  </a:lnTo>
                  <a:lnTo>
                    <a:pt x="f206" y="f13"/>
                  </a:lnTo>
                  <a:lnTo>
                    <a:pt x="f207" y="f106"/>
                  </a:lnTo>
                  <a:lnTo>
                    <a:pt x="f208" y="f15"/>
                  </a:lnTo>
                  <a:lnTo>
                    <a:pt x="f209" y="f210"/>
                  </a:lnTo>
                  <a:lnTo>
                    <a:pt x="f211" y="f30"/>
                  </a:lnTo>
                  <a:lnTo>
                    <a:pt x="f211" y="f88"/>
                  </a:lnTo>
                  <a:lnTo>
                    <a:pt x="f209" y="f48"/>
                  </a:lnTo>
                  <a:lnTo>
                    <a:pt x="f209" y="f18"/>
                  </a:lnTo>
                  <a:lnTo>
                    <a:pt x="f208" y="f55"/>
                  </a:lnTo>
                  <a:lnTo>
                    <a:pt x="f207" y="f56"/>
                  </a:lnTo>
                  <a:lnTo>
                    <a:pt x="f212" y="f57"/>
                  </a:lnTo>
                  <a:lnTo>
                    <a:pt x="f204" y="f9"/>
                  </a:lnTo>
                  <a:lnTo>
                    <a:pt x="f203" y="f9"/>
                  </a:lnTo>
                  <a:lnTo>
                    <a:pt x="f203" y="f10"/>
                  </a:lnTo>
                  <a:lnTo>
                    <a:pt x="f202" y="f10"/>
                  </a:lnTo>
                  <a:lnTo>
                    <a:pt x="f199" y="f213"/>
                  </a:lnTo>
                  <a:lnTo>
                    <a:pt x="f214" y="f213"/>
                  </a:lnTo>
                  <a:lnTo>
                    <a:pt x="f198" y="f45"/>
                  </a:lnTo>
                  <a:lnTo>
                    <a:pt x="f215" y="f62"/>
                  </a:lnTo>
                  <a:lnTo>
                    <a:pt x="f197" y="f120"/>
                  </a:lnTo>
                  <a:lnTo>
                    <a:pt x="f181" y="f61"/>
                  </a:lnTo>
                  <a:lnTo>
                    <a:pt x="f178" y="f56"/>
                  </a:lnTo>
                  <a:lnTo>
                    <a:pt x="f188" y="f56"/>
                  </a:lnTo>
                  <a:lnTo>
                    <a:pt x="f174" y="f56"/>
                  </a:lnTo>
                  <a:close/>
                  <a:moveTo>
                    <a:pt x="f216" y="f111"/>
                  </a:moveTo>
                  <a:lnTo>
                    <a:pt x="f217" y="f111"/>
                  </a:lnTo>
                  <a:lnTo>
                    <a:pt x="f218" y="f75"/>
                  </a:lnTo>
                  <a:lnTo>
                    <a:pt x="f219" y="f75"/>
                  </a:lnTo>
                  <a:lnTo>
                    <a:pt x="f220" y="f75"/>
                  </a:lnTo>
                  <a:lnTo>
                    <a:pt x="f221" y="f75"/>
                  </a:lnTo>
                  <a:lnTo>
                    <a:pt x="f222" y="f75"/>
                  </a:lnTo>
                  <a:lnTo>
                    <a:pt x="f222" y="f30"/>
                  </a:lnTo>
                  <a:lnTo>
                    <a:pt x="f222" y="f78"/>
                  </a:lnTo>
                  <a:lnTo>
                    <a:pt x="f222" y="f25"/>
                  </a:lnTo>
                  <a:lnTo>
                    <a:pt x="f223" y="f104"/>
                  </a:lnTo>
                  <a:lnTo>
                    <a:pt x="f221" y="f106"/>
                  </a:lnTo>
                  <a:lnTo>
                    <a:pt x="f224" y="f33"/>
                  </a:lnTo>
                  <a:lnTo>
                    <a:pt x="f218" y="f109"/>
                  </a:lnTo>
                  <a:lnTo>
                    <a:pt x="f225" y="f109"/>
                  </a:lnTo>
                  <a:lnTo>
                    <a:pt x="f225" y="f111"/>
                  </a:lnTo>
                  <a:lnTo>
                    <a:pt x="f226" y="f111"/>
                  </a:lnTo>
                  <a:lnTo>
                    <a:pt x="f226" y="f109"/>
                  </a:lnTo>
                  <a:lnTo>
                    <a:pt x="f227" y="f109"/>
                  </a:lnTo>
                  <a:lnTo>
                    <a:pt x="f228" y="f33"/>
                  </a:lnTo>
                  <a:lnTo>
                    <a:pt x="f229" y="f72"/>
                  </a:lnTo>
                  <a:lnTo>
                    <a:pt x="f230" y="f15"/>
                  </a:lnTo>
                  <a:lnTo>
                    <a:pt x="f230" y="f27"/>
                  </a:lnTo>
                  <a:lnTo>
                    <a:pt x="f231" y="f69"/>
                  </a:lnTo>
                  <a:lnTo>
                    <a:pt x="f231" y="f30"/>
                  </a:lnTo>
                  <a:lnTo>
                    <a:pt x="f231" y="f52"/>
                  </a:lnTo>
                  <a:lnTo>
                    <a:pt x="f231" y="f48"/>
                  </a:lnTo>
                  <a:lnTo>
                    <a:pt x="f230" y="f54"/>
                  </a:lnTo>
                  <a:lnTo>
                    <a:pt x="f229" y="f16"/>
                  </a:lnTo>
                  <a:lnTo>
                    <a:pt x="f232" y="f56"/>
                  </a:lnTo>
                  <a:lnTo>
                    <a:pt x="f233" y="f57"/>
                  </a:lnTo>
                  <a:lnTo>
                    <a:pt x="f227" y="f9"/>
                  </a:lnTo>
                  <a:lnTo>
                    <a:pt x="f226" y="f9"/>
                  </a:lnTo>
                  <a:lnTo>
                    <a:pt x="f226" y="f10"/>
                  </a:lnTo>
                  <a:lnTo>
                    <a:pt x="f234" y="f10"/>
                  </a:lnTo>
                  <a:lnTo>
                    <a:pt x="f235" y="f10"/>
                  </a:lnTo>
                  <a:lnTo>
                    <a:pt x="f236" y="f10"/>
                  </a:lnTo>
                  <a:lnTo>
                    <a:pt x="f237" y="f238"/>
                  </a:lnTo>
                  <a:lnTo>
                    <a:pt x="f239" y="f9"/>
                  </a:lnTo>
                  <a:lnTo>
                    <a:pt x="f240" y="f56"/>
                  </a:lnTo>
                  <a:lnTo>
                    <a:pt x="f217" y="f62"/>
                  </a:lnTo>
                  <a:lnTo>
                    <a:pt x="f241" y="f52"/>
                  </a:lnTo>
                  <a:lnTo>
                    <a:pt x="f242" y="f243"/>
                  </a:lnTo>
                  <a:lnTo>
                    <a:pt x="f244" y="f182"/>
                  </a:lnTo>
                  <a:lnTo>
                    <a:pt x="f241" y="f245"/>
                  </a:lnTo>
                  <a:lnTo>
                    <a:pt x="f246" y="f59"/>
                  </a:lnTo>
                  <a:lnTo>
                    <a:pt x="f247" y="f175"/>
                  </a:lnTo>
                  <a:lnTo>
                    <a:pt x="f248" y="f249"/>
                  </a:lnTo>
                  <a:lnTo>
                    <a:pt x="f250" y="f251"/>
                  </a:lnTo>
                  <a:lnTo>
                    <a:pt x="f252" y="f189"/>
                  </a:lnTo>
                  <a:lnTo>
                    <a:pt x="f253" y="f165"/>
                  </a:lnTo>
                  <a:lnTo>
                    <a:pt x="f244" y="f81"/>
                  </a:lnTo>
                  <a:lnTo>
                    <a:pt x="f254" y="f210"/>
                  </a:lnTo>
                  <a:lnTo>
                    <a:pt x="f255" y="f17"/>
                  </a:lnTo>
                  <a:lnTo>
                    <a:pt x="f256" y="f72"/>
                  </a:lnTo>
                  <a:lnTo>
                    <a:pt x="f257" y="f13"/>
                  </a:lnTo>
                  <a:lnTo>
                    <a:pt x="f216" y="f109"/>
                  </a:lnTo>
                  <a:lnTo>
                    <a:pt x="f216" y="f111"/>
                  </a:lnTo>
                  <a:close/>
                  <a:moveTo>
                    <a:pt x="f222" y="f258"/>
                  </a:moveTo>
                  <a:lnTo>
                    <a:pt x="f259" y="f258"/>
                  </a:lnTo>
                  <a:lnTo>
                    <a:pt x="f220" y="f258"/>
                  </a:lnTo>
                  <a:lnTo>
                    <a:pt x="f260" y="f261"/>
                  </a:lnTo>
                  <a:lnTo>
                    <a:pt x="f262" y="f249"/>
                  </a:lnTo>
                  <a:lnTo>
                    <a:pt x="f236" y="f175"/>
                  </a:lnTo>
                  <a:lnTo>
                    <a:pt x="f263" y="f179"/>
                  </a:lnTo>
                  <a:lnTo>
                    <a:pt x="f264" y="f265"/>
                  </a:lnTo>
                  <a:lnTo>
                    <a:pt x="f250" y="f70"/>
                  </a:lnTo>
                  <a:lnTo>
                    <a:pt x="f266" y="f267"/>
                  </a:lnTo>
                  <a:lnTo>
                    <a:pt x="f268" y="f63"/>
                  </a:lnTo>
                  <a:lnTo>
                    <a:pt x="f239" y="f22"/>
                  </a:lnTo>
                  <a:lnTo>
                    <a:pt x="f237" y="f19"/>
                  </a:lnTo>
                  <a:lnTo>
                    <a:pt x="f269" y="f55"/>
                  </a:lnTo>
                  <a:lnTo>
                    <a:pt x="f270" y="f56"/>
                  </a:lnTo>
                  <a:lnTo>
                    <a:pt x="f271" y="f56"/>
                  </a:lnTo>
                  <a:lnTo>
                    <a:pt x="f222" y="f55"/>
                  </a:lnTo>
                  <a:lnTo>
                    <a:pt x="f222" y="f258"/>
                  </a:lnTo>
                  <a:close/>
                  <a:moveTo>
                    <a:pt x="f272" y="f5"/>
                  </a:moveTo>
                  <a:lnTo>
                    <a:pt x="f272" y="f273"/>
                  </a:lnTo>
                  <a:lnTo>
                    <a:pt x="f274" y="f273"/>
                  </a:lnTo>
                  <a:lnTo>
                    <a:pt x="f275" y="f276"/>
                  </a:lnTo>
                  <a:lnTo>
                    <a:pt x="f277" y="f152"/>
                  </a:lnTo>
                  <a:lnTo>
                    <a:pt x="f278" y="f62"/>
                  </a:lnTo>
                  <a:lnTo>
                    <a:pt x="f279" y="f55"/>
                  </a:lnTo>
                  <a:lnTo>
                    <a:pt x="f280" y="f14"/>
                  </a:lnTo>
                  <a:lnTo>
                    <a:pt x="f281" y="f57"/>
                  </a:lnTo>
                  <a:lnTo>
                    <a:pt x="f282" y="f123"/>
                  </a:lnTo>
                  <a:lnTo>
                    <a:pt x="f283" y="f120"/>
                  </a:lnTo>
                  <a:lnTo>
                    <a:pt x="f284" y="f48"/>
                  </a:lnTo>
                  <a:lnTo>
                    <a:pt x="f285" y="f286"/>
                  </a:lnTo>
                  <a:lnTo>
                    <a:pt x="f287" y="f276"/>
                  </a:lnTo>
                  <a:lnTo>
                    <a:pt x="f288" y="f43"/>
                  </a:lnTo>
                  <a:lnTo>
                    <a:pt x="f289" y="f182"/>
                  </a:lnTo>
                  <a:lnTo>
                    <a:pt x="f290" y="f291"/>
                  </a:lnTo>
                  <a:lnTo>
                    <a:pt x="f292" y="f41"/>
                  </a:lnTo>
                  <a:lnTo>
                    <a:pt x="f280" y="f59"/>
                  </a:lnTo>
                  <a:lnTo>
                    <a:pt x="f293" y="f73"/>
                  </a:lnTo>
                  <a:lnTo>
                    <a:pt x="f278" y="f258"/>
                  </a:lnTo>
                  <a:lnTo>
                    <a:pt x="f294" y="f189"/>
                  </a:lnTo>
                  <a:lnTo>
                    <a:pt x="f295" y="f75"/>
                  </a:lnTo>
                  <a:lnTo>
                    <a:pt x="f296" y="f82"/>
                  </a:lnTo>
                  <a:lnTo>
                    <a:pt x="f297" y="f298"/>
                  </a:lnTo>
                  <a:lnTo>
                    <a:pt x="f299" y="f300"/>
                  </a:lnTo>
                  <a:lnTo>
                    <a:pt x="f301" y="f67"/>
                  </a:lnTo>
                  <a:lnTo>
                    <a:pt x="f299" y="f165"/>
                  </a:lnTo>
                  <a:lnTo>
                    <a:pt x="f302" y="f303"/>
                  </a:lnTo>
                  <a:lnTo>
                    <a:pt x="f304" y="f25"/>
                  </a:lnTo>
                  <a:lnTo>
                    <a:pt x="f305" y="f106"/>
                  </a:lnTo>
                  <a:lnTo>
                    <a:pt x="f294" y="f306"/>
                  </a:lnTo>
                  <a:lnTo>
                    <a:pt x="f307" y="f111"/>
                  </a:lnTo>
                  <a:lnTo>
                    <a:pt x="f308" y="f38"/>
                  </a:lnTo>
                  <a:lnTo>
                    <a:pt x="f309" y="f7"/>
                  </a:lnTo>
                  <a:lnTo>
                    <a:pt x="f310" y="f38"/>
                  </a:lnTo>
                  <a:lnTo>
                    <a:pt x="f311" y="f12"/>
                  </a:lnTo>
                  <a:lnTo>
                    <a:pt x="f312" y="f35"/>
                  </a:lnTo>
                  <a:lnTo>
                    <a:pt x="f285" y="f109"/>
                  </a:lnTo>
                  <a:lnTo>
                    <a:pt x="f313" y="f33"/>
                  </a:lnTo>
                  <a:lnTo>
                    <a:pt x="f314" y="f306"/>
                  </a:lnTo>
                  <a:lnTo>
                    <a:pt x="f315" y="f316"/>
                  </a:lnTo>
                  <a:lnTo>
                    <a:pt x="f317" y="f7"/>
                  </a:lnTo>
                  <a:lnTo>
                    <a:pt x="f318" y="f7"/>
                  </a:lnTo>
                  <a:lnTo>
                    <a:pt x="f318" y="f65"/>
                  </a:lnTo>
                  <a:lnTo>
                    <a:pt x="f317" y="f65"/>
                  </a:lnTo>
                  <a:lnTo>
                    <a:pt x="f319" y="f28"/>
                  </a:lnTo>
                  <a:lnTo>
                    <a:pt x="f320" y="f81"/>
                  </a:lnTo>
                  <a:lnTo>
                    <a:pt x="f284" y="f27"/>
                  </a:lnTo>
                  <a:lnTo>
                    <a:pt x="f321" y="f104"/>
                  </a:lnTo>
                  <a:lnTo>
                    <a:pt x="f322" y="f13"/>
                  </a:lnTo>
                  <a:lnTo>
                    <a:pt x="f323" y="f33"/>
                  </a:lnTo>
                  <a:lnTo>
                    <a:pt x="f308" y="f74"/>
                  </a:lnTo>
                  <a:lnTo>
                    <a:pt x="f307" y="f15"/>
                  </a:lnTo>
                  <a:lnTo>
                    <a:pt x="f277" y="f78"/>
                  </a:lnTo>
                  <a:lnTo>
                    <a:pt x="f294" y="f165"/>
                  </a:lnTo>
                  <a:lnTo>
                    <a:pt x="f294" y="f77"/>
                  </a:lnTo>
                  <a:lnTo>
                    <a:pt x="f324" y="f325"/>
                  </a:lnTo>
                  <a:lnTo>
                    <a:pt x="f278" y="f326"/>
                  </a:lnTo>
                  <a:lnTo>
                    <a:pt x="f327" y="f36"/>
                  </a:lnTo>
                  <a:lnTo>
                    <a:pt x="f293" y="f328"/>
                  </a:lnTo>
                  <a:lnTo>
                    <a:pt x="f329" y="f76"/>
                  </a:lnTo>
                  <a:lnTo>
                    <a:pt x="f309" y="f37"/>
                  </a:lnTo>
                  <a:lnTo>
                    <a:pt x="f281" y="f51"/>
                  </a:lnTo>
                  <a:lnTo>
                    <a:pt x="f311" y="f330"/>
                  </a:lnTo>
                  <a:lnTo>
                    <a:pt x="f289" y="f251"/>
                  </a:lnTo>
                  <a:lnTo>
                    <a:pt x="f331" y="f249"/>
                  </a:lnTo>
                  <a:lnTo>
                    <a:pt x="f332" y="f175"/>
                  </a:lnTo>
                  <a:lnTo>
                    <a:pt x="f319" y="f71"/>
                  </a:lnTo>
                  <a:lnTo>
                    <a:pt x="f333" y="f70"/>
                  </a:lnTo>
                  <a:lnTo>
                    <a:pt x="f318" y="f68"/>
                  </a:lnTo>
                  <a:lnTo>
                    <a:pt x="f334" y="f335"/>
                  </a:lnTo>
                  <a:lnTo>
                    <a:pt x="f318" y="f22"/>
                  </a:lnTo>
                  <a:lnTo>
                    <a:pt x="f336" y="f47"/>
                  </a:lnTo>
                  <a:lnTo>
                    <a:pt x="f315" y="f18"/>
                  </a:lnTo>
                  <a:lnTo>
                    <a:pt x="f313" y="f56"/>
                  </a:lnTo>
                  <a:lnTo>
                    <a:pt x="f284" y="f58"/>
                  </a:lnTo>
                  <a:lnTo>
                    <a:pt x="f312" y="f337"/>
                  </a:lnTo>
                  <a:lnTo>
                    <a:pt x="f290" y="f5"/>
                  </a:lnTo>
                  <a:lnTo>
                    <a:pt x="f281" y="f5"/>
                  </a:lnTo>
                  <a:lnTo>
                    <a:pt x="f338" y="f339"/>
                  </a:lnTo>
                  <a:lnTo>
                    <a:pt x="f340" y="f58"/>
                  </a:lnTo>
                  <a:lnTo>
                    <a:pt x="f341" y="f57"/>
                  </a:lnTo>
                  <a:lnTo>
                    <a:pt x="f277" y="f57"/>
                  </a:lnTo>
                  <a:lnTo>
                    <a:pt x="f275" y="f9"/>
                  </a:lnTo>
                  <a:lnTo>
                    <a:pt x="f295" y="f10"/>
                  </a:lnTo>
                  <a:lnTo>
                    <a:pt x="f274" y="f5"/>
                  </a:lnTo>
                  <a:lnTo>
                    <a:pt x="f272" y="f5"/>
                  </a:lnTo>
                  <a:close/>
                  <a:moveTo>
                    <a:pt x="f342" y="f109"/>
                  </a:moveTo>
                  <a:lnTo>
                    <a:pt x="f342" y="f111"/>
                  </a:lnTo>
                  <a:lnTo>
                    <a:pt x="f343" y="f111"/>
                  </a:lnTo>
                  <a:lnTo>
                    <a:pt x="f343" y="f109"/>
                  </a:lnTo>
                  <a:lnTo>
                    <a:pt x="f344" y="f109"/>
                  </a:lnTo>
                  <a:lnTo>
                    <a:pt x="f345" y="f33"/>
                  </a:lnTo>
                  <a:lnTo>
                    <a:pt x="f346" y="f72"/>
                  </a:lnTo>
                  <a:lnTo>
                    <a:pt x="f347" y="f15"/>
                  </a:lnTo>
                  <a:lnTo>
                    <a:pt x="f348" y="f25"/>
                  </a:lnTo>
                  <a:lnTo>
                    <a:pt x="f348" y="f78"/>
                  </a:lnTo>
                  <a:lnTo>
                    <a:pt x="f348" y="f30"/>
                  </a:lnTo>
                  <a:lnTo>
                    <a:pt x="f348" y="f52"/>
                  </a:lnTo>
                  <a:lnTo>
                    <a:pt x="f348" y="f19"/>
                  </a:lnTo>
                  <a:lnTo>
                    <a:pt x="f347" y="f16"/>
                  </a:lnTo>
                  <a:lnTo>
                    <a:pt x="f346" y="f56"/>
                  </a:lnTo>
                  <a:lnTo>
                    <a:pt x="f349" y="f14"/>
                  </a:lnTo>
                  <a:lnTo>
                    <a:pt x="f350" y="f57"/>
                  </a:lnTo>
                  <a:lnTo>
                    <a:pt x="f344" y="f9"/>
                  </a:lnTo>
                  <a:lnTo>
                    <a:pt x="f343" y="f9"/>
                  </a:lnTo>
                  <a:lnTo>
                    <a:pt x="f343" y="f10"/>
                  </a:lnTo>
                  <a:lnTo>
                    <a:pt x="f342" y="f10"/>
                  </a:lnTo>
                  <a:lnTo>
                    <a:pt x="f342" y="f9"/>
                  </a:lnTo>
                  <a:lnTo>
                    <a:pt x="f351" y="f9"/>
                  </a:lnTo>
                  <a:lnTo>
                    <a:pt x="f352" y="f57"/>
                  </a:lnTo>
                  <a:lnTo>
                    <a:pt x="f353" y="f61"/>
                  </a:lnTo>
                  <a:lnTo>
                    <a:pt x="f354" y="f16"/>
                  </a:lnTo>
                  <a:lnTo>
                    <a:pt x="f354" y="f54"/>
                  </a:lnTo>
                  <a:lnTo>
                    <a:pt x="f355" y="f47"/>
                  </a:lnTo>
                  <a:lnTo>
                    <a:pt x="f355" y="f52"/>
                  </a:lnTo>
                  <a:lnTo>
                    <a:pt x="f355" y="f30"/>
                  </a:lnTo>
                  <a:lnTo>
                    <a:pt x="f355" y="f27"/>
                  </a:lnTo>
                  <a:lnTo>
                    <a:pt x="f354" y="f104"/>
                  </a:lnTo>
                  <a:lnTo>
                    <a:pt x="f356" y="f106"/>
                  </a:lnTo>
                  <a:lnTo>
                    <a:pt x="f357" y="f13"/>
                  </a:lnTo>
                  <a:lnTo>
                    <a:pt x="f358" y="f33"/>
                  </a:lnTo>
                  <a:lnTo>
                    <a:pt x="f351" y="f109"/>
                  </a:lnTo>
                  <a:lnTo>
                    <a:pt x="f342" y="f109"/>
                  </a:lnTo>
                  <a:close/>
                  <a:moveTo>
                    <a:pt x="f359" y="f111"/>
                  </a:moveTo>
                  <a:lnTo>
                    <a:pt x="f359" y="f109"/>
                  </a:lnTo>
                  <a:lnTo>
                    <a:pt x="f360" y="f109"/>
                  </a:lnTo>
                  <a:lnTo>
                    <a:pt x="f361" y="f33"/>
                  </a:lnTo>
                  <a:lnTo>
                    <a:pt x="f362" y="f72"/>
                  </a:lnTo>
                  <a:lnTo>
                    <a:pt x="f363" y="f15"/>
                  </a:lnTo>
                  <a:lnTo>
                    <a:pt x="f364" y="f27"/>
                  </a:lnTo>
                  <a:lnTo>
                    <a:pt x="f364" y="f30"/>
                  </a:lnTo>
                  <a:lnTo>
                    <a:pt x="f364" y="f52"/>
                  </a:lnTo>
                  <a:lnTo>
                    <a:pt x="f364" y="f48"/>
                  </a:lnTo>
                  <a:lnTo>
                    <a:pt x="f363" y="f54"/>
                  </a:lnTo>
                  <a:lnTo>
                    <a:pt x="f363" y="f16"/>
                  </a:lnTo>
                  <a:lnTo>
                    <a:pt x="f365" y="f56"/>
                  </a:lnTo>
                  <a:lnTo>
                    <a:pt x="f361" y="f57"/>
                  </a:lnTo>
                  <a:lnTo>
                    <a:pt x="f360" y="f9"/>
                  </a:lnTo>
                  <a:lnTo>
                    <a:pt x="f359" y="f9"/>
                  </a:lnTo>
                  <a:lnTo>
                    <a:pt x="f359" y="f10"/>
                  </a:lnTo>
                  <a:lnTo>
                    <a:pt x="f366" y="f10"/>
                  </a:lnTo>
                  <a:lnTo>
                    <a:pt x="f367" y="f10"/>
                  </a:lnTo>
                  <a:lnTo>
                    <a:pt x="f368" y="f238"/>
                  </a:lnTo>
                  <a:lnTo>
                    <a:pt x="f369" y="f9"/>
                  </a:lnTo>
                  <a:lnTo>
                    <a:pt x="f370" y="f123"/>
                  </a:lnTo>
                  <a:lnTo>
                    <a:pt x="f371" y="f16"/>
                  </a:lnTo>
                  <a:lnTo>
                    <a:pt x="f372" y="f19"/>
                  </a:lnTo>
                  <a:lnTo>
                    <a:pt x="f373" y="f152"/>
                  </a:lnTo>
                  <a:lnTo>
                    <a:pt x="f374" y="f213"/>
                  </a:lnTo>
                  <a:lnTo>
                    <a:pt x="f375" y="f66"/>
                  </a:lnTo>
                  <a:lnTo>
                    <a:pt x="f376" y="f70"/>
                  </a:lnTo>
                  <a:lnTo>
                    <a:pt x="f377" y="f59"/>
                  </a:lnTo>
                  <a:lnTo>
                    <a:pt x="f377" y="f251"/>
                  </a:lnTo>
                  <a:lnTo>
                    <a:pt x="f378" y="f37"/>
                  </a:lnTo>
                  <a:lnTo>
                    <a:pt x="f379" y="f300"/>
                  </a:lnTo>
                  <a:lnTo>
                    <a:pt x="f374" y="f77"/>
                  </a:lnTo>
                  <a:lnTo>
                    <a:pt x="f380" y="f81"/>
                  </a:lnTo>
                  <a:lnTo>
                    <a:pt x="f371" y="f17"/>
                  </a:lnTo>
                  <a:lnTo>
                    <a:pt x="f381" y="f33"/>
                  </a:lnTo>
                  <a:lnTo>
                    <a:pt x="f382" y="f35"/>
                  </a:lnTo>
                  <a:lnTo>
                    <a:pt x="f383" y="f111"/>
                  </a:lnTo>
                  <a:lnTo>
                    <a:pt x="f359" y="f111"/>
                  </a:lnTo>
                  <a:close/>
                  <a:moveTo>
                    <a:pt x="f384" y="f104"/>
                  </a:moveTo>
                  <a:lnTo>
                    <a:pt x="f385" y="f106"/>
                  </a:lnTo>
                  <a:lnTo>
                    <a:pt x="f383" y="f74"/>
                  </a:lnTo>
                  <a:lnTo>
                    <a:pt x="f386" y="f106"/>
                  </a:lnTo>
                  <a:lnTo>
                    <a:pt x="f387" y="f15"/>
                  </a:lnTo>
                  <a:lnTo>
                    <a:pt x="f388" y="f210"/>
                  </a:lnTo>
                  <a:lnTo>
                    <a:pt x="f389" y="f31"/>
                  </a:lnTo>
                  <a:lnTo>
                    <a:pt x="f390" y="f32"/>
                  </a:lnTo>
                  <a:lnTo>
                    <a:pt x="f391" y="f300"/>
                  </a:lnTo>
                  <a:lnTo>
                    <a:pt x="f392" y="f393"/>
                  </a:lnTo>
                  <a:lnTo>
                    <a:pt x="f394" y="f190"/>
                  </a:lnTo>
                  <a:lnTo>
                    <a:pt x="f392" y="f71"/>
                  </a:lnTo>
                  <a:lnTo>
                    <a:pt x="f391" y="f267"/>
                  </a:lnTo>
                  <a:lnTo>
                    <a:pt x="f390" y="f335"/>
                  </a:lnTo>
                  <a:lnTo>
                    <a:pt x="f389" y="f52"/>
                  </a:lnTo>
                  <a:lnTo>
                    <a:pt x="f388" y="f53"/>
                  </a:lnTo>
                  <a:lnTo>
                    <a:pt x="f387" y="f120"/>
                  </a:lnTo>
                  <a:lnTo>
                    <a:pt x="f386" y="f61"/>
                  </a:lnTo>
                  <a:lnTo>
                    <a:pt x="f395" y="f56"/>
                  </a:lnTo>
                  <a:lnTo>
                    <a:pt x="f396" y="f61"/>
                  </a:lnTo>
                  <a:lnTo>
                    <a:pt x="f384" y="f16"/>
                  </a:lnTo>
                  <a:lnTo>
                    <a:pt x="f384" y="f104"/>
                  </a:lnTo>
                  <a:close/>
                  <a:moveTo>
                    <a:pt x="f397" y="f398"/>
                  </a:moveTo>
                  <a:lnTo>
                    <a:pt x="f399" y="f398"/>
                  </a:lnTo>
                  <a:lnTo>
                    <a:pt x="f400" y="f30"/>
                  </a:lnTo>
                  <a:lnTo>
                    <a:pt x="f401" y="f29"/>
                  </a:lnTo>
                  <a:lnTo>
                    <a:pt x="f402" y="f17"/>
                  </a:lnTo>
                  <a:lnTo>
                    <a:pt x="f402" y="f72"/>
                  </a:lnTo>
                  <a:lnTo>
                    <a:pt x="f400" y="f74"/>
                  </a:lnTo>
                  <a:lnTo>
                    <a:pt x="f403" y="f33"/>
                  </a:lnTo>
                  <a:lnTo>
                    <a:pt x="f404" y="f109"/>
                  </a:lnTo>
                  <a:lnTo>
                    <a:pt x="f404" y="f111"/>
                  </a:lnTo>
                  <a:lnTo>
                    <a:pt x="f405" y="f111"/>
                  </a:lnTo>
                  <a:lnTo>
                    <a:pt x="f405" y="f109"/>
                  </a:lnTo>
                  <a:lnTo>
                    <a:pt x="f406" y="f13"/>
                  </a:lnTo>
                  <a:lnTo>
                    <a:pt x="f407" y="f106"/>
                  </a:lnTo>
                  <a:lnTo>
                    <a:pt x="f408" y="f15"/>
                  </a:lnTo>
                  <a:lnTo>
                    <a:pt x="f409" y="f27"/>
                  </a:lnTo>
                  <a:lnTo>
                    <a:pt x="f410" y="f303"/>
                  </a:lnTo>
                  <a:lnTo>
                    <a:pt x="f411" y="f165"/>
                  </a:lnTo>
                  <a:lnTo>
                    <a:pt x="f412" y="f5"/>
                  </a:lnTo>
                  <a:lnTo>
                    <a:pt x="f413" y="f5"/>
                  </a:lnTo>
                  <a:lnTo>
                    <a:pt x="f414" y="f79"/>
                  </a:lnTo>
                  <a:lnTo>
                    <a:pt x="f415" y="f303"/>
                  </a:lnTo>
                  <a:lnTo>
                    <a:pt x="f416" y="f27"/>
                  </a:lnTo>
                  <a:lnTo>
                    <a:pt x="f417" y="f15"/>
                  </a:lnTo>
                  <a:lnTo>
                    <a:pt x="f418" y="f106"/>
                  </a:lnTo>
                  <a:lnTo>
                    <a:pt x="f419" y="f33"/>
                  </a:lnTo>
                  <a:lnTo>
                    <a:pt x="f420" y="f109"/>
                  </a:lnTo>
                  <a:lnTo>
                    <a:pt x="f420" y="f111"/>
                  </a:lnTo>
                  <a:lnTo>
                    <a:pt x="f421" y="f111"/>
                  </a:lnTo>
                  <a:lnTo>
                    <a:pt x="f421" y="f109"/>
                  </a:lnTo>
                  <a:lnTo>
                    <a:pt x="f422" y="f33"/>
                  </a:lnTo>
                  <a:lnTo>
                    <a:pt x="f423" y="f74"/>
                  </a:lnTo>
                  <a:lnTo>
                    <a:pt x="f424" y="f72"/>
                  </a:lnTo>
                  <a:lnTo>
                    <a:pt x="f425" y="f17"/>
                  </a:lnTo>
                  <a:lnTo>
                    <a:pt x="f424" y="f78"/>
                  </a:lnTo>
                  <a:lnTo>
                    <a:pt x="f426" y="f79"/>
                  </a:lnTo>
                  <a:lnTo>
                    <a:pt x="f397" y="f398"/>
                  </a:lnTo>
                  <a:close/>
                  <a:moveTo>
                    <a:pt x="f427" y="f64"/>
                  </a:moveTo>
                  <a:lnTo>
                    <a:pt x="f428" y="f102"/>
                  </a:lnTo>
                  <a:lnTo>
                    <a:pt x="f404" y="f64"/>
                  </a:lnTo>
                  <a:lnTo>
                    <a:pt x="f427" y="f64"/>
                  </a:lnTo>
                  <a:close/>
                  <a:moveTo>
                    <a:pt x="f429" y="f111"/>
                  </a:moveTo>
                  <a:lnTo>
                    <a:pt x="f429" y="f109"/>
                  </a:lnTo>
                  <a:lnTo>
                    <a:pt x="f430" y="f109"/>
                  </a:lnTo>
                  <a:lnTo>
                    <a:pt x="f431" y="f33"/>
                  </a:lnTo>
                  <a:lnTo>
                    <a:pt x="f432" y="f72"/>
                  </a:lnTo>
                  <a:lnTo>
                    <a:pt x="f433" y="f15"/>
                  </a:lnTo>
                  <a:lnTo>
                    <a:pt x="f433" y="f27"/>
                  </a:lnTo>
                  <a:lnTo>
                    <a:pt x="f434" y="f30"/>
                  </a:lnTo>
                  <a:lnTo>
                    <a:pt x="f434" y="f52"/>
                  </a:lnTo>
                  <a:lnTo>
                    <a:pt x="f434" y="f48"/>
                  </a:lnTo>
                  <a:lnTo>
                    <a:pt x="f433" y="f54"/>
                  </a:lnTo>
                  <a:lnTo>
                    <a:pt x="f433" y="f16"/>
                  </a:lnTo>
                  <a:lnTo>
                    <a:pt x="f435" y="f56"/>
                  </a:lnTo>
                  <a:lnTo>
                    <a:pt x="f431" y="f57"/>
                  </a:lnTo>
                  <a:lnTo>
                    <a:pt x="f430" y="f9"/>
                  </a:lnTo>
                  <a:lnTo>
                    <a:pt x="f429" y="f9"/>
                  </a:lnTo>
                  <a:lnTo>
                    <a:pt x="f429" y="f10"/>
                  </a:lnTo>
                  <a:lnTo>
                    <a:pt x="f436" y="f10"/>
                  </a:lnTo>
                  <a:lnTo>
                    <a:pt x="f437" y="f10"/>
                  </a:lnTo>
                  <a:lnTo>
                    <a:pt x="f438" y="f238"/>
                  </a:lnTo>
                  <a:lnTo>
                    <a:pt x="f439" y="f9"/>
                  </a:lnTo>
                  <a:lnTo>
                    <a:pt x="f440" y="f123"/>
                  </a:lnTo>
                  <a:lnTo>
                    <a:pt x="f441" y="f16"/>
                  </a:lnTo>
                  <a:lnTo>
                    <a:pt x="f442" y="f19"/>
                  </a:lnTo>
                  <a:lnTo>
                    <a:pt x="f443" y="f152"/>
                  </a:lnTo>
                  <a:lnTo>
                    <a:pt x="f444" y="f213"/>
                  </a:lnTo>
                  <a:lnTo>
                    <a:pt x="f445" y="f66"/>
                  </a:lnTo>
                  <a:lnTo>
                    <a:pt x="f446" y="f70"/>
                  </a:lnTo>
                  <a:lnTo>
                    <a:pt x="f6" y="f59"/>
                  </a:lnTo>
                  <a:lnTo>
                    <a:pt x="f6" y="f251"/>
                  </a:lnTo>
                  <a:lnTo>
                    <a:pt x="f447" y="f37"/>
                  </a:lnTo>
                  <a:lnTo>
                    <a:pt x="f448" y="f300"/>
                  </a:lnTo>
                  <a:lnTo>
                    <a:pt x="f444" y="f77"/>
                  </a:lnTo>
                  <a:lnTo>
                    <a:pt x="f449" y="f81"/>
                  </a:lnTo>
                  <a:lnTo>
                    <a:pt x="f441" y="f17"/>
                  </a:lnTo>
                  <a:lnTo>
                    <a:pt x="f450" y="f33"/>
                  </a:lnTo>
                  <a:lnTo>
                    <a:pt x="f451" y="f35"/>
                  </a:lnTo>
                  <a:lnTo>
                    <a:pt x="f452" y="f111"/>
                  </a:lnTo>
                  <a:lnTo>
                    <a:pt x="f429" y="f111"/>
                  </a:lnTo>
                  <a:close/>
                  <a:moveTo>
                    <a:pt x="f453" y="f104"/>
                  </a:moveTo>
                  <a:lnTo>
                    <a:pt x="f454" y="f106"/>
                  </a:lnTo>
                  <a:lnTo>
                    <a:pt x="f455" y="f74"/>
                  </a:lnTo>
                  <a:lnTo>
                    <a:pt x="f456" y="f106"/>
                  </a:lnTo>
                  <a:lnTo>
                    <a:pt x="f457" y="f15"/>
                  </a:lnTo>
                  <a:lnTo>
                    <a:pt x="f458" y="f210"/>
                  </a:lnTo>
                  <a:lnTo>
                    <a:pt x="f459" y="f31"/>
                  </a:lnTo>
                  <a:lnTo>
                    <a:pt x="f460" y="f32"/>
                  </a:lnTo>
                  <a:lnTo>
                    <a:pt x="f461" y="f300"/>
                  </a:lnTo>
                  <a:lnTo>
                    <a:pt x="f462" y="f393"/>
                  </a:lnTo>
                  <a:lnTo>
                    <a:pt x="f463" y="f190"/>
                  </a:lnTo>
                  <a:lnTo>
                    <a:pt x="f462" y="f71"/>
                  </a:lnTo>
                  <a:lnTo>
                    <a:pt x="f461" y="f267"/>
                  </a:lnTo>
                  <a:lnTo>
                    <a:pt x="f460" y="f335"/>
                  </a:lnTo>
                  <a:lnTo>
                    <a:pt x="f459" y="f52"/>
                  </a:lnTo>
                  <a:lnTo>
                    <a:pt x="f458" y="f53"/>
                  </a:lnTo>
                  <a:lnTo>
                    <a:pt x="f457" y="f120"/>
                  </a:lnTo>
                  <a:lnTo>
                    <a:pt x="f456" y="f61"/>
                  </a:lnTo>
                  <a:lnTo>
                    <a:pt x="f455" y="f56"/>
                  </a:lnTo>
                  <a:lnTo>
                    <a:pt x="f464" y="f61"/>
                  </a:lnTo>
                  <a:lnTo>
                    <a:pt x="f453" y="f16"/>
                  </a:lnTo>
                  <a:lnTo>
                    <a:pt x="f453" y="f104"/>
                  </a:lnTo>
                  <a:close/>
                </a:path>
              </a:pathLst>
            </a:custGeom>
            <a:solidFill>
              <a:srgbClr val="BF942B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MX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C9906CAA-E9F9-4EB2-8D89-6B461A44056C}"/>
                </a:ext>
              </a:extLst>
            </p:cNvPr>
            <p:cNvSpPr/>
            <p:nvPr/>
          </p:nvSpPr>
          <p:spPr>
            <a:xfrm>
              <a:off x="9008879" y="5598916"/>
              <a:ext cx="697815" cy="1182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49"/>
                <a:gd name="f7" fmla="val 242"/>
                <a:gd name="f8" fmla="val 120"/>
                <a:gd name="f9" fmla="val 179"/>
                <a:gd name="f10" fmla="val 52"/>
                <a:gd name="f11" fmla="val 40"/>
                <a:gd name="f12" fmla="val 207"/>
                <a:gd name="f13" fmla="val 37"/>
                <a:gd name="f14" fmla="val 217"/>
                <a:gd name="f15" fmla="val 36"/>
                <a:gd name="f16" fmla="val 222"/>
                <a:gd name="f17" fmla="val 226"/>
                <a:gd name="f18" fmla="val 230"/>
                <a:gd name="f19" fmla="val 45"/>
                <a:gd name="f20" fmla="val 233"/>
                <a:gd name="f21" fmla="val 56"/>
                <a:gd name="f22" fmla="val 234"/>
                <a:gd name="f23" fmla="val 238"/>
                <a:gd name="f24" fmla="val 9"/>
                <a:gd name="f25" fmla="val 231"/>
                <a:gd name="f26" fmla="val 15"/>
                <a:gd name="f27" fmla="val 229"/>
                <a:gd name="f28" fmla="val 19"/>
                <a:gd name="f29" fmla="val 225"/>
                <a:gd name="f30" fmla="val 21"/>
                <a:gd name="f31" fmla="val 219"/>
                <a:gd name="f32" fmla="val 25"/>
                <a:gd name="f33" fmla="val 211"/>
                <a:gd name="f34" fmla="val 29"/>
                <a:gd name="f35" fmla="val 203"/>
                <a:gd name="f36" fmla="val 92"/>
                <a:gd name="f37" fmla="val 58"/>
                <a:gd name="f38" fmla="val 96"/>
                <a:gd name="f39" fmla="val 157"/>
                <a:gd name="f40" fmla="val 205"/>
                <a:gd name="f41" fmla="val 161"/>
                <a:gd name="f42" fmla="val 213"/>
                <a:gd name="f43" fmla="val 164"/>
                <a:gd name="f44" fmla="val 168"/>
                <a:gd name="f45" fmla="val 171"/>
                <a:gd name="f46" fmla="val 227"/>
                <a:gd name="f47" fmla="val 178"/>
                <a:gd name="f48" fmla="val 188"/>
                <a:gd name="f49" fmla="val 117"/>
                <a:gd name="f50" fmla="val 127"/>
                <a:gd name="f51" fmla="val 132"/>
                <a:gd name="f52" fmla="val 135"/>
                <a:gd name="f53" fmla="val 136"/>
                <a:gd name="f54" fmla="val 223"/>
                <a:gd name="f55" fmla="val 215"/>
                <a:gd name="f56" fmla="val 131"/>
                <a:gd name="f57" fmla="val 116"/>
                <a:gd name="f58" fmla="val 170"/>
                <a:gd name="f59" fmla="val 87"/>
                <a:gd name="f60" fmla="val 99"/>
                <a:gd name="f61" fmla="val 318"/>
                <a:gd name="f62" fmla="val 67"/>
                <a:gd name="f63" fmla="val 62"/>
                <a:gd name="f64" fmla="val 381"/>
                <a:gd name="f65" fmla="val 374"/>
                <a:gd name="f66" fmla="val 365"/>
                <a:gd name="f67" fmla="val 70"/>
                <a:gd name="f68" fmla="val 358"/>
                <a:gd name="f69" fmla="val 75"/>
                <a:gd name="f70" fmla="val 357"/>
                <a:gd name="f71" fmla="val 78"/>
                <a:gd name="f72" fmla="val 355"/>
                <a:gd name="f73" fmla="val 82"/>
                <a:gd name="f74" fmla="val 94"/>
                <a:gd name="f75" fmla="val 166"/>
                <a:gd name="f76" fmla="val 354"/>
                <a:gd name="f77" fmla="val 190"/>
                <a:gd name="f78" fmla="val 351"/>
                <a:gd name="f79" fmla="val 199"/>
                <a:gd name="f80" fmla="val 350"/>
                <a:gd name="f81" fmla="val 342"/>
                <a:gd name="f82" fmla="val 221"/>
                <a:gd name="f83" fmla="val 328"/>
                <a:gd name="f84" fmla="val 320"/>
                <a:gd name="f85" fmla="val 237"/>
                <a:gd name="f86" fmla="val 311"/>
                <a:gd name="f87" fmla="val 239"/>
                <a:gd name="f88" fmla="val 299"/>
                <a:gd name="f89" fmla="val 287"/>
                <a:gd name="f90" fmla="val 274"/>
                <a:gd name="f91" fmla="val 262"/>
                <a:gd name="f92" fmla="val 251"/>
                <a:gd name="f93" fmla="val 243"/>
                <a:gd name="f94" fmla="val 206"/>
                <a:gd name="f95" fmla="val 220"/>
                <a:gd name="f96" fmla="val 198"/>
                <a:gd name="f97" fmla="val 189"/>
                <a:gd name="f98" fmla="val 218"/>
                <a:gd name="f99" fmla="val 177"/>
                <a:gd name="f100" fmla="val 162"/>
                <a:gd name="f101" fmla="val 86"/>
                <a:gd name="f102" fmla="val 216"/>
                <a:gd name="f103" fmla="val 80"/>
                <a:gd name="f104" fmla="val 214"/>
                <a:gd name="f105" fmla="val 72"/>
                <a:gd name="f106" fmla="val 68"/>
                <a:gd name="f107" fmla="val 192"/>
                <a:gd name="f108" fmla="val 268"/>
                <a:gd name="f109" fmla="val 252"/>
                <a:gd name="f110" fmla="val 246"/>
                <a:gd name="f111" fmla="val 74"/>
                <a:gd name="f112" fmla="val 244"/>
                <a:gd name="f113" fmla="val 181"/>
                <a:gd name="f114" fmla="val 194"/>
                <a:gd name="f115" fmla="val 247"/>
                <a:gd name="f116" fmla="val 258"/>
                <a:gd name="f117" fmla="val 266"/>
                <a:gd name="f118" fmla="val 276"/>
                <a:gd name="f119" fmla="val 288"/>
                <a:gd name="f120" fmla="val 304"/>
                <a:gd name="f121" fmla="val 319"/>
                <a:gd name="f122" fmla="val 331"/>
                <a:gd name="f123" fmla="val 338"/>
                <a:gd name="f124" fmla="val 340"/>
                <a:gd name="f125" fmla="val 343"/>
                <a:gd name="f126" fmla="val 165"/>
                <a:gd name="f127" fmla="val 339"/>
                <a:gd name="f128" fmla="val 334"/>
                <a:gd name="f129" fmla="val 324"/>
                <a:gd name="f130" fmla="val 537"/>
                <a:gd name="f131" fmla="val 540"/>
                <a:gd name="f132" fmla="val 103"/>
                <a:gd name="f133" fmla="val 534"/>
                <a:gd name="f134" fmla="val 533"/>
                <a:gd name="f135" fmla="val 530"/>
                <a:gd name="f136" fmla="val 88"/>
                <a:gd name="f137" fmla="val 526"/>
                <a:gd name="f138" fmla="val 519"/>
                <a:gd name="f139" fmla="val 76"/>
                <a:gd name="f140" fmla="val 511"/>
                <a:gd name="f141" fmla="val 502"/>
                <a:gd name="f142" fmla="val 477"/>
                <a:gd name="f143" fmla="val 478"/>
                <a:gd name="f144" fmla="val 479"/>
                <a:gd name="f145" fmla="val 481"/>
                <a:gd name="f146" fmla="val 486"/>
                <a:gd name="f147" fmla="val 495"/>
                <a:gd name="f148" fmla="val 426"/>
                <a:gd name="f149" fmla="val 433"/>
                <a:gd name="f150" fmla="val 443"/>
                <a:gd name="f151" fmla="val 449"/>
                <a:gd name="f152" fmla="val 451"/>
                <a:gd name="f153" fmla="val 431"/>
                <a:gd name="f154" fmla="val 421"/>
                <a:gd name="f155" fmla="val 413"/>
                <a:gd name="f156" fmla="val 407"/>
                <a:gd name="f157" fmla="val 79"/>
                <a:gd name="f158" fmla="val 402"/>
                <a:gd name="f159" fmla="val 84"/>
                <a:gd name="f160" fmla="val 398"/>
                <a:gd name="f161" fmla="val 395"/>
                <a:gd name="f162" fmla="val 391"/>
                <a:gd name="f163" fmla="val 393"/>
                <a:gd name="f164" fmla="val 642"/>
                <a:gd name="f165" fmla="val 660"/>
                <a:gd name="f166" fmla="val 60"/>
                <a:gd name="f167" fmla="val 674"/>
                <a:gd name="f168" fmla="val 64"/>
                <a:gd name="f169" fmla="val 689"/>
                <a:gd name="f170" fmla="val 702"/>
                <a:gd name="f171" fmla="val 713"/>
                <a:gd name="f172" fmla="val 98"/>
                <a:gd name="f173" fmla="val 721"/>
                <a:gd name="f174" fmla="val 114"/>
                <a:gd name="f175" fmla="val 727"/>
                <a:gd name="f176" fmla="val 728"/>
                <a:gd name="f177" fmla="val 150"/>
                <a:gd name="f178" fmla="val 169"/>
                <a:gd name="f179" fmla="val 186"/>
                <a:gd name="f180" fmla="val 202"/>
                <a:gd name="f181" fmla="val 235"/>
                <a:gd name="f182" fmla="val 658"/>
                <a:gd name="f183" fmla="val 241"/>
                <a:gd name="f184" fmla="val 641"/>
                <a:gd name="f185" fmla="val 624"/>
                <a:gd name="f186" fmla="val 608"/>
                <a:gd name="f187" fmla="val 593"/>
                <a:gd name="f188" fmla="val 580"/>
                <a:gd name="f189" fmla="val 569"/>
                <a:gd name="f190" fmla="val 561"/>
                <a:gd name="f191" fmla="val 187"/>
                <a:gd name="f192" fmla="val 557"/>
                <a:gd name="f193" fmla="val 556"/>
                <a:gd name="f194" fmla="val 130"/>
                <a:gd name="f195" fmla="val 562"/>
                <a:gd name="f196" fmla="val 111"/>
                <a:gd name="f197" fmla="val 572"/>
                <a:gd name="f198" fmla="val 95"/>
                <a:gd name="f199" fmla="val 584"/>
                <a:gd name="f200" fmla="val 597"/>
                <a:gd name="f201" fmla="val 71"/>
                <a:gd name="f202" fmla="val 610"/>
                <a:gd name="f203" fmla="val 626"/>
                <a:gd name="f204" fmla="val 59"/>
                <a:gd name="f205" fmla="val 629"/>
                <a:gd name="f206" fmla="val 620"/>
                <a:gd name="f207" fmla="val 602"/>
                <a:gd name="f208" fmla="val 594"/>
                <a:gd name="f209" fmla="val 589"/>
                <a:gd name="f210" fmla="val 112"/>
                <a:gd name="f211" fmla="val 586"/>
                <a:gd name="f212" fmla="val 585"/>
                <a:gd name="f213" fmla="val 149"/>
                <a:gd name="f214" fmla="val 596"/>
                <a:gd name="f215" fmla="val 604"/>
                <a:gd name="f216" fmla="val 653"/>
                <a:gd name="f217" fmla="val 664"/>
                <a:gd name="f218" fmla="val 673"/>
                <a:gd name="f219" fmla="val 681"/>
                <a:gd name="f220" fmla="val 693"/>
                <a:gd name="f221" fmla="val 697"/>
                <a:gd name="f222" fmla="val 173"/>
                <a:gd name="f223" fmla="val 153"/>
                <a:gd name="f224" fmla="val 688"/>
                <a:gd name="f225" fmla="val 680"/>
                <a:gd name="f226" fmla="val 672"/>
                <a:gd name="f227" fmla="val 662"/>
                <a:gd name="f228" fmla="val 652"/>
                <a:gd name="f229" fmla="val 633"/>
                <a:gd name="f230" fmla="val 44"/>
                <a:gd name="f231" fmla="val 735"/>
                <a:gd name="f232" fmla="val 781"/>
                <a:gd name="f233" fmla="val 890"/>
                <a:gd name="f234" fmla="val 888"/>
                <a:gd name="f235" fmla="val 887"/>
                <a:gd name="f236" fmla="val 880"/>
                <a:gd name="f237" fmla="val 871"/>
                <a:gd name="f238" fmla="val 865"/>
                <a:gd name="f239" fmla="val 927"/>
                <a:gd name="f240" fmla="val 920"/>
                <a:gd name="f241" fmla="val 911"/>
                <a:gd name="f242" fmla="val 904"/>
                <a:gd name="f243" fmla="val 903"/>
                <a:gd name="f244" fmla="val 902"/>
                <a:gd name="f245" fmla="val 896"/>
                <a:gd name="f246" fmla="val 780"/>
                <a:gd name="f247" fmla="val 783"/>
                <a:gd name="f248" fmla="val 784"/>
                <a:gd name="f249" fmla="val 791"/>
                <a:gd name="f250" fmla="val 800"/>
                <a:gd name="f251" fmla="val 805"/>
                <a:gd name="f252" fmla="val 744"/>
                <a:gd name="f253" fmla="val 751"/>
                <a:gd name="f254" fmla="val 760"/>
                <a:gd name="f255" fmla="val 767"/>
                <a:gd name="f256" fmla="val 768"/>
                <a:gd name="f257" fmla="val 769"/>
                <a:gd name="f258" fmla="val 763"/>
                <a:gd name="f259" fmla="val 757"/>
                <a:gd name="f260" fmla="val 753"/>
                <a:gd name="f261" fmla="val 747"/>
                <a:gd name="f262" fmla="val 741"/>
                <a:gd name="f263" fmla="val 1027"/>
                <a:gd name="f264" fmla="val 1044"/>
                <a:gd name="f265" fmla="val 1059"/>
                <a:gd name="f266" fmla="val 1074"/>
                <a:gd name="f267" fmla="val 1087"/>
                <a:gd name="f268" fmla="val 1098"/>
                <a:gd name="f269" fmla="val 1106"/>
                <a:gd name="f270" fmla="val 1111"/>
                <a:gd name="f271" fmla="val 1113"/>
                <a:gd name="f272" fmla="val 1043"/>
                <a:gd name="f273" fmla="val 1026"/>
                <a:gd name="f274" fmla="val 1008"/>
                <a:gd name="f275" fmla="val 992"/>
                <a:gd name="f276" fmla="val 978"/>
                <a:gd name="f277" fmla="val 964"/>
                <a:gd name="f278" fmla="val 954"/>
                <a:gd name="f279" fmla="val 946"/>
                <a:gd name="f280" fmla="val 942"/>
                <a:gd name="f281" fmla="val 940"/>
                <a:gd name="f282" fmla="val 947"/>
                <a:gd name="f283" fmla="val 956"/>
                <a:gd name="f284" fmla="val 968"/>
                <a:gd name="f285" fmla="val 982"/>
                <a:gd name="f286" fmla="val 995"/>
                <a:gd name="f287" fmla="val 1011"/>
                <a:gd name="f288" fmla="val 1014"/>
                <a:gd name="f289" fmla="val 1004"/>
                <a:gd name="f290" fmla="val 987"/>
                <a:gd name="f291" fmla="val 979"/>
                <a:gd name="f292" fmla="val 974"/>
                <a:gd name="f293" fmla="val 971"/>
                <a:gd name="f294" fmla="val 970"/>
                <a:gd name="f295" fmla="val 980"/>
                <a:gd name="f296" fmla="val 988"/>
                <a:gd name="f297" fmla="val 1038"/>
                <a:gd name="f298" fmla="val 1048"/>
                <a:gd name="f299" fmla="val 1058"/>
                <a:gd name="f300" fmla="val 1066"/>
                <a:gd name="f301" fmla="val 1078"/>
                <a:gd name="f302" fmla="val 1082"/>
                <a:gd name="f303" fmla="val 1073"/>
                <a:gd name="f304" fmla="val 1065"/>
                <a:gd name="f305" fmla="val 1056"/>
                <a:gd name="f306" fmla="val 1047"/>
                <a:gd name="f307" fmla="val 1036"/>
                <a:gd name="f308" fmla="val 1231"/>
                <a:gd name="f309" fmla="val 1163"/>
                <a:gd name="f310" fmla="val 90"/>
                <a:gd name="f311" fmla="val 1165"/>
                <a:gd name="f312" fmla="val 1166"/>
                <a:gd name="f313" fmla="val 1167"/>
                <a:gd name="f314" fmla="val 1173"/>
                <a:gd name="f315" fmla="val 1182"/>
                <a:gd name="f316" fmla="val 1189"/>
                <a:gd name="f317" fmla="val 1127"/>
                <a:gd name="f318" fmla="val 1133"/>
                <a:gd name="f319" fmla="val 1143"/>
                <a:gd name="f320" fmla="val 1149"/>
                <a:gd name="f321" fmla="val 1151"/>
                <a:gd name="f322" fmla="val 1153"/>
                <a:gd name="f323" fmla="val 83"/>
                <a:gd name="f324" fmla="val 1150"/>
                <a:gd name="f325" fmla="val 1147"/>
                <a:gd name="f326" fmla="val 1142"/>
                <a:gd name="f327" fmla="val 1137"/>
                <a:gd name="f328" fmla="val 1177"/>
                <a:gd name="f329" fmla="val 1241"/>
                <a:gd name="f330" fmla="val 201"/>
                <a:gd name="f331" fmla="val 1304"/>
                <a:gd name="f332" fmla="val 1354"/>
                <a:gd name="f333" fmla="val 1348"/>
                <a:gd name="f334" fmla="val 1338"/>
                <a:gd name="f335" fmla="val 1332"/>
                <a:gd name="f336" fmla="val 1330"/>
                <a:gd name="f337" fmla="val 1329"/>
                <a:gd name="f338" fmla="val 1333"/>
                <a:gd name="f339" fmla="val 1278"/>
                <a:gd name="f340" fmla="val 1285"/>
                <a:gd name="f341" fmla="val 1294"/>
                <a:gd name="f342" fmla="val 1301"/>
                <a:gd name="f343" fmla="val 1235"/>
                <a:gd name="f344" fmla="val 1481"/>
                <a:gd name="f345" fmla="val 1413"/>
                <a:gd name="f346" fmla="val 1401"/>
                <a:gd name="f347" fmla="val 1398"/>
                <a:gd name="f348" fmla="val 1397"/>
                <a:gd name="f349" fmla="val 1406"/>
                <a:gd name="f350" fmla="val 1417"/>
                <a:gd name="f351" fmla="val 1361"/>
                <a:gd name="f352" fmla="val 1370"/>
                <a:gd name="f353" fmla="val 1376"/>
                <a:gd name="f354" fmla="val 1380"/>
                <a:gd name="f355" fmla="val 1382"/>
                <a:gd name="f356" fmla="val 1386"/>
                <a:gd name="f357" fmla="val 1390"/>
                <a:gd name="f358" fmla="val 1453"/>
                <a:gd name="f359" fmla="val 1457"/>
                <a:gd name="f360" fmla="val 1519"/>
                <a:gd name="f361" fmla="val 1523"/>
                <a:gd name="f362" fmla="val 1525"/>
                <a:gd name="f363" fmla="val 1529"/>
                <a:gd name="f364" fmla="val 1532"/>
                <a:gd name="f365" fmla="val 1539"/>
                <a:gd name="f366" fmla="val 1479"/>
                <a:gd name="f367" fmla="val 1488"/>
                <a:gd name="f368" fmla="val 1493"/>
                <a:gd name="f369" fmla="val 1496"/>
                <a:gd name="f370" fmla="val 1497"/>
                <a:gd name="f371" fmla="val 1492"/>
                <a:gd name="f372" fmla="val 1477"/>
                <a:gd name="f373" fmla="val 1448"/>
                <a:gd name="f374" fmla="+- 0 0 -90"/>
                <a:gd name="f375" fmla="*/ f3 1 1549"/>
                <a:gd name="f376" fmla="*/ f4 1 242"/>
                <a:gd name="f377" fmla="+- f7 0 f5"/>
                <a:gd name="f378" fmla="+- f6 0 f5"/>
                <a:gd name="f379" fmla="*/ f374 f0 1"/>
                <a:gd name="f380" fmla="*/ f378 1 1549"/>
                <a:gd name="f381" fmla="*/ f377 1 242"/>
                <a:gd name="f382" fmla="*/ 40 f378 1"/>
                <a:gd name="f383" fmla="*/ 230 f377 1"/>
                <a:gd name="f384" fmla="*/ 15 f378 1"/>
                <a:gd name="f385" fmla="*/ 229 f377 1"/>
                <a:gd name="f386" fmla="*/ 157 f378 1"/>
                <a:gd name="f387" fmla="*/ 205 f377 1"/>
                <a:gd name="f388" fmla="*/ 188 f378 1"/>
                <a:gd name="f389" fmla="*/ 238 f377 1"/>
                <a:gd name="f390" fmla="*/ 135 f378 1"/>
                <a:gd name="f391" fmla="*/ 215 f377 1"/>
                <a:gd name="f392" fmla="*/ 318 f378 1"/>
                <a:gd name="f393" fmla="*/ 67 f377 1"/>
                <a:gd name="f394" fmla="*/ 357 f378 1"/>
                <a:gd name="f395" fmla="*/ 78 f377 1"/>
                <a:gd name="f396" fmla="*/ 350 f378 1"/>
                <a:gd name="f397" fmla="*/ 207 f377 1"/>
                <a:gd name="f398" fmla="*/ 274 f378 1"/>
                <a:gd name="f399" fmla="*/ 242 f377 1"/>
                <a:gd name="f400" fmla="*/ 219 f378 1"/>
                <a:gd name="f401" fmla="*/ 189 f377 1"/>
                <a:gd name="f402" fmla="*/ 214 f378 1"/>
                <a:gd name="f403" fmla="*/ 72 f377 1"/>
                <a:gd name="f404" fmla="*/ 262 f378 1"/>
                <a:gd name="f405" fmla="*/ 244 f378 1"/>
                <a:gd name="f406" fmla="*/ 194 f377 1"/>
                <a:gd name="f407" fmla="*/ 304 f378 1"/>
                <a:gd name="f408" fmla="*/ 343 f378 1"/>
                <a:gd name="f409" fmla="*/ 165 f377 1"/>
                <a:gd name="f410" fmla="*/ 324 f378 1"/>
                <a:gd name="f411" fmla="*/ 526 f378 1"/>
                <a:gd name="f412" fmla="*/ 82 f377 1"/>
                <a:gd name="f413" fmla="*/ 478 f378 1"/>
                <a:gd name="f414" fmla="*/ 221 f377 1"/>
                <a:gd name="f415" fmla="*/ 426 f378 1"/>
                <a:gd name="f416" fmla="*/ 451 f378 1"/>
                <a:gd name="f417" fmla="*/ 398 f378 1"/>
                <a:gd name="f418" fmla="*/ 92 f377 1"/>
                <a:gd name="f419" fmla="*/ 674 f378 1"/>
                <a:gd name="f420" fmla="*/ 64 f377 1"/>
                <a:gd name="f421" fmla="*/ 727 f378 1"/>
                <a:gd name="f422" fmla="*/ 169 f377 1"/>
                <a:gd name="f423" fmla="*/ 641 f378 1"/>
                <a:gd name="f424" fmla="*/ 557 f378 1"/>
                <a:gd name="f425" fmla="*/ 610 f378 1"/>
                <a:gd name="f426" fmla="*/ 589 f378 1"/>
                <a:gd name="f427" fmla="*/ 187 f377 1"/>
                <a:gd name="f428" fmla="*/ 653 f378 1"/>
                <a:gd name="f429" fmla="*/ 231 f377 1"/>
                <a:gd name="f430" fmla="*/ 697 f378 1"/>
                <a:gd name="f431" fmla="*/ 153 f377 1"/>
                <a:gd name="f432" fmla="*/ 652 f378 1"/>
                <a:gd name="f433" fmla="*/ 68 f377 1"/>
                <a:gd name="f434" fmla="*/ 672 f378 1"/>
                <a:gd name="f435" fmla="*/ 0 f377 1"/>
                <a:gd name="f436" fmla="*/ 888 f378 1"/>
                <a:gd name="f437" fmla="*/ 75 f377 1"/>
                <a:gd name="f438" fmla="*/ 927 f378 1"/>
                <a:gd name="f439" fmla="*/ 902 f378 1"/>
                <a:gd name="f440" fmla="*/ 241 f377 1"/>
                <a:gd name="f441" fmla="*/ 784 f378 1"/>
                <a:gd name="f442" fmla="*/ 751 f378 1"/>
                <a:gd name="f443" fmla="*/ 234 f377 1"/>
                <a:gd name="f444" fmla="*/ 763 f378 1"/>
                <a:gd name="f445" fmla="*/ 1027 f378 1"/>
                <a:gd name="f446" fmla="*/ 58 f377 1"/>
                <a:gd name="f447" fmla="*/ 1111 f378 1"/>
                <a:gd name="f448" fmla="*/ 131 f377 1"/>
                <a:gd name="f449" fmla="*/ 1059 f378 1"/>
                <a:gd name="f450" fmla="*/ 235 f377 1"/>
                <a:gd name="f451" fmla="*/ 954 f378 1"/>
                <a:gd name="f452" fmla="*/ 203 f377 1"/>
                <a:gd name="f453" fmla="*/ 968 f378 1"/>
                <a:gd name="f454" fmla="*/ 1014 f378 1"/>
                <a:gd name="f455" fmla="*/ 970 f378 1"/>
                <a:gd name="f456" fmla="*/ 149 f377 1"/>
                <a:gd name="f457" fmla="*/ 233 f377 1"/>
                <a:gd name="f458" fmla="*/ 1078 f378 1"/>
                <a:gd name="f459" fmla="*/ 1056 f378 1"/>
                <a:gd name="f460" fmla="*/ 1163 f378 1"/>
                <a:gd name="f461" fmla="*/ 1189 f378 1"/>
                <a:gd name="f462" fmla="*/ 1151 f378 1"/>
                <a:gd name="f463" fmla="*/ 1142 f378 1"/>
                <a:gd name="f464" fmla="*/ 70 f377 1"/>
                <a:gd name="f465" fmla="*/ 1354 f378 1"/>
                <a:gd name="f466" fmla="*/ 62 f377 1"/>
                <a:gd name="f467" fmla="*/ 1329 f378 1"/>
                <a:gd name="f468" fmla="*/ 1348 f378 1"/>
                <a:gd name="f469" fmla="*/ 1301 f378 1"/>
                <a:gd name="f470" fmla="*/ 227 f377 1"/>
                <a:gd name="f471" fmla="*/ 1481 f378 1"/>
                <a:gd name="f472" fmla="*/ 179 f377 1"/>
                <a:gd name="f473" fmla="*/ 1406 f378 1"/>
                <a:gd name="f474" fmla="*/ 1380 f378 1"/>
                <a:gd name="f475" fmla="*/ 225 f377 1"/>
                <a:gd name="f476" fmla="*/ 1523 f378 1"/>
                <a:gd name="f477" fmla="*/ 213 f377 1"/>
                <a:gd name="f478" fmla="*/ 1479 f378 1"/>
                <a:gd name="f479" fmla="*/ 1492 f378 1"/>
                <a:gd name="f480" fmla="*/ f379 1 f2"/>
                <a:gd name="f481" fmla="*/ f382 1 1549"/>
                <a:gd name="f482" fmla="*/ f383 1 242"/>
                <a:gd name="f483" fmla="*/ f384 1 1549"/>
                <a:gd name="f484" fmla="*/ f385 1 242"/>
                <a:gd name="f485" fmla="*/ f386 1 1549"/>
                <a:gd name="f486" fmla="*/ f387 1 242"/>
                <a:gd name="f487" fmla="*/ f388 1 1549"/>
                <a:gd name="f488" fmla="*/ f389 1 242"/>
                <a:gd name="f489" fmla="*/ f390 1 1549"/>
                <a:gd name="f490" fmla="*/ f391 1 242"/>
                <a:gd name="f491" fmla="*/ f392 1 1549"/>
                <a:gd name="f492" fmla="*/ f393 1 242"/>
                <a:gd name="f493" fmla="*/ f394 1 1549"/>
                <a:gd name="f494" fmla="*/ f395 1 242"/>
                <a:gd name="f495" fmla="*/ f396 1 1549"/>
                <a:gd name="f496" fmla="*/ f397 1 242"/>
                <a:gd name="f497" fmla="*/ f398 1 1549"/>
                <a:gd name="f498" fmla="*/ f399 1 242"/>
                <a:gd name="f499" fmla="*/ f400 1 1549"/>
                <a:gd name="f500" fmla="*/ f401 1 242"/>
                <a:gd name="f501" fmla="*/ f402 1 1549"/>
                <a:gd name="f502" fmla="*/ f403 1 242"/>
                <a:gd name="f503" fmla="*/ f404 1 1549"/>
                <a:gd name="f504" fmla="*/ f405 1 1549"/>
                <a:gd name="f505" fmla="*/ f406 1 242"/>
                <a:gd name="f506" fmla="*/ f407 1 1549"/>
                <a:gd name="f507" fmla="*/ f408 1 1549"/>
                <a:gd name="f508" fmla="*/ f409 1 242"/>
                <a:gd name="f509" fmla="*/ f410 1 1549"/>
                <a:gd name="f510" fmla="*/ f411 1 1549"/>
                <a:gd name="f511" fmla="*/ f412 1 242"/>
                <a:gd name="f512" fmla="*/ f413 1 1549"/>
                <a:gd name="f513" fmla="*/ f414 1 242"/>
                <a:gd name="f514" fmla="*/ f415 1 1549"/>
                <a:gd name="f515" fmla="*/ f416 1 1549"/>
                <a:gd name="f516" fmla="*/ f417 1 1549"/>
                <a:gd name="f517" fmla="*/ f418 1 242"/>
                <a:gd name="f518" fmla="*/ f419 1 1549"/>
                <a:gd name="f519" fmla="*/ f420 1 242"/>
                <a:gd name="f520" fmla="*/ f421 1 1549"/>
                <a:gd name="f521" fmla="*/ f422 1 242"/>
                <a:gd name="f522" fmla="*/ f423 1 1549"/>
                <a:gd name="f523" fmla="*/ f424 1 1549"/>
                <a:gd name="f524" fmla="*/ f425 1 1549"/>
                <a:gd name="f525" fmla="*/ f426 1 1549"/>
                <a:gd name="f526" fmla="*/ f427 1 242"/>
                <a:gd name="f527" fmla="*/ f428 1 1549"/>
                <a:gd name="f528" fmla="*/ f429 1 242"/>
                <a:gd name="f529" fmla="*/ f430 1 1549"/>
                <a:gd name="f530" fmla="*/ f431 1 242"/>
                <a:gd name="f531" fmla="*/ f432 1 1549"/>
                <a:gd name="f532" fmla="*/ f433 1 242"/>
                <a:gd name="f533" fmla="*/ f434 1 1549"/>
                <a:gd name="f534" fmla="*/ f435 1 242"/>
                <a:gd name="f535" fmla="*/ f436 1 1549"/>
                <a:gd name="f536" fmla="*/ f437 1 242"/>
                <a:gd name="f537" fmla="*/ f438 1 1549"/>
                <a:gd name="f538" fmla="*/ f439 1 1549"/>
                <a:gd name="f539" fmla="*/ f440 1 242"/>
                <a:gd name="f540" fmla="*/ f441 1 1549"/>
                <a:gd name="f541" fmla="*/ f442 1 1549"/>
                <a:gd name="f542" fmla="*/ f443 1 242"/>
                <a:gd name="f543" fmla="*/ f444 1 1549"/>
                <a:gd name="f544" fmla="*/ f445 1 1549"/>
                <a:gd name="f545" fmla="*/ f446 1 242"/>
                <a:gd name="f546" fmla="*/ f447 1 1549"/>
                <a:gd name="f547" fmla="*/ f448 1 242"/>
                <a:gd name="f548" fmla="*/ f449 1 1549"/>
                <a:gd name="f549" fmla="*/ f450 1 242"/>
                <a:gd name="f550" fmla="*/ f451 1 1549"/>
                <a:gd name="f551" fmla="*/ f452 1 242"/>
                <a:gd name="f552" fmla="*/ f453 1 1549"/>
                <a:gd name="f553" fmla="*/ f454 1 1549"/>
                <a:gd name="f554" fmla="*/ f455 1 1549"/>
                <a:gd name="f555" fmla="*/ f456 1 242"/>
                <a:gd name="f556" fmla="*/ f457 1 242"/>
                <a:gd name="f557" fmla="*/ f458 1 1549"/>
                <a:gd name="f558" fmla="*/ f459 1 1549"/>
                <a:gd name="f559" fmla="*/ f460 1 1549"/>
                <a:gd name="f560" fmla="*/ f461 1 1549"/>
                <a:gd name="f561" fmla="*/ f462 1 1549"/>
                <a:gd name="f562" fmla="*/ f463 1 1549"/>
                <a:gd name="f563" fmla="*/ f464 1 242"/>
                <a:gd name="f564" fmla="*/ f465 1 1549"/>
                <a:gd name="f565" fmla="*/ f466 1 242"/>
                <a:gd name="f566" fmla="*/ f467 1 1549"/>
                <a:gd name="f567" fmla="*/ f468 1 1549"/>
                <a:gd name="f568" fmla="*/ f469 1 1549"/>
                <a:gd name="f569" fmla="*/ f470 1 242"/>
                <a:gd name="f570" fmla="*/ f471 1 1549"/>
                <a:gd name="f571" fmla="*/ f472 1 242"/>
                <a:gd name="f572" fmla="*/ f473 1 1549"/>
                <a:gd name="f573" fmla="*/ f474 1 1549"/>
                <a:gd name="f574" fmla="*/ f475 1 242"/>
                <a:gd name="f575" fmla="*/ f476 1 1549"/>
                <a:gd name="f576" fmla="*/ f477 1 242"/>
                <a:gd name="f577" fmla="*/ f478 1 1549"/>
                <a:gd name="f578" fmla="*/ f479 1 1549"/>
                <a:gd name="f579" fmla="*/ 0 1 f380"/>
                <a:gd name="f580" fmla="*/ f6 1 f380"/>
                <a:gd name="f581" fmla="*/ 0 1 f381"/>
                <a:gd name="f582" fmla="*/ f7 1 f381"/>
                <a:gd name="f583" fmla="+- f480 0 f1"/>
                <a:gd name="f584" fmla="*/ f481 1 f380"/>
                <a:gd name="f585" fmla="*/ f482 1 f381"/>
                <a:gd name="f586" fmla="*/ f483 1 f380"/>
                <a:gd name="f587" fmla="*/ f484 1 f381"/>
                <a:gd name="f588" fmla="*/ f485 1 f380"/>
                <a:gd name="f589" fmla="*/ f486 1 f381"/>
                <a:gd name="f590" fmla="*/ f487 1 f380"/>
                <a:gd name="f591" fmla="*/ f488 1 f381"/>
                <a:gd name="f592" fmla="*/ f489 1 f380"/>
                <a:gd name="f593" fmla="*/ f490 1 f381"/>
                <a:gd name="f594" fmla="*/ f491 1 f380"/>
                <a:gd name="f595" fmla="*/ f492 1 f381"/>
                <a:gd name="f596" fmla="*/ f493 1 f380"/>
                <a:gd name="f597" fmla="*/ f494 1 f381"/>
                <a:gd name="f598" fmla="*/ f495 1 f380"/>
                <a:gd name="f599" fmla="*/ f496 1 f381"/>
                <a:gd name="f600" fmla="*/ f497 1 f380"/>
                <a:gd name="f601" fmla="*/ f498 1 f381"/>
                <a:gd name="f602" fmla="*/ f499 1 f380"/>
                <a:gd name="f603" fmla="*/ f500 1 f381"/>
                <a:gd name="f604" fmla="*/ f501 1 f380"/>
                <a:gd name="f605" fmla="*/ f502 1 f381"/>
                <a:gd name="f606" fmla="*/ f503 1 f380"/>
                <a:gd name="f607" fmla="*/ f504 1 f380"/>
                <a:gd name="f608" fmla="*/ f505 1 f381"/>
                <a:gd name="f609" fmla="*/ f506 1 f380"/>
                <a:gd name="f610" fmla="*/ f507 1 f380"/>
                <a:gd name="f611" fmla="*/ f508 1 f381"/>
                <a:gd name="f612" fmla="*/ f509 1 f380"/>
                <a:gd name="f613" fmla="*/ f510 1 f380"/>
                <a:gd name="f614" fmla="*/ f511 1 f381"/>
                <a:gd name="f615" fmla="*/ f512 1 f380"/>
                <a:gd name="f616" fmla="*/ f513 1 f381"/>
                <a:gd name="f617" fmla="*/ f514 1 f380"/>
                <a:gd name="f618" fmla="*/ f515 1 f380"/>
                <a:gd name="f619" fmla="*/ f516 1 f380"/>
                <a:gd name="f620" fmla="*/ f517 1 f381"/>
                <a:gd name="f621" fmla="*/ f518 1 f380"/>
                <a:gd name="f622" fmla="*/ f519 1 f381"/>
                <a:gd name="f623" fmla="*/ f520 1 f380"/>
                <a:gd name="f624" fmla="*/ f521 1 f381"/>
                <a:gd name="f625" fmla="*/ f522 1 f380"/>
                <a:gd name="f626" fmla="*/ f523 1 f380"/>
                <a:gd name="f627" fmla="*/ f524 1 f380"/>
                <a:gd name="f628" fmla="*/ f525 1 f380"/>
                <a:gd name="f629" fmla="*/ f526 1 f381"/>
                <a:gd name="f630" fmla="*/ f527 1 f380"/>
                <a:gd name="f631" fmla="*/ f528 1 f381"/>
                <a:gd name="f632" fmla="*/ f529 1 f380"/>
                <a:gd name="f633" fmla="*/ f530 1 f381"/>
                <a:gd name="f634" fmla="*/ f531 1 f380"/>
                <a:gd name="f635" fmla="*/ f532 1 f381"/>
                <a:gd name="f636" fmla="*/ f533 1 f380"/>
                <a:gd name="f637" fmla="*/ f534 1 f381"/>
                <a:gd name="f638" fmla="*/ f535 1 f380"/>
                <a:gd name="f639" fmla="*/ f536 1 f381"/>
                <a:gd name="f640" fmla="*/ f537 1 f380"/>
                <a:gd name="f641" fmla="*/ f538 1 f380"/>
                <a:gd name="f642" fmla="*/ f539 1 f381"/>
                <a:gd name="f643" fmla="*/ f540 1 f380"/>
                <a:gd name="f644" fmla="*/ f541 1 f380"/>
                <a:gd name="f645" fmla="*/ f542 1 f381"/>
                <a:gd name="f646" fmla="*/ f543 1 f380"/>
                <a:gd name="f647" fmla="*/ f544 1 f380"/>
                <a:gd name="f648" fmla="*/ f545 1 f381"/>
                <a:gd name="f649" fmla="*/ f546 1 f380"/>
                <a:gd name="f650" fmla="*/ f547 1 f381"/>
                <a:gd name="f651" fmla="*/ f548 1 f380"/>
                <a:gd name="f652" fmla="*/ f549 1 f381"/>
                <a:gd name="f653" fmla="*/ f550 1 f380"/>
                <a:gd name="f654" fmla="*/ f551 1 f381"/>
                <a:gd name="f655" fmla="*/ f552 1 f380"/>
                <a:gd name="f656" fmla="*/ f553 1 f380"/>
                <a:gd name="f657" fmla="*/ f554 1 f380"/>
                <a:gd name="f658" fmla="*/ f555 1 f381"/>
                <a:gd name="f659" fmla="*/ f556 1 f381"/>
                <a:gd name="f660" fmla="*/ f557 1 f380"/>
                <a:gd name="f661" fmla="*/ f558 1 f380"/>
                <a:gd name="f662" fmla="*/ f559 1 f380"/>
                <a:gd name="f663" fmla="*/ f560 1 f380"/>
                <a:gd name="f664" fmla="*/ f561 1 f380"/>
                <a:gd name="f665" fmla="*/ f562 1 f380"/>
                <a:gd name="f666" fmla="*/ f563 1 f381"/>
                <a:gd name="f667" fmla="*/ f564 1 f380"/>
                <a:gd name="f668" fmla="*/ f565 1 f381"/>
                <a:gd name="f669" fmla="*/ f566 1 f380"/>
                <a:gd name="f670" fmla="*/ f567 1 f380"/>
                <a:gd name="f671" fmla="*/ f568 1 f380"/>
                <a:gd name="f672" fmla="*/ f569 1 f381"/>
                <a:gd name="f673" fmla="*/ f570 1 f380"/>
                <a:gd name="f674" fmla="*/ f571 1 f381"/>
                <a:gd name="f675" fmla="*/ f572 1 f380"/>
                <a:gd name="f676" fmla="*/ f573 1 f380"/>
                <a:gd name="f677" fmla="*/ f574 1 f381"/>
                <a:gd name="f678" fmla="*/ f575 1 f380"/>
                <a:gd name="f679" fmla="*/ f576 1 f381"/>
                <a:gd name="f680" fmla="*/ f577 1 f380"/>
                <a:gd name="f681" fmla="*/ f578 1 f380"/>
                <a:gd name="f682" fmla="*/ f579 f375 1"/>
                <a:gd name="f683" fmla="*/ f580 f375 1"/>
                <a:gd name="f684" fmla="*/ f582 f376 1"/>
                <a:gd name="f685" fmla="*/ f581 f376 1"/>
                <a:gd name="f686" fmla="*/ f584 f375 1"/>
                <a:gd name="f687" fmla="*/ f585 f376 1"/>
                <a:gd name="f688" fmla="*/ f586 f375 1"/>
                <a:gd name="f689" fmla="*/ f587 f376 1"/>
                <a:gd name="f690" fmla="*/ f588 f375 1"/>
                <a:gd name="f691" fmla="*/ f589 f376 1"/>
                <a:gd name="f692" fmla="*/ f590 f375 1"/>
                <a:gd name="f693" fmla="*/ f591 f376 1"/>
                <a:gd name="f694" fmla="*/ f592 f375 1"/>
                <a:gd name="f695" fmla="*/ f593 f376 1"/>
                <a:gd name="f696" fmla="*/ f594 f375 1"/>
                <a:gd name="f697" fmla="*/ f595 f376 1"/>
                <a:gd name="f698" fmla="*/ f596 f375 1"/>
                <a:gd name="f699" fmla="*/ f597 f376 1"/>
                <a:gd name="f700" fmla="*/ f598 f375 1"/>
                <a:gd name="f701" fmla="*/ f599 f376 1"/>
                <a:gd name="f702" fmla="*/ f600 f375 1"/>
                <a:gd name="f703" fmla="*/ f601 f376 1"/>
                <a:gd name="f704" fmla="*/ f602 f375 1"/>
                <a:gd name="f705" fmla="*/ f603 f376 1"/>
                <a:gd name="f706" fmla="*/ f604 f375 1"/>
                <a:gd name="f707" fmla="*/ f605 f376 1"/>
                <a:gd name="f708" fmla="*/ f606 f375 1"/>
                <a:gd name="f709" fmla="*/ f607 f375 1"/>
                <a:gd name="f710" fmla="*/ f608 f376 1"/>
                <a:gd name="f711" fmla="*/ f609 f375 1"/>
                <a:gd name="f712" fmla="*/ f610 f375 1"/>
                <a:gd name="f713" fmla="*/ f611 f376 1"/>
                <a:gd name="f714" fmla="*/ f612 f375 1"/>
                <a:gd name="f715" fmla="*/ f613 f375 1"/>
                <a:gd name="f716" fmla="*/ f614 f376 1"/>
                <a:gd name="f717" fmla="*/ f615 f375 1"/>
                <a:gd name="f718" fmla="*/ f616 f376 1"/>
                <a:gd name="f719" fmla="*/ f617 f375 1"/>
                <a:gd name="f720" fmla="*/ f618 f375 1"/>
                <a:gd name="f721" fmla="*/ f619 f375 1"/>
                <a:gd name="f722" fmla="*/ f620 f376 1"/>
                <a:gd name="f723" fmla="*/ f621 f375 1"/>
                <a:gd name="f724" fmla="*/ f622 f376 1"/>
                <a:gd name="f725" fmla="*/ f623 f375 1"/>
                <a:gd name="f726" fmla="*/ f624 f376 1"/>
                <a:gd name="f727" fmla="*/ f625 f375 1"/>
                <a:gd name="f728" fmla="*/ f626 f375 1"/>
                <a:gd name="f729" fmla="*/ f627 f375 1"/>
                <a:gd name="f730" fmla="*/ f628 f375 1"/>
                <a:gd name="f731" fmla="*/ f629 f376 1"/>
                <a:gd name="f732" fmla="*/ f630 f375 1"/>
                <a:gd name="f733" fmla="*/ f631 f376 1"/>
                <a:gd name="f734" fmla="*/ f632 f375 1"/>
                <a:gd name="f735" fmla="*/ f633 f376 1"/>
                <a:gd name="f736" fmla="*/ f634 f375 1"/>
                <a:gd name="f737" fmla="*/ f635 f376 1"/>
                <a:gd name="f738" fmla="*/ f636 f375 1"/>
                <a:gd name="f739" fmla="*/ f637 f376 1"/>
                <a:gd name="f740" fmla="*/ f638 f375 1"/>
                <a:gd name="f741" fmla="*/ f639 f376 1"/>
                <a:gd name="f742" fmla="*/ f640 f375 1"/>
                <a:gd name="f743" fmla="*/ f641 f375 1"/>
                <a:gd name="f744" fmla="*/ f642 f376 1"/>
                <a:gd name="f745" fmla="*/ f643 f375 1"/>
                <a:gd name="f746" fmla="*/ f644 f375 1"/>
                <a:gd name="f747" fmla="*/ f645 f376 1"/>
                <a:gd name="f748" fmla="*/ f646 f375 1"/>
                <a:gd name="f749" fmla="*/ f647 f375 1"/>
                <a:gd name="f750" fmla="*/ f648 f376 1"/>
                <a:gd name="f751" fmla="*/ f649 f375 1"/>
                <a:gd name="f752" fmla="*/ f650 f376 1"/>
                <a:gd name="f753" fmla="*/ f651 f375 1"/>
                <a:gd name="f754" fmla="*/ f652 f376 1"/>
                <a:gd name="f755" fmla="*/ f653 f375 1"/>
                <a:gd name="f756" fmla="*/ f654 f376 1"/>
                <a:gd name="f757" fmla="*/ f655 f375 1"/>
                <a:gd name="f758" fmla="*/ f656 f375 1"/>
                <a:gd name="f759" fmla="*/ f657 f375 1"/>
                <a:gd name="f760" fmla="*/ f658 f376 1"/>
                <a:gd name="f761" fmla="*/ f659 f376 1"/>
                <a:gd name="f762" fmla="*/ f660 f375 1"/>
                <a:gd name="f763" fmla="*/ f661 f375 1"/>
                <a:gd name="f764" fmla="*/ f662 f375 1"/>
                <a:gd name="f765" fmla="*/ f663 f375 1"/>
                <a:gd name="f766" fmla="*/ f664 f375 1"/>
                <a:gd name="f767" fmla="*/ f665 f375 1"/>
                <a:gd name="f768" fmla="*/ f666 f376 1"/>
                <a:gd name="f769" fmla="*/ f667 f375 1"/>
                <a:gd name="f770" fmla="*/ f668 f376 1"/>
                <a:gd name="f771" fmla="*/ f669 f375 1"/>
                <a:gd name="f772" fmla="*/ f670 f375 1"/>
                <a:gd name="f773" fmla="*/ f671 f375 1"/>
                <a:gd name="f774" fmla="*/ f672 f376 1"/>
                <a:gd name="f775" fmla="*/ f673 f375 1"/>
                <a:gd name="f776" fmla="*/ f674 f376 1"/>
                <a:gd name="f777" fmla="*/ f675 f375 1"/>
                <a:gd name="f778" fmla="*/ f676 f375 1"/>
                <a:gd name="f779" fmla="*/ f677 f376 1"/>
                <a:gd name="f780" fmla="*/ f678 f375 1"/>
                <a:gd name="f781" fmla="*/ f679 f376 1"/>
                <a:gd name="f782" fmla="*/ f680 f375 1"/>
                <a:gd name="f783" fmla="*/ f681 f37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83">
                  <a:pos x="f686" y="f687"/>
                </a:cxn>
                <a:cxn ang="f583">
                  <a:pos x="f688" y="f689"/>
                </a:cxn>
                <a:cxn ang="f583">
                  <a:pos x="f690" y="f691"/>
                </a:cxn>
                <a:cxn ang="f583">
                  <a:pos x="f692" y="f693"/>
                </a:cxn>
                <a:cxn ang="f583">
                  <a:pos x="f694" y="f695"/>
                </a:cxn>
                <a:cxn ang="f583">
                  <a:pos x="f696" y="f697"/>
                </a:cxn>
                <a:cxn ang="f583">
                  <a:pos x="f698" y="f699"/>
                </a:cxn>
                <a:cxn ang="f583">
                  <a:pos x="f700" y="f701"/>
                </a:cxn>
                <a:cxn ang="f583">
                  <a:pos x="f702" y="f703"/>
                </a:cxn>
                <a:cxn ang="f583">
                  <a:pos x="f704" y="f705"/>
                </a:cxn>
                <a:cxn ang="f583">
                  <a:pos x="f706" y="f707"/>
                </a:cxn>
                <a:cxn ang="f583">
                  <a:pos x="f708" y="f697"/>
                </a:cxn>
                <a:cxn ang="f583">
                  <a:pos x="f709" y="f710"/>
                </a:cxn>
                <a:cxn ang="f583">
                  <a:pos x="f711" y="f687"/>
                </a:cxn>
                <a:cxn ang="f583">
                  <a:pos x="f712" y="f713"/>
                </a:cxn>
                <a:cxn ang="f583">
                  <a:pos x="f714" y="f697"/>
                </a:cxn>
                <a:cxn ang="f583">
                  <a:pos x="f715" y="f716"/>
                </a:cxn>
                <a:cxn ang="f583">
                  <a:pos x="f717" y="f718"/>
                </a:cxn>
                <a:cxn ang="f583">
                  <a:pos x="f719" y="f693"/>
                </a:cxn>
                <a:cxn ang="f583">
                  <a:pos x="f720" y="f701"/>
                </a:cxn>
                <a:cxn ang="f583">
                  <a:pos x="f721" y="f722"/>
                </a:cxn>
                <a:cxn ang="f583">
                  <a:pos x="f723" y="f724"/>
                </a:cxn>
                <a:cxn ang="f583">
                  <a:pos x="f725" y="f726"/>
                </a:cxn>
                <a:cxn ang="f583">
                  <a:pos x="f727" y="f703"/>
                </a:cxn>
                <a:cxn ang="f583">
                  <a:pos x="f728" y="f726"/>
                </a:cxn>
                <a:cxn ang="f583">
                  <a:pos x="f729" y="f724"/>
                </a:cxn>
                <a:cxn ang="f583">
                  <a:pos x="f729" y="f699"/>
                </a:cxn>
                <a:cxn ang="f583">
                  <a:pos x="f730" y="f731"/>
                </a:cxn>
                <a:cxn ang="f583">
                  <a:pos x="f732" y="f733"/>
                </a:cxn>
                <a:cxn ang="f583">
                  <a:pos x="f734" y="f735"/>
                </a:cxn>
                <a:cxn ang="f583">
                  <a:pos x="f736" y="f737"/>
                </a:cxn>
                <a:cxn ang="f583">
                  <a:pos x="f738" y="f739"/>
                </a:cxn>
                <a:cxn ang="f583">
                  <a:pos x="f740" y="f741"/>
                </a:cxn>
                <a:cxn ang="f583">
                  <a:pos x="f742" y="f697"/>
                </a:cxn>
                <a:cxn ang="f583">
                  <a:pos x="f743" y="f744"/>
                </a:cxn>
                <a:cxn ang="f583">
                  <a:pos x="f745" y="f689"/>
                </a:cxn>
                <a:cxn ang="f583">
                  <a:pos x="f746" y="f747"/>
                </a:cxn>
                <a:cxn ang="f583">
                  <a:pos x="f748" y="f699"/>
                </a:cxn>
                <a:cxn ang="f583">
                  <a:pos x="f749" y="f750"/>
                </a:cxn>
                <a:cxn ang="f583">
                  <a:pos x="f751" y="f752"/>
                </a:cxn>
                <a:cxn ang="f583">
                  <a:pos x="f753" y="f754"/>
                </a:cxn>
                <a:cxn ang="f583">
                  <a:pos x="f755" y="f756"/>
                </a:cxn>
                <a:cxn ang="f583">
                  <a:pos x="f757" y="f716"/>
                </a:cxn>
                <a:cxn ang="f583">
                  <a:pos x="f758" y="f737"/>
                </a:cxn>
                <a:cxn ang="f583">
                  <a:pos x="f759" y="f760"/>
                </a:cxn>
                <a:cxn ang="f583">
                  <a:pos x="f758" y="f761"/>
                </a:cxn>
                <a:cxn ang="f583">
                  <a:pos x="f762" y="f705"/>
                </a:cxn>
                <a:cxn ang="f583">
                  <a:pos x="f763" y="f699"/>
                </a:cxn>
                <a:cxn ang="f583">
                  <a:pos x="f764" y="f701"/>
                </a:cxn>
                <a:cxn ang="f583">
                  <a:pos x="f765" y="f747"/>
                </a:cxn>
                <a:cxn ang="f583">
                  <a:pos x="f766" y="f718"/>
                </a:cxn>
                <a:cxn ang="f583">
                  <a:pos x="f767" y="f768"/>
                </a:cxn>
                <a:cxn ang="f583">
                  <a:pos x="f769" y="f770"/>
                </a:cxn>
                <a:cxn ang="f583">
                  <a:pos x="f771" y="f722"/>
                </a:cxn>
                <a:cxn ang="f583">
                  <a:pos x="f772" y="f747"/>
                </a:cxn>
                <a:cxn ang="f583">
                  <a:pos x="f773" y="f774"/>
                </a:cxn>
                <a:cxn ang="f583">
                  <a:pos x="f775" y="f776"/>
                </a:cxn>
                <a:cxn ang="f583">
                  <a:pos x="f777" y="f761"/>
                </a:cxn>
                <a:cxn ang="f583">
                  <a:pos x="f778" y="f779"/>
                </a:cxn>
                <a:cxn ang="f583">
                  <a:pos x="f780" y="f781"/>
                </a:cxn>
                <a:cxn ang="f583">
                  <a:pos x="f782" y="f693"/>
                </a:cxn>
                <a:cxn ang="f583">
                  <a:pos x="f783" y="f691"/>
                </a:cxn>
              </a:cxnLst>
              <a:rect l="f682" t="f685" r="f683" b="f684"/>
              <a:pathLst>
                <a:path w="1549" h="242">
                  <a:moveTo>
                    <a:pt x="f8" y="f9"/>
                  </a:moveTo>
                  <a:lnTo>
                    <a:pt x="f10" y="f9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5" y="f17"/>
                  </a:lnTo>
                  <a:lnTo>
                    <a:pt x="f11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1" y="f23"/>
                  </a:lnTo>
                  <a:lnTo>
                    <a:pt x="f5" y="f23"/>
                  </a:lnTo>
                  <a:lnTo>
                    <a:pt x="f5" y="f22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7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31"/>
                  </a:lnTo>
                  <a:lnTo>
                    <a:pt x="f44" y="f29"/>
                  </a:lnTo>
                  <a:lnTo>
                    <a:pt x="f45" y="f46"/>
                  </a:lnTo>
                  <a:lnTo>
                    <a:pt x="f47" y="f25"/>
                  </a:lnTo>
                  <a:lnTo>
                    <a:pt x="f48" y="f22"/>
                  </a:lnTo>
                  <a:lnTo>
                    <a:pt x="f48" y="f23"/>
                  </a:lnTo>
                  <a:lnTo>
                    <a:pt x="f49" y="f23"/>
                  </a:lnTo>
                  <a:lnTo>
                    <a:pt x="f49" y="f22"/>
                  </a:lnTo>
                  <a:lnTo>
                    <a:pt x="f50" y="f20"/>
                  </a:lnTo>
                  <a:lnTo>
                    <a:pt x="f51" y="f18"/>
                  </a:lnTo>
                  <a:lnTo>
                    <a:pt x="f52" y="f46"/>
                  </a:lnTo>
                  <a:lnTo>
                    <a:pt x="f53" y="f54"/>
                  </a:lnTo>
                  <a:lnTo>
                    <a:pt x="f52" y="f55"/>
                  </a:lnTo>
                  <a:lnTo>
                    <a:pt x="f56" y="f40"/>
                  </a:lnTo>
                  <a:lnTo>
                    <a:pt x="f8" y="f9"/>
                  </a:lnTo>
                  <a:close/>
                  <a:moveTo>
                    <a:pt x="f57" y="f58"/>
                  </a:moveTo>
                  <a:lnTo>
                    <a:pt x="f59" y="f60"/>
                  </a:lnTo>
                  <a:lnTo>
                    <a:pt x="f21" y="f58"/>
                  </a:lnTo>
                  <a:lnTo>
                    <a:pt x="f57" y="f58"/>
                  </a:lnTo>
                  <a:close/>
                  <a:moveTo>
                    <a:pt x="f61" y="f62"/>
                  </a:moveTo>
                  <a:lnTo>
                    <a:pt x="f61" y="f63"/>
                  </a:lnTo>
                  <a:lnTo>
                    <a:pt x="f64" y="f63"/>
                  </a:lnTo>
                  <a:lnTo>
                    <a:pt x="f64" y="f62"/>
                  </a:lnTo>
                  <a:lnTo>
                    <a:pt x="f65" y="f62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2" y="f74"/>
                  </a:lnTo>
                  <a:lnTo>
                    <a:pt x="f72" y="f75"/>
                  </a:lnTo>
                  <a:lnTo>
                    <a:pt x="f76" y="f47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12"/>
                  </a:lnTo>
                  <a:lnTo>
                    <a:pt x="f81" y="f82"/>
                  </a:lnTo>
                  <a:lnTo>
                    <a:pt x="f83" y="f25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7"/>
                  </a:lnTo>
                  <a:lnTo>
                    <a:pt x="f89" y="f7"/>
                  </a:lnTo>
                  <a:lnTo>
                    <a:pt x="f90" y="f7"/>
                  </a:lnTo>
                  <a:lnTo>
                    <a:pt x="f91" y="f87"/>
                  </a:lnTo>
                  <a:lnTo>
                    <a:pt x="f92" y="f85"/>
                  </a:lnTo>
                  <a:lnTo>
                    <a:pt x="f93" y="f20"/>
                  </a:lnTo>
                  <a:lnTo>
                    <a:pt x="f25" y="f82"/>
                  </a:lnTo>
                  <a:lnTo>
                    <a:pt x="f16" y="f94"/>
                  </a:lnTo>
                  <a:lnTo>
                    <a:pt x="f95" y="f96"/>
                  </a:lnTo>
                  <a:lnTo>
                    <a:pt x="f31" y="f97"/>
                  </a:lnTo>
                  <a:lnTo>
                    <a:pt x="f98" y="f99"/>
                  </a:lnTo>
                  <a:lnTo>
                    <a:pt x="f98" y="f100"/>
                  </a:lnTo>
                  <a:lnTo>
                    <a:pt x="f98" y="f74"/>
                  </a:lnTo>
                  <a:lnTo>
                    <a:pt x="f98" y="f101"/>
                  </a:lnTo>
                  <a:lnTo>
                    <a:pt x="f102" y="f103"/>
                  </a:lnTo>
                  <a:lnTo>
                    <a:pt x="f55" y="f69"/>
                  </a:lnTo>
                  <a:lnTo>
                    <a:pt x="f104" y="f105"/>
                  </a:lnTo>
                  <a:lnTo>
                    <a:pt x="f12" y="f106"/>
                  </a:lnTo>
                  <a:lnTo>
                    <a:pt x="f79" y="f62"/>
                  </a:lnTo>
                  <a:lnTo>
                    <a:pt x="f107" y="f62"/>
                  </a:lnTo>
                  <a:lnTo>
                    <a:pt x="f107" y="f63"/>
                  </a:lnTo>
                  <a:lnTo>
                    <a:pt x="f108" y="f63"/>
                  </a:lnTo>
                  <a:lnTo>
                    <a:pt x="f108" y="f62"/>
                  </a:lnTo>
                  <a:lnTo>
                    <a:pt x="f91" y="f62"/>
                  </a:lnTo>
                  <a:lnTo>
                    <a:pt x="f109" y="f106"/>
                  </a:lnTo>
                  <a:lnTo>
                    <a:pt x="f110" y="f111"/>
                  </a:lnTo>
                  <a:lnTo>
                    <a:pt x="f112" y="f103"/>
                  </a:lnTo>
                  <a:lnTo>
                    <a:pt x="f93" y="f74"/>
                  </a:lnTo>
                  <a:lnTo>
                    <a:pt x="f93" y="f58"/>
                  </a:lnTo>
                  <a:lnTo>
                    <a:pt x="f93" y="f113"/>
                  </a:lnTo>
                  <a:lnTo>
                    <a:pt x="f112" y="f114"/>
                  </a:lnTo>
                  <a:lnTo>
                    <a:pt x="f115" y="f94"/>
                  </a:lnTo>
                  <a:lnTo>
                    <a:pt x="f92" y="f104"/>
                  </a:lnTo>
                  <a:lnTo>
                    <a:pt x="f116" y="f82"/>
                  </a:lnTo>
                  <a:lnTo>
                    <a:pt x="f117" y="f17"/>
                  </a:lnTo>
                  <a:lnTo>
                    <a:pt x="f118" y="f18"/>
                  </a:lnTo>
                  <a:lnTo>
                    <a:pt x="f119" y="f25"/>
                  </a:lnTo>
                  <a:lnTo>
                    <a:pt x="f120" y="f18"/>
                  </a:lnTo>
                  <a:lnTo>
                    <a:pt x="f121" y="f54"/>
                  </a:lnTo>
                  <a:lnTo>
                    <a:pt x="f122" y="f55"/>
                  </a:lnTo>
                  <a:lnTo>
                    <a:pt x="f123" y="f40"/>
                  </a:lnTo>
                  <a:lnTo>
                    <a:pt x="f124" y="f96"/>
                  </a:lnTo>
                  <a:lnTo>
                    <a:pt x="f81" y="f97"/>
                  </a:lnTo>
                  <a:lnTo>
                    <a:pt x="f125" y="f47"/>
                  </a:lnTo>
                  <a:lnTo>
                    <a:pt x="f125" y="f126"/>
                  </a:lnTo>
                  <a:lnTo>
                    <a:pt x="f125" y="f74"/>
                  </a:lnTo>
                  <a:lnTo>
                    <a:pt x="f125" y="f101"/>
                  </a:lnTo>
                  <a:lnTo>
                    <a:pt x="f81" y="f103"/>
                  </a:lnTo>
                  <a:lnTo>
                    <a:pt x="f81" y="f69"/>
                  </a:lnTo>
                  <a:lnTo>
                    <a:pt x="f127" y="f105"/>
                  </a:lnTo>
                  <a:lnTo>
                    <a:pt x="f128" y="f106"/>
                  </a:lnTo>
                  <a:lnTo>
                    <a:pt x="f129" y="f62"/>
                  </a:lnTo>
                  <a:lnTo>
                    <a:pt x="f61" y="f62"/>
                  </a:lnTo>
                  <a:close/>
                  <a:moveTo>
                    <a:pt x="f130" y="f63"/>
                  </a:moveTo>
                  <a:lnTo>
                    <a:pt x="f131" y="f132"/>
                  </a:lnTo>
                  <a:lnTo>
                    <a:pt x="f133" y="f132"/>
                  </a:lnTo>
                  <a:lnTo>
                    <a:pt x="f134" y="f74"/>
                  </a:lnTo>
                  <a:lnTo>
                    <a:pt x="f135" y="f136"/>
                  </a:lnTo>
                  <a:lnTo>
                    <a:pt x="f137" y="f73"/>
                  </a:lnTo>
                  <a:lnTo>
                    <a:pt x="f138" y="f139"/>
                  </a:lnTo>
                  <a:lnTo>
                    <a:pt x="f140" y="f111"/>
                  </a:lnTo>
                  <a:lnTo>
                    <a:pt x="f141" y="f111"/>
                  </a:lnTo>
                  <a:lnTo>
                    <a:pt x="f142" y="f111"/>
                  </a:lnTo>
                  <a:lnTo>
                    <a:pt x="f142" y="f12"/>
                  </a:lnTo>
                  <a:lnTo>
                    <a:pt x="f142" y="f55"/>
                  </a:lnTo>
                  <a:lnTo>
                    <a:pt x="f143" y="f82"/>
                  </a:lnTo>
                  <a:lnTo>
                    <a:pt x="f144" y="f17"/>
                  </a:lnTo>
                  <a:lnTo>
                    <a:pt x="f145" y="f27"/>
                  </a:lnTo>
                  <a:lnTo>
                    <a:pt x="f146" y="f20"/>
                  </a:lnTo>
                  <a:lnTo>
                    <a:pt x="f147" y="f22"/>
                  </a:lnTo>
                  <a:lnTo>
                    <a:pt x="f141" y="f22"/>
                  </a:lnTo>
                  <a:lnTo>
                    <a:pt x="f141" y="f23"/>
                  </a:lnTo>
                  <a:lnTo>
                    <a:pt x="f148" y="f23"/>
                  </a:lnTo>
                  <a:lnTo>
                    <a:pt x="f148" y="f22"/>
                  </a:lnTo>
                  <a:lnTo>
                    <a:pt x="f149" y="f22"/>
                  </a:lnTo>
                  <a:lnTo>
                    <a:pt x="f150" y="f25"/>
                  </a:lnTo>
                  <a:lnTo>
                    <a:pt x="f151" y="f46"/>
                  </a:lnTo>
                  <a:lnTo>
                    <a:pt x="f152" y="f82"/>
                  </a:lnTo>
                  <a:lnTo>
                    <a:pt x="f152" y="f55"/>
                  </a:lnTo>
                  <a:lnTo>
                    <a:pt x="f152" y="f12"/>
                  </a:lnTo>
                  <a:lnTo>
                    <a:pt x="f152" y="f111"/>
                  </a:lnTo>
                  <a:lnTo>
                    <a:pt x="f153" y="f111"/>
                  </a:lnTo>
                  <a:lnTo>
                    <a:pt x="f154" y="f111"/>
                  </a:lnTo>
                  <a:lnTo>
                    <a:pt x="f155" y="f69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36"/>
                  </a:lnTo>
                  <a:lnTo>
                    <a:pt x="f161" y="f132"/>
                  </a:lnTo>
                  <a:lnTo>
                    <a:pt x="f162" y="f132"/>
                  </a:lnTo>
                  <a:lnTo>
                    <a:pt x="f163" y="f63"/>
                  </a:lnTo>
                  <a:lnTo>
                    <a:pt x="f130" y="f63"/>
                  </a:lnTo>
                  <a:close/>
                  <a:moveTo>
                    <a:pt x="f164" y="f37"/>
                  </a:moveTo>
                  <a:lnTo>
                    <a:pt x="f165" y="f166"/>
                  </a:lnTo>
                  <a:lnTo>
                    <a:pt x="f167" y="f168"/>
                  </a:lnTo>
                  <a:lnTo>
                    <a:pt x="f169" y="f105"/>
                  </a:lnTo>
                  <a:lnTo>
                    <a:pt x="f170" y="f159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56"/>
                  </a:lnTo>
                  <a:lnTo>
                    <a:pt x="f176" y="f177"/>
                  </a:lnTo>
                  <a:lnTo>
                    <a:pt x="f175" y="f178"/>
                  </a:lnTo>
                  <a:lnTo>
                    <a:pt x="f173" y="f179"/>
                  </a:lnTo>
                  <a:lnTo>
                    <a:pt x="f171" y="f180"/>
                  </a:lnTo>
                  <a:lnTo>
                    <a:pt x="f170" y="f55"/>
                  </a:lnTo>
                  <a:lnTo>
                    <a:pt x="f169" y="f46"/>
                  </a:lnTo>
                  <a:lnTo>
                    <a:pt x="f167" y="f181"/>
                  </a:lnTo>
                  <a:lnTo>
                    <a:pt x="f182" y="f183"/>
                  </a:lnTo>
                  <a:lnTo>
                    <a:pt x="f184" y="f7"/>
                  </a:lnTo>
                  <a:lnTo>
                    <a:pt x="f185" y="f183"/>
                  </a:lnTo>
                  <a:lnTo>
                    <a:pt x="f186" y="f181"/>
                  </a:lnTo>
                  <a:lnTo>
                    <a:pt x="f187" y="f46"/>
                  </a:lnTo>
                  <a:lnTo>
                    <a:pt x="f188" y="f14"/>
                  </a:lnTo>
                  <a:lnTo>
                    <a:pt x="f189" y="f35"/>
                  </a:lnTo>
                  <a:lnTo>
                    <a:pt x="f190" y="f191"/>
                  </a:lnTo>
                  <a:lnTo>
                    <a:pt x="f192" y="f178"/>
                  </a:lnTo>
                  <a:lnTo>
                    <a:pt x="f193" y="f177"/>
                  </a:lnTo>
                  <a:lnTo>
                    <a:pt x="f192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73"/>
                  </a:lnTo>
                  <a:lnTo>
                    <a:pt x="f200" y="f201"/>
                  </a:lnTo>
                  <a:lnTo>
                    <a:pt x="f202" y="f168"/>
                  </a:lnTo>
                  <a:lnTo>
                    <a:pt x="f203" y="f204"/>
                  </a:lnTo>
                  <a:lnTo>
                    <a:pt x="f164" y="f37"/>
                  </a:lnTo>
                  <a:lnTo>
                    <a:pt x="f164" y="f37"/>
                  </a:lnTo>
                  <a:close/>
                  <a:moveTo>
                    <a:pt x="f184" y="f62"/>
                  </a:moveTo>
                  <a:lnTo>
                    <a:pt x="f205" y="f106"/>
                  </a:lnTo>
                  <a:lnTo>
                    <a:pt x="f206" y="f105"/>
                  </a:lnTo>
                  <a:lnTo>
                    <a:pt x="f202" y="f71"/>
                  </a:lnTo>
                  <a:lnTo>
                    <a:pt x="f207" y="f159"/>
                  </a:lnTo>
                  <a:lnTo>
                    <a:pt x="f208" y="f172"/>
                  </a:lnTo>
                  <a:lnTo>
                    <a:pt x="f209" y="f210"/>
                  </a:lnTo>
                  <a:lnTo>
                    <a:pt x="f211" y="f194"/>
                  </a:lnTo>
                  <a:lnTo>
                    <a:pt x="f212" y="f213"/>
                  </a:lnTo>
                  <a:lnTo>
                    <a:pt x="f211" y="f58"/>
                  </a:lnTo>
                  <a:lnTo>
                    <a:pt x="f209" y="f191"/>
                  </a:lnTo>
                  <a:lnTo>
                    <a:pt x="f214" y="f180"/>
                  </a:lnTo>
                  <a:lnTo>
                    <a:pt x="f215" y="f55"/>
                  </a:lnTo>
                  <a:lnTo>
                    <a:pt x="f202" y="f54"/>
                  </a:lnTo>
                  <a:lnTo>
                    <a:pt x="f206" y="f27"/>
                  </a:lnTo>
                  <a:lnTo>
                    <a:pt x="f205" y="f20"/>
                  </a:lnTo>
                  <a:lnTo>
                    <a:pt x="f184" y="f20"/>
                  </a:lnTo>
                  <a:lnTo>
                    <a:pt x="f216" y="f25"/>
                  </a:lnTo>
                  <a:lnTo>
                    <a:pt x="f217" y="f27"/>
                  </a:lnTo>
                  <a:lnTo>
                    <a:pt x="f218" y="f16"/>
                  </a:lnTo>
                  <a:lnTo>
                    <a:pt x="f219" y="f104"/>
                  </a:lnTo>
                  <a:lnTo>
                    <a:pt x="f169" y="f35"/>
                  </a:lnTo>
                  <a:lnTo>
                    <a:pt x="f220" y="f97"/>
                  </a:lnTo>
                  <a:lnTo>
                    <a:pt x="f221" y="f222"/>
                  </a:lnTo>
                  <a:lnTo>
                    <a:pt x="f221" y="f223"/>
                  </a:lnTo>
                  <a:lnTo>
                    <a:pt x="f221" y="f56"/>
                  </a:lnTo>
                  <a:lnTo>
                    <a:pt x="f220" y="f174"/>
                  </a:lnTo>
                  <a:lnTo>
                    <a:pt x="f224" y="f172"/>
                  </a:lnTo>
                  <a:lnTo>
                    <a:pt x="f225" y="f101"/>
                  </a:lnTo>
                  <a:lnTo>
                    <a:pt x="f226" y="f71"/>
                  </a:lnTo>
                  <a:lnTo>
                    <a:pt x="f227" y="f105"/>
                  </a:lnTo>
                  <a:lnTo>
                    <a:pt x="f228" y="f106"/>
                  </a:lnTo>
                  <a:lnTo>
                    <a:pt x="f184" y="f62"/>
                  </a:lnTo>
                  <a:lnTo>
                    <a:pt x="f184" y="f62"/>
                  </a:lnTo>
                  <a:close/>
                  <a:moveTo>
                    <a:pt x="f226" y="f5"/>
                  </a:moveTo>
                  <a:lnTo>
                    <a:pt x="f229" y="f230"/>
                  </a:lnTo>
                  <a:lnTo>
                    <a:pt x="f205" y="f230"/>
                  </a:lnTo>
                  <a:lnTo>
                    <a:pt x="f164" y="f5"/>
                  </a:lnTo>
                  <a:lnTo>
                    <a:pt x="f226" y="f5"/>
                  </a:lnTo>
                  <a:close/>
                  <a:moveTo>
                    <a:pt x="f231" y="f63"/>
                  </a:moveTo>
                  <a:lnTo>
                    <a:pt x="f232" y="f63"/>
                  </a:lnTo>
                  <a:lnTo>
                    <a:pt x="f233" y="f114"/>
                  </a:lnTo>
                  <a:lnTo>
                    <a:pt x="f233" y="f36"/>
                  </a:lnTo>
                  <a:lnTo>
                    <a:pt x="f233" y="f101"/>
                  </a:lnTo>
                  <a:lnTo>
                    <a:pt x="f233" y="f157"/>
                  </a:lnTo>
                  <a:lnTo>
                    <a:pt x="f234" y="f69"/>
                  </a:lnTo>
                  <a:lnTo>
                    <a:pt x="f235" y="f105"/>
                  </a:lnTo>
                  <a:lnTo>
                    <a:pt x="f236" y="f106"/>
                  </a:lnTo>
                  <a:lnTo>
                    <a:pt x="f237" y="f62"/>
                  </a:lnTo>
                  <a:lnTo>
                    <a:pt x="f238" y="f62"/>
                  </a:lnTo>
                  <a:lnTo>
                    <a:pt x="f238" y="f63"/>
                  </a:lnTo>
                  <a:lnTo>
                    <a:pt x="f239" y="f63"/>
                  </a:lnTo>
                  <a:lnTo>
                    <a:pt x="f239" y="f62"/>
                  </a:lnTo>
                  <a:lnTo>
                    <a:pt x="f240" y="f62"/>
                  </a:lnTo>
                  <a:lnTo>
                    <a:pt x="f241" y="f106"/>
                  </a:lnTo>
                  <a:lnTo>
                    <a:pt x="f242" y="f111"/>
                  </a:lnTo>
                  <a:lnTo>
                    <a:pt x="f243" y="f139"/>
                  </a:lnTo>
                  <a:lnTo>
                    <a:pt x="f243" y="f103"/>
                  </a:lnTo>
                  <a:lnTo>
                    <a:pt x="f244" y="f36"/>
                  </a:lnTo>
                  <a:lnTo>
                    <a:pt x="f244" y="f183"/>
                  </a:lnTo>
                  <a:lnTo>
                    <a:pt x="f245" y="f183"/>
                  </a:lnTo>
                  <a:lnTo>
                    <a:pt x="f246" y="f60"/>
                  </a:lnTo>
                  <a:lnTo>
                    <a:pt x="f246" y="f12"/>
                  </a:lnTo>
                  <a:lnTo>
                    <a:pt x="f232" y="f55"/>
                  </a:lnTo>
                  <a:lnTo>
                    <a:pt x="f232" y="f82"/>
                  </a:lnTo>
                  <a:lnTo>
                    <a:pt x="f247" y="f17"/>
                  </a:lnTo>
                  <a:lnTo>
                    <a:pt x="f248" y="f27"/>
                  </a:lnTo>
                  <a:lnTo>
                    <a:pt x="f249" y="f20"/>
                  </a:lnTo>
                  <a:lnTo>
                    <a:pt x="f250" y="f22"/>
                  </a:lnTo>
                  <a:lnTo>
                    <a:pt x="f251" y="f22"/>
                  </a:lnTo>
                  <a:lnTo>
                    <a:pt x="f251" y="f23"/>
                  </a:lnTo>
                  <a:lnTo>
                    <a:pt x="f252" y="f23"/>
                  </a:lnTo>
                  <a:lnTo>
                    <a:pt x="f252" y="f22"/>
                  </a:lnTo>
                  <a:lnTo>
                    <a:pt x="f253" y="f22"/>
                  </a:lnTo>
                  <a:lnTo>
                    <a:pt x="f254" y="f25"/>
                  </a:lnTo>
                  <a:lnTo>
                    <a:pt x="f255" y="f46"/>
                  </a:lnTo>
                  <a:lnTo>
                    <a:pt x="f256" y="f82"/>
                  </a:lnTo>
                  <a:lnTo>
                    <a:pt x="f257" y="f55"/>
                  </a:lnTo>
                  <a:lnTo>
                    <a:pt x="f257" y="f12"/>
                  </a:lnTo>
                  <a:lnTo>
                    <a:pt x="f257" y="f101"/>
                  </a:lnTo>
                  <a:lnTo>
                    <a:pt x="f258" y="f71"/>
                  </a:lnTo>
                  <a:lnTo>
                    <a:pt x="f259" y="f111"/>
                  </a:lnTo>
                  <a:lnTo>
                    <a:pt x="f260" y="f201"/>
                  </a:lnTo>
                  <a:lnTo>
                    <a:pt x="f261" y="f106"/>
                  </a:lnTo>
                  <a:lnTo>
                    <a:pt x="f262" y="f62"/>
                  </a:lnTo>
                  <a:lnTo>
                    <a:pt x="f231" y="f62"/>
                  </a:lnTo>
                  <a:lnTo>
                    <a:pt x="f231" y="f63"/>
                  </a:lnTo>
                  <a:close/>
                  <a:moveTo>
                    <a:pt x="f263" y="f37"/>
                  </a:moveTo>
                  <a:lnTo>
                    <a:pt x="f264" y="f166"/>
                  </a:lnTo>
                  <a:lnTo>
                    <a:pt x="f265" y="f168"/>
                  </a:lnTo>
                  <a:lnTo>
                    <a:pt x="f266" y="f105"/>
                  </a:lnTo>
                  <a:lnTo>
                    <a:pt x="f267" y="f159"/>
                  </a:lnTo>
                  <a:lnTo>
                    <a:pt x="f268" y="f172"/>
                  </a:lnTo>
                  <a:lnTo>
                    <a:pt x="f269" y="f174"/>
                  </a:lnTo>
                  <a:lnTo>
                    <a:pt x="f270" y="f56"/>
                  </a:lnTo>
                  <a:lnTo>
                    <a:pt x="f271" y="f177"/>
                  </a:lnTo>
                  <a:lnTo>
                    <a:pt x="f270" y="f178"/>
                  </a:lnTo>
                  <a:lnTo>
                    <a:pt x="f269" y="f179"/>
                  </a:lnTo>
                  <a:lnTo>
                    <a:pt x="f268" y="f180"/>
                  </a:lnTo>
                  <a:lnTo>
                    <a:pt x="f267" y="f55"/>
                  </a:lnTo>
                  <a:lnTo>
                    <a:pt x="f266" y="f46"/>
                  </a:lnTo>
                  <a:lnTo>
                    <a:pt x="f265" y="f181"/>
                  </a:lnTo>
                  <a:lnTo>
                    <a:pt x="f272" y="f183"/>
                  </a:lnTo>
                  <a:lnTo>
                    <a:pt x="f273" y="f7"/>
                  </a:lnTo>
                  <a:lnTo>
                    <a:pt x="f274" y="f183"/>
                  </a:lnTo>
                  <a:lnTo>
                    <a:pt x="f275" y="f181"/>
                  </a:lnTo>
                  <a:lnTo>
                    <a:pt x="f276" y="f46"/>
                  </a:lnTo>
                  <a:lnTo>
                    <a:pt x="f277" y="f14"/>
                  </a:lnTo>
                  <a:lnTo>
                    <a:pt x="f278" y="f35"/>
                  </a:lnTo>
                  <a:lnTo>
                    <a:pt x="f279" y="f191"/>
                  </a:lnTo>
                  <a:lnTo>
                    <a:pt x="f280" y="f178"/>
                  </a:lnTo>
                  <a:lnTo>
                    <a:pt x="f281" y="f177"/>
                  </a:lnTo>
                  <a:lnTo>
                    <a:pt x="f280" y="f194"/>
                  </a:lnTo>
                  <a:lnTo>
                    <a:pt x="f282" y="f196"/>
                  </a:lnTo>
                  <a:lnTo>
                    <a:pt x="f283" y="f198"/>
                  </a:lnTo>
                  <a:lnTo>
                    <a:pt x="f284" y="f73"/>
                  </a:lnTo>
                  <a:lnTo>
                    <a:pt x="f285" y="f201"/>
                  </a:lnTo>
                  <a:lnTo>
                    <a:pt x="f286" y="f168"/>
                  </a:lnTo>
                  <a:lnTo>
                    <a:pt x="f287" y="f204"/>
                  </a:lnTo>
                  <a:lnTo>
                    <a:pt x="f263" y="f37"/>
                  </a:lnTo>
                  <a:lnTo>
                    <a:pt x="f263" y="f37"/>
                  </a:lnTo>
                  <a:close/>
                  <a:moveTo>
                    <a:pt x="f273" y="f62"/>
                  </a:moveTo>
                  <a:lnTo>
                    <a:pt x="f288" y="f106"/>
                  </a:lnTo>
                  <a:lnTo>
                    <a:pt x="f289" y="f105"/>
                  </a:lnTo>
                  <a:lnTo>
                    <a:pt x="f286" y="f71"/>
                  </a:lnTo>
                  <a:lnTo>
                    <a:pt x="f290" y="f159"/>
                  </a:lnTo>
                  <a:lnTo>
                    <a:pt x="f291" y="f172"/>
                  </a:lnTo>
                  <a:lnTo>
                    <a:pt x="f292" y="f210"/>
                  </a:lnTo>
                  <a:lnTo>
                    <a:pt x="f293" y="f194"/>
                  </a:lnTo>
                  <a:lnTo>
                    <a:pt x="f294" y="f213"/>
                  </a:lnTo>
                  <a:lnTo>
                    <a:pt x="f293" y="f58"/>
                  </a:lnTo>
                  <a:lnTo>
                    <a:pt x="f292" y="f191"/>
                  </a:lnTo>
                  <a:lnTo>
                    <a:pt x="f295" y="f180"/>
                  </a:lnTo>
                  <a:lnTo>
                    <a:pt x="f296" y="f55"/>
                  </a:lnTo>
                  <a:lnTo>
                    <a:pt x="f286" y="f54"/>
                  </a:lnTo>
                  <a:lnTo>
                    <a:pt x="f289" y="f27"/>
                  </a:lnTo>
                  <a:lnTo>
                    <a:pt x="f288" y="f20"/>
                  </a:lnTo>
                  <a:lnTo>
                    <a:pt x="f273" y="f20"/>
                  </a:lnTo>
                  <a:lnTo>
                    <a:pt x="f297" y="f25"/>
                  </a:lnTo>
                  <a:lnTo>
                    <a:pt x="f298" y="f27"/>
                  </a:lnTo>
                  <a:lnTo>
                    <a:pt x="f299" y="f16"/>
                  </a:lnTo>
                  <a:lnTo>
                    <a:pt x="f300" y="f104"/>
                  </a:lnTo>
                  <a:lnTo>
                    <a:pt x="f266" y="f35"/>
                  </a:lnTo>
                  <a:lnTo>
                    <a:pt x="f301" y="f97"/>
                  </a:lnTo>
                  <a:lnTo>
                    <a:pt x="f302" y="f222"/>
                  </a:lnTo>
                  <a:lnTo>
                    <a:pt x="f302" y="f223"/>
                  </a:lnTo>
                  <a:lnTo>
                    <a:pt x="f302" y="f56"/>
                  </a:lnTo>
                  <a:lnTo>
                    <a:pt x="f301" y="f174"/>
                  </a:lnTo>
                  <a:lnTo>
                    <a:pt x="f303" y="f172"/>
                  </a:lnTo>
                  <a:lnTo>
                    <a:pt x="f304" y="f101"/>
                  </a:lnTo>
                  <a:lnTo>
                    <a:pt x="f305" y="f71"/>
                  </a:lnTo>
                  <a:lnTo>
                    <a:pt x="f306" y="f105"/>
                  </a:lnTo>
                  <a:lnTo>
                    <a:pt x="f307" y="f106"/>
                  </a:lnTo>
                  <a:lnTo>
                    <a:pt x="f273" y="f62"/>
                  </a:lnTo>
                  <a:lnTo>
                    <a:pt x="f273" y="f62"/>
                  </a:lnTo>
                  <a:close/>
                  <a:moveTo>
                    <a:pt x="f308" y="f23"/>
                  </a:moveTo>
                  <a:lnTo>
                    <a:pt x="f309" y="f310"/>
                  </a:lnTo>
                  <a:lnTo>
                    <a:pt x="f309" y="f12"/>
                  </a:lnTo>
                  <a:lnTo>
                    <a:pt x="f309" y="f55"/>
                  </a:lnTo>
                  <a:lnTo>
                    <a:pt x="f311" y="f82"/>
                  </a:lnTo>
                  <a:lnTo>
                    <a:pt x="f312" y="f17"/>
                  </a:lnTo>
                  <a:lnTo>
                    <a:pt x="f313" y="f27"/>
                  </a:lnTo>
                  <a:lnTo>
                    <a:pt x="f314" y="f20"/>
                  </a:lnTo>
                  <a:lnTo>
                    <a:pt x="f315" y="f22"/>
                  </a:lnTo>
                  <a:lnTo>
                    <a:pt x="f316" y="f22"/>
                  </a:lnTo>
                  <a:lnTo>
                    <a:pt x="f316" y="f23"/>
                  </a:lnTo>
                  <a:lnTo>
                    <a:pt x="f317" y="f23"/>
                  </a:lnTo>
                  <a:lnTo>
                    <a:pt x="f317" y="f22"/>
                  </a:lnTo>
                  <a:lnTo>
                    <a:pt x="f318" y="f22"/>
                  </a:lnTo>
                  <a:lnTo>
                    <a:pt x="f319" y="f25"/>
                  </a:lnTo>
                  <a:lnTo>
                    <a:pt x="f320" y="f46"/>
                  </a:lnTo>
                  <a:lnTo>
                    <a:pt x="f321" y="f82"/>
                  </a:lnTo>
                  <a:lnTo>
                    <a:pt x="f321" y="f55"/>
                  </a:lnTo>
                  <a:lnTo>
                    <a:pt x="f322" y="f12"/>
                  </a:lnTo>
                  <a:lnTo>
                    <a:pt x="f322" y="f36"/>
                  </a:lnTo>
                  <a:lnTo>
                    <a:pt x="f321" y="f323"/>
                  </a:lnTo>
                  <a:lnTo>
                    <a:pt x="f324" y="f139"/>
                  </a:lnTo>
                  <a:lnTo>
                    <a:pt x="f325" y="f105"/>
                  </a:lnTo>
                  <a:lnTo>
                    <a:pt x="f326" y="f67"/>
                  </a:lnTo>
                  <a:lnTo>
                    <a:pt x="f327" y="f62"/>
                  </a:lnTo>
                  <a:lnTo>
                    <a:pt x="f317" y="f62"/>
                  </a:lnTo>
                  <a:lnTo>
                    <a:pt x="f317" y="f63"/>
                  </a:lnTo>
                  <a:lnTo>
                    <a:pt x="f328" y="f63"/>
                  </a:lnTo>
                  <a:lnTo>
                    <a:pt x="f329" y="f330"/>
                  </a:lnTo>
                  <a:lnTo>
                    <a:pt x="f331" y="f63"/>
                  </a:lnTo>
                  <a:lnTo>
                    <a:pt x="f332" y="f63"/>
                  </a:lnTo>
                  <a:lnTo>
                    <a:pt x="f332" y="f62"/>
                  </a:lnTo>
                  <a:lnTo>
                    <a:pt x="f333" y="f62"/>
                  </a:lnTo>
                  <a:lnTo>
                    <a:pt x="f334" y="f106"/>
                  </a:lnTo>
                  <a:lnTo>
                    <a:pt x="f335" y="f111"/>
                  </a:lnTo>
                  <a:lnTo>
                    <a:pt x="f336" y="f139"/>
                  </a:lnTo>
                  <a:lnTo>
                    <a:pt x="f337" y="f103"/>
                  </a:lnTo>
                  <a:lnTo>
                    <a:pt x="f337" y="f36"/>
                  </a:lnTo>
                  <a:lnTo>
                    <a:pt x="f337" y="f12"/>
                  </a:lnTo>
                  <a:lnTo>
                    <a:pt x="f337" y="f55"/>
                  </a:lnTo>
                  <a:lnTo>
                    <a:pt x="f336" y="f82"/>
                  </a:lnTo>
                  <a:lnTo>
                    <a:pt x="f336" y="f17"/>
                  </a:lnTo>
                  <a:lnTo>
                    <a:pt x="f338" y="f27"/>
                  </a:lnTo>
                  <a:lnTo>
                    <a:pt x="f334" y="f20"/>
                  </a:lnTo>
                  <a:lnTo>
                    <a:pt x="f333" y="f22"/>
                  </a:lnTo>
                  <a:lnTo>
                    <a:pt x="f332" y="f22"/>
                  </a:lnTo>
                  <a:lnTo>
                    <a:pt x="f332" y="f23"/>
                  </a:lnTo>
                  <a:lnTo>
                    <a:pt x="f339" y="f23"/>
                  </a:lnTo>
                  <a:lnTo>
                    <a:pt x="f339" y="f22"/>
                  </a:lnTo>
                  <a:lnTo>
                    <a:pt x="f340" y="f22"/>
                  </a:lnTo>
                  <a:lnTo>
                    <a:pt x="f341" y="f25"/>
                  </a:lnTo>
                  <a:lnTo>
                    <a:pt x="f342" y="f46"/>
                  </a:lnTo>
                  <a:lnTo>
                    <a:pt x="f331" y="f82"/>
                  </a:lnTo>
                  <a:lnTo>
                    <a:pt x="f331" y="f55"/>
                  </a:lnTo>
                  <a:lnTo>
                    <a:pt x="f331" y="f12"/>
                  </a:lnTo>
                  <a:lnTo>
                    <a:pt x="f331" y="f310"/>
                  </a:lnTo>
                  <a:lnTo>
                    <a:pt x="f343" y="f23"/>
                  </a:lnTo>
                  <a:lnTo>
                    <a:pt x="f308" y="f23"/>
                  </a:lnTo>
                  <a:close/>
                  <a:moveTo>
                    <a:pt x="f344" y="f9"/>
                  </a:moveTo>
                  <a:lnTo>
                    <a:pt x="f345" y="f9"/>
                  </a:lnTo>
                  <a:lnTo>
                    <a:pt x="f346" y="f12"/>
                  </a:lnTo>
                  <a:lnTo>
                    <a:pt x="f347" y="f14"/>
                  </a:lnTo>
                  <a:lnTo>
                    <a:pt x="f348" y="f16"/>
                  </a:lnTo>
                  <a:lnTo>
                    <a:pt x="f347" y="f17"/>
                  </a:lnTo>
                  <a:lnTo>
                    <a:pt x="f346" y="f18"/>
                  </a:lnTo>
                  <a:lnTo>
                    <a:pt x="f349" y="f20"/>
                  </a:lnTo>
                  <a:lnTo>
                    <a:pt x="f350" y="f22"/>
                  </a:lnTo>
                  <a:lnTo>
                    <a:pt x="f350" y="f23"/>
                  </a:lnTo>
                  <a:lnTo>
                    <a:pt x="f351" y="f23"/>
                  </a:lnTo>
                  <a:lnTo>
                    <a:pt x="f351" y="f22"/>
                  </a:lnTo>
                  <a:lnTo>
                    <a:pt x="f352" y="f25"/>
                  </a:lnTo>
                  <a:lnTo>
                    <a:pt x="f353" y="f27"/>
                  </a:lnTo>
                  <a:lnTo>
                    <a:pt x="f354" y="f29"/>
                  </a:lnTo>
                  <a:lnTo>
                    <a:pt x="f355" y="f31"/>
                  </a:lnTo>
                  <a:lnTo>
                    <a:pt x="f356" y="f33"/>
                  </a:lnTo>
                  <a:lnTo>
                    <a:pt x="f357" y="f35"/>
                  </a:lnTo>
                  <a:lnTo>
                    <a:pt x="f358" y="f37"/>
                  </a:lnTo>
                  <a:lnTo>
                    <a:pt x="f359" y="f37"/>
                  </a:lnTo>
                  <a:lnTo>
                    <a:pt x="f360" y="f40"/>
                  </a:lnTo>
                  <a:lnTo>
                    <a:pt x="f361" y="f42"/>
                  </a:lnTo>
                  <a:lnTo>
                    <a:pt x="f362" y="f31"/>
                  </a:lnTo>
                  <a:lnTo>
                    <a:pt x="f363" y="f29"/>
                  </a:lnTo>
                  <a:lnTo>
                    <a:pt x="f364" y="f46"/>
                  </a:lnTo>
                  <a:lnTo>
                    <a:pt x="f365" y="f25"/>
                  </a:lnTo>
                  <a:lnTo>
                    <a:pt x="f6" y="f22"/>
                  </a:lnTo>
                  <a:lnTo>
                    <a:pt x="f6" y="f23"/>
                  </a:lnTo>
                  <a:lnTo>
                    <a:pt x="f366" y="f23"/>
                  </a:lnTo>
                  <a:lnTo>
                    <a:pt x="f366" y="f22"/>
                  </a:lnTo>
                  <a:lnTo>
                    <a:pt x="f367" y="f20"/>
                  </a:lnTo>
                  <a:lnTo>
                    <a:pt x="f368" y="f18"/>
                  </a:lnTo>
                  <a:lnTo>
                    <a:pt x="f369" y="f46"/>
                  </a:lnTo>
                  <a:lnTo>
                    <a:pt x="f370" y="f54"/>
                  </a:lnTo>
                  <a:lnTo>
                    <a:pt x="f369" y="f55"/>
                  </a:lnTo>
                  <a:lnTo>
                    <a:pt x="f371" y="f40"/>
                  </a:lnTo>
                  <a:lnTo>
                    <a:pt x="f344" y="f9"/>
                  </a:lnTo>
                  <a:close/>
                  <a:moveTo>
                    <a:pt x="f372" y="f58"/>
                  </a:moveTo>
                  <a:lnTo>
                    <a:pt x="f373" y="f60"/>
                  </a:lnTo>
                  <a:lnTo>
                    <a:pt x="f350" y="f58"/>
                  </a:lnTo>
                  <a:lnTo>
                    <a:pt x="f372" y="f58"/>
                  </a:lnTo>
                  <a:close/>
                </a:path>
              </a:pathLst>
            </a:custGeom>
            <a:solidFill>
              <a:srgbClr val="BF942B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MX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EB47DE2F-77C7-499A-BBF2-ACF1A138C1F6}"/>
                </a:ext>
              </a:extLst>
            </p:cNvPr>
            <p:cNvSpPr/>
            <p:nvPr/>
          </p:nvSpPr>
          <p:spPr>
            <a:xfrm>
              <a:off x="8934145" y="5757208"/>
              <a:ext cx="753639" cy="1182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75"/>
                <a:gd name="f7" fmla="val 241"/>
                <a:gd name="f8" fmla="val 237"/>
                <a:gd name="f9" fmla="val 232"/>
                <a:gd name="f10" fmla="val 7"/>
                <a:gd name="f11" fmla="val 16"/>
                <a:gd name="f12" fmla="val 231"/>
                <a:gd name="f13" fmla="val 23"/>
                <a:gd name="f14" fmla="val 225"/>
                <a:gd name="f15" fmla="val 223"/>
                <a:gd name="f16" fmla="val 24"/>
                <a:gd name="f17" fmla="val 219"/>
                <a:gd name="f18" fmla="val 25"/>
                <a:gd name="f19" fmla="val 207"/>
                <a:gd name="f20" fmla="val 92"/>
                <a:gd name="f21" fmla="val 85"/>
                <a:gd name="f22" fmla="val 78"/>
                <a:gd name="f23" fmla="val 74"/>
                <a:gd name="f24" fmla="val 21"/>
                <a:gd name="f25" fmla="val 72"/>
                <a:gd name="f26" fmla="val 15"/>
                <a:gd name="f27" fmla="val 68"/>
                <a:gd name="f28" fmla="val 66"/>
                <a:gd name="f29" fmla="val 61"/>
                <a:gd name="f30" fmla="val 71"/>
                <a:gd name="f31" fmla="val 89"/>
                <a:gd name="f32" fmla="val 105"/>
                <a:gd name="f33" fmla="val 64"/>
                <a:gd name="f34" fmla="val 120"/>
                <a:gd name="f35" fmla="val 131"/>
                <a:gd name="f36" fmla="val 70"/>
                <a:gd name="f37" fmla="val 141"/>
                <a:gd name="f38" fmla="val 76"/>
                <a:gd name="f39" fmla="val 149"/>
                <a:gd name="f40" fmla="val 82"/>
                <a:gd name="f41" fmla="val 157"/>
                <a:gd name="f42" fmla="val 90"/>
                <a:gd name="f43" fmla="val 164"/>
                <a:gd name="f44" fmla="val 100"/>
                <a:gd name="f45" fmla="val 170"/>
                <a:gd name="f46" fmla="val 110"/>
                <a:gd name="f47" fmla="val 174"/>
                <a:gd name="f48" fmla="val 122"/>
                <a:gd name="f49" fmla="val 176"/>
                <a:gd name="f50" fmla="val 135"/>
                <a:gd name="f51" fmla="val 178"/>
                <a:gd name="f52" fmla="val 148"/>
                <a:gd name="f53" fmla="val 167"/>
                <a:gd name="f54" fmla="val 171"/>
                <a:gd name="f55" fmla="val 183"/>
                <a:gd name="f56" fmla="val 197"/>
                <a:gd name="f57" fmla="val 155"/>
                <a:gd name="f58" fmla="val 209"/>
                <a:gd name="f59" fmla="val 140"/>
                <a:gd name="f60" fmla="val 221"/>
                <a:gd name="f61" fmla="val 123"/>
                <a:gd name="f62" fmla="val 103"/>
                <a:gd name="f63" fmla="val 236"/>
                <a:gd name="f64" fmla="val 79"/>
                <a:gd name="f65" fmla="val 49"/>
                <a:gd name="f66" fmla="val 224"/>
                <a:gd name="f67" fmla="val 65"/>
                <a:gd name="f68" fmla="val 227"/>
                <a:gd name="f69" fmla="val 77"/>
                <a:gd name="f70" fmla="val 228"/>
                <a:gd name="f71" fmla="val 116"/>
                <a:gd name="f72" fmla="val 216"/>
                <a:gd name="f73" fmla="val 127"/>
                <a:gd name="f74" fmla="val 136"/>
                <a:gd name="f75" fmla="val 196"/>
                <a:gd name="f76" fmla="val 143"/>
                <a:gd name="f77" fmla="val 181"/>
                <a:gd name="f78" fmla="val 145"/>
                <a:gd name="f79" fmla="val 147"/>
                <a:gd name="f80" fmla="val 132"/>
                <a:gd name="f81" fmla="val 117"/>
                <a:gd name="f82" fmla="val 104"/>
                <a:gd name="f83" fmla="val 91"/>
                <a:gd name="f84" fmla="val 243"/>
                <a:gd name="f85" fmla="val 282"/>
                <a:gd name="f86" fmla="val 294"/>
                <a:gd name="f87" fmla="val 302"/>
                <a:gd name="f88" fmla="val 307"/>
                <a:gd name="f89" fmla="val 128"/>
                <a:gd name="f90" fmla="val 310"/>
                <a:gd name="f91" fmla="val 114"/>
                <a:gd name="f92" fmla="val 314"/>
                <a:gd name="f93" fmla="val 165"/>
                <a:gd name="f94" fmla="val 306"/>
                <a:gd name="f95" fmla="val 160"/>
                <a:gd name="f96" fmla="val 303"/>
                <a:gd name="f97" fmla="val 156"/>
                <a:gd name="f98" fmla="val 298"/>
                <a:gd name="f99" fmla="val 152"/>
                <a:gd name="f100" fmla="val 291"/>
                <a:gd name="f101" fmla="val 151"/>
                <a:gd name="f102" fmla="val 208"/>
                <a:gd name="f103" fmla="val 217"/>
                <a:gd name="f104" fmla="val 244"/>
                <a:gd name="f105" fmla="val 247"/>
                <a:gd name="f106" fmla="val 251"/>
                <a:gd name="f107" fmla="val 258"/>
                <a:gd name="f108" fmla="val 287"/>
                <a:gd name="f109" fmla="val 300"/>
                <a:gd name="f110" fmla="val 308"/>
                <a:gd name="f111" fmla="val 315"/>
                <a:gd name="f112" fmla="val 322"/>
                <a:gd name="f113" fmla="val 330"/>
                <a:gd name="f114" fmla="val 339"/>
                <a:gd name="f115" fmla="val 193"/>
                <a:gd name="f116" fmla="val 345"/>
                <a:gd name="f117" fmla="val 328"/>
                <a:gd name="f118" fmla="val 192"/>
                <a:gd name="f119" fmla="val 199"/>
                <a:gd name="f120" fmla="val 206"/>
                <a:gd name="f121" fmla="val 211"/>
                <a:gd name="f122" fmla="val 229"/>
                <a:gd name="f123" fmla="val 214"/>
                <a:gd name="f124" fmla="val 218"/>
                <a:gd name="f125" fmla="val 84"/>
                <a:gd name="f126" fmla="val 215"/>
                <a:gd name="f127" fmla="val 331"/>
                <a:gd name="f128" fmla="val 326"/>
                <a:gd name="f129" fmla="val 323"/>
                <a:gd name="f130" fmla="val 88"/>
                <a:gd name="f131" fmla="val 319"/>
                <a:gd name="f132" fmla="val 81"/>
                <a:gd name="f133" fmla="val 73"/>
                <a:gd name="f134" fmla="val 534"/>
                <a:gd name="f135" fmla="val 596"/>
                <a:gd name="f136" fmla="val 592"/>
                <a:gd name="f137" fmla="val 588"/>
                <a:gd name="f138" fmla="val 582"/>
                <a:gd name="f139" fmla="val 69"/>
                <a:gd name="f140" fmla="val 570"/>
                <a:gd name="f141" fmla="val 565"/>
                <a:gd name="f142" fmla="val 557"/>
                <a:gd name="f143" fmla="val 96"/>
                <a:gd name="f144" fmla="val 514"/>
                <a:gd name="f145" fmla="val 163"/>
                <a:gd name="f146" fmla="val 515"/>
                <a:gd name="f147" fmla="val 220"/>
                <a:gd name="f148" fmla="val 517"/>
                <a:gd name="f149" fmla="val 518"/>
                <a:gd name="f150" fmla="val 525"/>
                <a:gd name="f151" fmla="val 540"/>
                <a:gd name="f152" fmla="val 465"/>
                <a:gd name="f153" fmla="val 471"/>
                <a:gd name="f154" fmla="val 481"/>
                <a:gd name="f155" fmla="val 487"/>
                <a:gd name="f156" fmla="val 489"/>
                <a:gd name="f157" fmla="val 490"/>
                <a:gd name="f158" fmla="val 442"/>
                <a:gd name="f159" fmla="val 434"/>
                <a:gd name="f160" fmla="val 430"/>
                <a:gd name="f161" fmla="val 425"/>
                <a:gd name="f162" fmla="val 417"/>
                <a:gd name="f163" fmla="val 410"/>
                <a:gd name="f164" fmla="val 485"/>
                <a:gd name="f165" fmla="val 475"/>
                <a:gd name="f166" fmla="val 470"/>
                <a:gd name="f167" fmla="val 466"/>
                <a:gd name="f168" fmla="val 473"/>
                <a:gd name="f169" fmla="val 94"/>
                <a:gd name="f170" fmla="val 509"/>
                <a:gd name="f171" fmla="val 544"/>
                <a:gd name="f172" fmla="val 97"/>
                <a:gd name="f173" fmla="val 550"/>
                <a:gd name="f174" fmla="val 86"/>
                <a:gd name="f175" fmla="val 552"/>
                <a:gd name="f176" fmla="val 545"/>
                <a:gd name="f177" fmla="val 727"/>
                <a:gd name="f178" fmla="val 788"/>
                <a:gd name="f179" fmla="val 781"/>
                <a:gd name="f180" fmla="val 772"/>
                <a:gd name="f181" fmla="val 765"/>
                <a:gd name="f182" fmla="val 764"/>
                <a:gd name="f183" fmla="val 763"/>
                <a:gd name="f184" fmla="val 93"/>
                <a:gd name="f185" fmla="val 177"/>
                <a:gd name="f186" fmla="val 761"/>
                <a:gd name="f187" fmla="val 188"/>
                <a:gd name="f188" fmla="val 760"/>
                <a:gd name="f189" fmla="val 757"/>
                <a:gd name="f190" fmla="val 205"/>
                <a:gd name="f191" fmla="val 751"/>
                <a:gd name="f192" fmla="val 737"/>
                <a:gd name="f193" fmla="val 729"/>
                <a:gd name="f194" fmla="val 719"/>
                <a:gd name="f195" fmla="val 239"/>
                <a:gd name="f196" fmla="val 708"/>
                <a:gd name="f197" fmla="val 696"/>
                <a:gd name="f198" fmla="val 681"/>
                <a:gd name="f199" fmla="val 670"/>
                <a:gd name="f200" fmla="val 660"/>
                <a:gd name="f201" fmla="val 652"/>
                <a:gd name="f202" fmla="val 638"/>
                <a:gd name="f203" fmla="val 630"/>
                <a:gd name="f204" fmla="val 204"/>
                <a:gd name="f205" fmla="val 629"/>
                <a:gd name="f206" fmla="val 628"/>
                <a:gd name="f207" fmla="val 626"/>
                <a:gd name="f208" fmla="val 161"/>
                <a:gd name="f209" fmla="val 625"/>
                <a:gd name="f210" fmla="val 624"/>
                <a:gd name="f211" fmla="val 621"/>
                <a:gd name="f212" fmla="val 616"/>
                <a:gd name="f213" fmla="val 608"/>
                <a:gd name="f214" fmla="val 601"/>
                <a:gd name="f215" fmla="val 677"/>
                <a:gd name="f216" fmla="val 661"/>
                <a:gd name="f217" fmla="val 654"/>
                <a:gd name="f218" fmla="val 80"/>
                <a:gd name="f219" fmla="val 169"/>
                <a:gd name="f220" fmla="val 653"/>
                <a:gd name="f221" fmla="val 656"/>
                <a:gd name="f222" fmla="val 213"/>
                <a:gd name="f223" fmla="val 666"/>
                <a:gd name="f224" fmla="val 674"/>
                <a:gd name="f225" fmla="val 684"/>
                <a:gd name="f226" fmla="val 697"/>
                <a:gd name="f227" fmla="val 713"/>
                <a:gd name="f228" fmla="val 728"/>
                <a:gd name="f229" fmla="val 740"/>
                <a:gd name="f230" fmla="val 747"/>
                <a:gd name="f231" fmla="val 749"/>
                <a:gd name="f232" fmla="val 752"/>
                <a:gd name="f233" fmla="val 748"/>
                <a:gd name="f234" fmla="val 741"/>
                <a:gd name="f235" fmla="val 733"/>
                <a:gd name="f236" fmla="val 951"/>
                <a:gd name="f237" fmla="val 57"/>
                <a:gd name="f238" fmla="val 956"/>
                <a:gd name="f239" fmla="val 947"/>
                <a:gd name="f240" fmla="val 942"/>
                <a:gd name="f241" fmla="val 936"/>
                <a:gd name="f242" fmla="val 928"/>
                <a:gd name="f243" fmla="val 920"/>
                <a:gd name="f244" fmla="val 912"/>
                <a:gd name="f245" fmla="val 903"/>
                <a:gd name="f246" fmla="val 894"/>
                <a:gd name="f247" fmla="val 876"/>
                <a:gd name="f248" fmla="val 861"/>
                <a:gd name="f249" fmla="val 855"/>
                <a:gd name="f250" fmla="val 848"/>
                <a:gd name="f251" fmla="val 843"/>
                <a:gd name="f252" fmla="val 839"/>
                <a:gd name="f253" fmla="val 833"/>
                <a:gd name="f254" fmla="val 125"/>
                <a:gd name="f255" fmla="val 831"/>
                <a:gd name="f256" fmla="val 175"/>
                <a:gd name="f257" fmla="val 878"/>
                <a:gd name="f258" fmla="val 896"/>
                <a:gd name="f259" fmla="val 927"/>
                <a:gd name="f260" fmla="val 934"/>
                <a:gd name="f261" fmla="val 940"/>
                <a:gd name="f262" fmla="val 212"/>
                <a:gd name="f263" fmla="val 948"/>
                <a:gd name="f264" fmla="val 955"/>
                <a:gd name="f265" fmla="val 960"/>
                <a:gd name="f266" fmla="val 952"/>
                <a:gd name="f267" fmla="val 946"/>
                <a:gd name="f268" fmla="val 938"/>
                <a:gd name="f269" fmla="val 919"/>
                <a:gd name="f270" fmla="val 235"/>
                <a:gd name="f271" fmla="val 910"/>
                <a:gd name="f272" fmla="val 899"/>
                <a:gd name="f273" fmla="val 887"/>
                <a:gd name="f274" fmla="val 867"/>
                <a:gd name="f275" fmla="val 240"/>
                <a:gd name="f276" fmla="val 233"/>
                <a:gd name="f277" fmla="val 832"/>
                <a:gd name="f278" fmla="val 819"/>
                <a:gd name="f279" fmla="val 811"/>
                <a:gd name="f280" fmla="val 805"/>
                <a:gd name="f281" fmla="val 803"/>
                <a:gd name="f282" fmla="val 168"/>
                <a:gd name="f283" fmla="val 801"/>
                <a:gd name="f284" fmla="val 139"/>
                <a:gd name="f285" fmla="val 804"/>
                <a:gd name="f286" fmla="val 126"/>
                <a:gd name="f287" fmla="val 808"/>
                <a:gd name="f288" fmla="val 813"/>
                <a:gd name="f289" fmla="val 827"/>
                <a:gd name="f290" fmla="val 845"/>
                <a:gd name="f291" fmla="val 856"/>
                <a:gd name="f292" fmla="val 60"/>
                <a:gd name="f293" fmla="val 879"/>
                <a:gd name="f294" fmla="val 58"/>
                <a:gd name="f295" fmla="val 891"/>
                <a:gd name="f296" fmla="val 932"/>
                <a:gd name="f297" fmla="val 939"/>
                <a:gd name="f298" fmla="val 62"/>
                <a:gd name="f299" fmla="val 1091"/>
                <a:gd name="f300" fmla="val 179"/>
                <a:gd name="f301" fmla="val 1023"/>
                <a:gd name="f302" fmla="val 1011"/>
                <a:gd name="f303" fmla="val 1007"/>
                <a:gd name="f304" fmla="val 1006"/>
                <a:gd name="f305" fmla="val 1010"/>
                <a:gd name="f306" fmla="val 1016"/>
                <a:gd name="f307" fmla="val 1027"/>
                <a:gd name="f308" fmla="val 971"/>
                <a:gd name="f309" fmla="val 980"/>
                <a:gd name="f310" fmla="val 986"/>
                <a:gd name="f311" fmla="val 988"/>
                <a:gd name="f312" fmla="val 992"/>
                <a:gd name="f313" fmla="val 996"/>
                <a:gd name="f314" fmla="val 1000"/>
                <a:gd name="f315" fmla="val 203"/>
                <a:gd name="f316" fmla="val 1062"/>
                <a:gd name="f317" fmla="val 1067"/>
                <a:gd name="f318" fmla="val 1129"/>
                <a:gd name="f319" fmla="val 1131"/>
                <a:gd name="f320" fmla="val 1135"/>
                <a:gd name="f321" fmla="val 1138"/>
                <a:gd name="f322" fmla="val 1142"/>
                <a:gd name="f323" fmla="val 1149"/>
                <a:gd name="f324" fmla="val 1158"/>
                <a:gd name="f325" fmla="val 1089"/>
                <a:gd name="f326" fmla="val 1098"/>
                <a:gd name="f327" fmla="val 1103"/>
                <a:gd name="f328" fmla="val 1106"/>
                <a:gd name="f329" fmla="val 1107"/>
                <a:gd name="f330" fmla="val 1102"/>
                <a:gd name="f331" fmla="val 1087"/>
                <a:gd name="f332" fmla="val 1058"/>
                <a:gd name="f333" fmla="val 98"/>
                <a:gd name="f334" fmla="val 1286"/>
                <a:gd name="f335" fmla="val 1288"/>
                <a:gd name="f336" fmla="val 102"/>
                <a:gd name="f337" fmla="val 1284"/>
                <a:gd name="f338" fmla="val 1281"/>
                <a:gd name="f339" fmla="val 1280"/>
                <a:gd name="f340" fmla="val 1274"/>
                <a:gd name="f341" fmla="val 1269"/>
                <a:gd name="f342" fmla="val 1261"/>
                <a:gd name="f343" fmla="val 1250"/>
                <a:gd name="f344" fmla="val 1226"/>
                <a:gd name="f345" fmla="val 1227"/>
                <a:gd name="f346" fmla="val 1229"/>
                <a:gd name="f347" fmla="val 1236"/>
                <a:gd name="f348" fmla="val 1245"/>
                <a:gd name="f349" fmla="val 1175"/>
                <a:gd name="f350" fmla="val 1182"/>
                <a:gd name="f351" fmla="val 1191"/>
                <a:gd name="f352" fmla="val 1198"/>
                <a:gd name="f353" fmla="val 1199"/>
                <a:gd name="f354" fmla="val 1201"/>
                <a:gd name="f355" fmla="val 1179"/>
                <a:gd name="f356" fmla="val 1169"/>
                <a:gd name="f357" fmla="val 1162"/>
                <a:gd name="f358" fmla="val 1155"/>
                <a:gd name="f359" fmla="val 1150"/>
                <a:gd name="f360" fmla="val 1146"/>
                <a:gd name="f361" fmla="val 1145"/>
                <a:gd name="f362" fmla="val 1139"/>
                <a:gd name="f363" fmla="val 1417"/>
                <a:gd name="f364" fmla="val 1348"/>
                <a:gd name="f365" fmla="val 1336"/>
                <a:gd name="f366" fmla="val 1333"/>
                <a:gd name="f367" fmla="val 1332"/>
                <a:gd name="f368" fmla="val 1342"/>
                <a:gd name="f369" fmla="val 1352"/>
                <a:gd name="f370" fmla="val 1297"/>
                <a:gd name="f371" fmla="val 1306"/>
                <a:gd name="f372" fmla="val 1310"/>
                <a:gd name="f373" fmla="val 1314"/>
                <a:gd name="f374" fmla="val 1318"/>
                <a:gd name="f375" fmla="val 1321"/>
                <a:gd name="f376" fmla="val 1325"/>
                <a:gd name="f377" fmla="val 1388"/>
                <a:gd name="f378" fmla="val 1392"/>
                <a:gd name="f379" fmla="val 1453"/>
                <a:gd name="f380" fmla="val 1457"/>
                <a:gd name="f381" fmla="val 1460"/>
                <a:gd name="f382" fmla="val 1464"/>
                <a:gd name="f383" fmla="val 1467"/>
                <a:gd name="f384" fmla="val 1475"/>
                <a:gd name="f385" fmla="val 1484"/>
                <a:gd name="f386" fmla="val 1415"/>
                <a:gd name="f387" fmla="val 1423"/>
                <a:gd name="f388" fmla="val 1428"/>
                <a:gd name="f389" fmla="val 1432"/>
                <a:gd name="f390" fmla="val 1431"/>
                <a:gd name="f391" fmla="val 1427"/>
                <a:gd name="f392" fmla="val 1412"/>
                <a:gd name="f393" fmla="val 1382"/>
                <a:gd name="f394" fmla="val 1385"/>
                <a:gd name="f395" fmla="val 44"/>
                <a:gd name="f396" fmla="val 1381"/>
                <a:gd name="f397" fmla="val 1394"/>
                <a:gd name="f398" fmla="val 1483"/>
                <a:gd name="f399" fmla="val 1531"/>
                <a:gd name="f400" fmla="val 1639"/>
                <a:gd name="f401" fmla="val 1638"/>
                <a:gd name="f402" fmla="val 1636"/>
                <a:gd name="f403" fmla="val 1635"/>
                <a:gd name="f404" fmla="val 1628"/>
                <a:gd name="f405" fmla="val 1620"/>
                <a:gd name="f406" fmla="val 1614"/>
                <a:gd name="f407" fmla="val 1670"/>
                <a:gd name="f408" fmla="val 1659"/>
                <a:gd name="f409" fmla="val 1654"/>
                <a:gd name="f410" fmla="val 1651"/>
                <a:gd name="f411" fmla="val 1646"/>
                <a:gd name="f412" fmla="val 1529"/>
                <a:gd name="f413" fmla="val 1532"/>
                <a:gd name="f414" fmla="val 1533"/>
                <a:gd name="f415" fmla="val 1539"/>
                <a:gd name="f416" fmla="val 1548"/>
                <a:gd name="f417" fmla="val 1555"/>
                <a:gd name="f418" fmla="val 1493"/>
                <a:gd name="f419" fmla="val 1499"/>
                <a:gd name="f420" fmla="val 1509"/>
                <a:gd name="f421" fmla="val 1515"/>
                <a:gd name="f422" fmla="val 1516"/>
                <a:gd name="f423" fmla="val 1517"/>
                <a:gd name="f424" fmla="val 1511"/>
                <a:gd name="f425" fmla="val 1507"/>
                <a:gd name="f426" fmla="val 1501"/>
                <a:gd name="f427" fmla="val 1495"/>
                <a:gd name="f428" fmla="val 1489"/>
                <a:gd name="f429" fmla="+- 0 0 -90"/>
                <a:gd name="f430" fmla="*/ f3 1 1675"/>
                <a:gd name="f431" fmla="*/ f4 1 241"/>
                <a:gd name="f432" fmla="+- f7 0 f5"/>
                <a:gd name="f433" fmla="+- f6 0 f5"/>
                <a:gd name="f434" fmla="*/ f429 f0 1"/>
                <a:gd name="f435" fmla="*/ f433 1 1675"/>
                <a:gd name="f436" fmla="*/ f432 1 241"/>
                <a:gd name="f437" fmla="*/ 25 f433 1"/>
                <a:gd name="f438" fmla="*/ 207 f432 1"/>
                <a:gd name="f439" fmla="*/ 0 f433 1"/>
                <a:gd name="f440" fmla="*/ 66 f432 1"/>
                <a:gd name="f441" fmla="*/ 149 f433 1"/>
                <a:gd name="f442" fmla="*/ 82 f432 1"/>
                <a:gd name="f443" fmla="*/ 171 f433 1"/>
                <a:gd name="f444" fmla="*/ 183 f432 1"/>
                <a:gd name="f445" fmla="*/ 49 f433 1"/>
                <a:gd name="f446" fmla="*/ 224 f432 1"/>
                <a:gd name="f447" fmla="*/ 143 f433 1"/>
                <a:gd name="f448" fmla="*/ 181 f432 1"/>
                <a:gd name="f449" fmla="*/ 104 f433 1"/>
                <a:gd name="f450" fmla="*/ 76 f432 1"/>
                <a:gd name="f451" fmla="*/ 282 f433 1"/>
                <a:gd name="f452" fmla="*/ 140 f432 1"/>
                <a:gd name="f453" fmla="*/ 307 f433 1"/>
                <a:gd name="f454" fmla="*/ 165 f432 1"/>
                <a:gd name="f455" fmla="*/ 243 f433 1"/>
                <a:gd name="f456" fmla="*/ 217 f432 1"/>
                <a:gd name="f457" fmla="*/ 315 f433 1"/>
                <a:gd name="f458" fmla="*/ 223 f432 1"/>
                <a:gd name="f459" fmla="*/ 199 f433 1"/>
                <a:gd name="f460" fmla="*/ 232 f432 1"/>
                <a:gd name="f461" fmla="*/ 218 f433 1"/>
                <a:gd name="f462" fmla="*/ 84 f432 1"/>
                <a:gd name="f463" fmla="*/ 328 f433 1"/>
                <a:gd name="f464" fmla="*/ 61 f432 1"/>
                <a:gd name="f465" fmla="*/ 291 f433 1"/>
                <a:gd name="f466" fmla="*/ 70 f432 1"/>
                <a:gd name="f467" fmla="*/ 570 f433 1"/>
                <a:gd name="f468" fmla="*/ 77 f432 1"/>
                <a:gd name="f469" fmla="*/ 518 f433 1"/>
                <a:gd name="f470" fmla="*/ 227 f432 1"/>
                <a:gd name="f471" fmla="*/ 481 f433 1"/>
                <a:gd name="f472" fmla="*/ 231 f432 1"/>
                <a:gd name="f473" fmla="*/ 430 f433 1"/>
                <a:gd name="f474" fmla="*/ 74 f432 1"/>
                <a:gd name="f475" fmla="*/ 475 f433 1"/>
                <a:gd name="f476" fmla="*/ 550 f433 1"/>
                <a:gd name="f477" fmla="*/ 86 f432 1"/>
                <a:gd name="f478" fmla="*/ 727 f433 1"/>
                <a:gd name="f479" fmla="*/ 763 f433 1"/>
                <a:gd name="f480" fmla="*/ 737 f433 1"/>
                <a:gd name="f481" fmla="*/ 652 f433 1"/>
                <a:gd name="f482" fmla="*/ 626 f433 1"/>
                <a:gd name="f483" fmla="*/ 85 f432 1"/>
                <a:gd name="f484" fmla="*/ 677 f433 1"/>
                <a:gd name="f485" fmla="*/ 180 f432 1"/>
                <a:gd name="f486" fmla="*/ 713 f433 1"/>
                <a:gd name="f487" fmla="*/ 228 f432 1"/>
                <a:gd name="f488" fmla="*/ 752 f433 1"/>
                <a:gd name="f489" fmla="*/ 92 f432 1"/>
                <a:gd name="f490" fmla="*/ 951 f433 1"/>
                <a:gd name="f491" fmla="*/ 57 f432 1"/>
                <a:gd name="f492" fmla="*/ 912 f433 1"/>
                <a:gd name="f493" fmla="*/ 69 f432 1"/>
                <a:gd name="f494" fmla="*/ 839 f433 1"/>
                <a:gd name="f495" fmla="*/ 104 f432 1"/>
                <a:gd name="f496" fmla="*/ 896 f433 1"/>
                <a:gd name="f497" fmla="*/ 229 f432 1"/>
                <a:gd name="f498" fmla="*/ 952 f433 1"/>
                <a:gd name="f499" fmla="*/ 867 f433 1"/>
                <a:gd name="f500" fmla="*/ 240 f432 1"/>
                <a:gd name="f501" fmla="*/ 801 f433 1"/>
                <a:gd name="f502" fmla="*/ 139 f432 1"/>
                <a:gd name="f503" fmla="*/ 879 f433 1"/>
                <a:gd name="f504" fmla="*/ 58 f432 1"/>
                <a:gd name="f505" fmla="*/ 946 f433 1"/>
                <a:gd name="f506" fmla="*/ 62 f432 1"/>
                <a:gd name="f507" fmla="*/ 1007 f433 1"/>
                <a:gd name="f508" fmla="*/ 225 f432 1"/>
                <a:gd name="f509" fmla="*/ 986 f433 1"/>
                <a:gd name="f510" fmla="*/ 1131 f433 1"/>
                <a:gd name="f511" fmla="*/ 212 f432 1"/>
                <a:gd name="f512" fmla="*/ 1089 f433 1"/>
                <a:gd name="f513" fmla="*/ 1087 f433 1"/>
                <a:gd name="f514" fmla="*/ 169 f432 1"/>
                <a:gd name="f515" fmla="*/ 1280 f433 1"/>
                <a:gd name="f516" fmla="*/ 1226 f433 1"/>
                <a:gd name="f517" fmla="*/ 220 f432 1"/>
                <a:gd name="f518" fmla="*/ 1175 f433 1"/>
                <a:gd name="f519" fmla="*/ 1179 f433 1"/>
                <a:gd name="f520" fmla="*/ 72 f432 1"/>
                <a:gd name="f521" fmla="*/ 1142 f433 1"/>
                <a:gd name="f522" fmla="*/ 1336 f433 1"/>
                <a:gd name="f523" fmla="*/ 1314 f433 1"/>
                <a:gd name="f524" fmla="*/ 1460 f433 1"/>
                <a:gd name="f525" fmla="*/ 219 f432 1"/>
                <a:gd name="f526" fmla="*/ 1423 f433 1"/>
                <a:gd name="f527" fmla="*/ 1382 f433 1"/>
                <a:gd name="f528" fmla="*/ 98 f432 1"/>
                <a:gd name="f529" fmla="*/ 1483 f433 1"/>
                <a:gd name="f530" fmla="*/ 1628 f433 1"/>
                <a:gd name="f531" fmla="*/ 68 f432 1"/>
                <a:gd name="f532" fmla="*/ 1654 f433 1"/>
                <a:gd name="f533" fmla="*/ 73 f432 1"/>
                <a:gd name="f534" fmla="*/ 1529 f433 1"/>
                <a:gd name="f535" fmla="*/ 215 f432 1"/>
                <a:gd name="f536" fmla="*/ 1493 f433 1"/>
                <a:gd name="f537" fmla="*/ 237 f432 1"/>
                <a:gd name="f538" fmla="*/ 1517 f433 1"/>
                <a:gd name="f539" fmla="*/ f434 1 f2"/>
                <a:gd name="f540" fmla="*/ f437 1 1675"/>
                <a:gd name="f541" fmla="*/ f438 1 241"/>
                <a:gd name="f542" fmla="*/ f439 1 1675"/>
                <a:gd name="f543" fmla="*/ f440 1 241"/>
                <a:gd name="f544" fmla="*/ f441 1 1675"/>
                <a:gd name="f545" fmla="*/ f442 1 241"/>
                <a:gd name="f546" fmla="*/ f443 1 1675"/>
                <a:gd name="f547" fmla="*/ f444 1 241"/>
                <a:gd name="f548" fmla="*/ f445 1 1675"/>
                <a:gd name="f549" fmla="*/ f446 1 241"/>
                <a:gd name="f550" fmla="*/ f447 1 1675"/>
                <a:gd name="f551" fmla="*/ f448 1 241"/>
                <a:gd name="f552" fmla="*/ f449 1 1675"/>
                <a:gd name="f553" fmla="*/ f450 1 241"/>
                <a:gd name="f554" fmla="*/ f451 1 1675"/>
                <a:gd name="f555" fmla="*/ f452 1 241"/>
                <a:gd name="f556" fmla="*/ f453 1 1675"/>
                <a:gd name="f557" fmla="*/ f454 1 241"/>
                <a:gd name="f558" fmla="*/ f455 1 1675"/>
                <a:gd name="f559" fmla="*/ f456 1 241"/>
                <a:gd name="f560" fmla="*/ f457 1 1675"/>
                <a:gd name="f561" fmla="*/ f458 1 241"/>
                <a:gd name="f562" fmla="*/ f459 1 1675"/>
                <a:gd name="f563" fmla="*/ f460 1 241"/>
                <a:gd name="f564" fmla="*/ f461 1 1675"/>
                <a:gd name="f565" fmla="*/ f462 1 241"/>
                <a:gd name="f566" fmla="*/ f463 1 1675"/>
                <a:gd name="f567" fmla="*/ f464 1 241"/>
                <a:gd name="f568" fmla="*/ f465 1 1675"/>
                <a:gd name="f569" fmla="*/ f466 1 241"/>
                <a:gd name="f570" fmla="*/ f467 1 1675"/>
                <a:gd name="f571" fmla="*/ f468 1 241"/>
                <a:gd name="f572" fmla="*/ f469 1 1675"/>
                <a:gd name="f573" fmla="*/ f470 1 241"/>
                <a:gd name="f574" fmla="*/ f471 1 1675"/>
                <a:gd name="f575" fmla="*/ f472 1 241"/>
                <a:gd name="f576" fmla="*/ f473 1 1675"/>
                <a:gd name="f577" fmla="*/ f474 1 241"/>
                <a:gd name="f578" fmla="*/ f475 1 1675"/>
                <a:gd name="f579" fmla="*/ f476 1 1675"/>
                <a:gd name="f580" fmla="*/ f477 1 241"/>
                <a:gd name="f581" fmla="*/ f478 1 1675"/>
                <a:gd name="f582" fmla="*/ f479 1 1675"/>
                <a:gd name="f583" fmla="*/ f480 1 1675"/>
                <a:gd name="f584" fmla="*/ f481 1 1675"/>
                <a:gd name="f585" fmla="*/ f482 1 1675"/>
                <a:gd name="f586" fmla="*/ f483 1 241"/>
                <a:gd name="f587" fmla="*/ f484 1 1675"/>
                <a:gd name="f588" fmla="*/ f485 1 241"/>
                <a:gd name="f589" fmla="*/ f486 1 1675"/>
                <a:gd name="f590" fmla="*/ f487 1 241"/>
                <a:gd name="f591" fmla="*/ f488 1 1675"/>
                <a:gd name="f592" fmla="*/ f489 1 241"/>
                <a:gd name="f593" fmla="*/ f490 1 1675"/>
                <a:gd name="f594" fmla="*/ f491 1 241"/>
                <a:gd name="f595" fmla="*/ f492 1 1675"/>
                <a:gd name="f596" fmla="*/ f493 1 241"/>
                <a:gd name="f597" fmla="*/ f494 1 1675"/>
                <a:gd name="f598" fmla="*/ f495 1 241"/>
                <a:gd name="f599" fmla="*/ f496 1 1675"/>
                <a:gd name="f600" fmla="*/ f497 1 241"/>
                <a:gd name="f601" fmla="*/ f498 1 1675"/>
                <a:gd name="f602" fmla="*/ f499 1 1675"/>
                <a:gd name="f603" fmla="*/ f500 1 241"/>
                <a:gd name="f604" fmla="*/ f501 1 1675"/>
                <a:gd name="f605" fmla="*/ f502 1 241"/>
                <a:gd name="f606" fmla="*/ f503 1 1675"/>
                <a:gd name="f607" fmla="*/ f504 1 241"/>
                <a:gd name="f608" fmla="*/ f505 1 1675"/>
                <a:gd name="f609" fmla="*/ f506 1 241"/>
                <a:gd name="f610" fmla="*/ f507 1 1675"/>
                <a:gd name="f611" fmla="*/ f508 1 241"/>
                <a:gd name="f612" fmla="*/ f509 1 1675"/>
                <a:gd name="f613" fmla="*/ f510 1 1675"/>
                <a:gd name="f614" fmla="*/ f511 1 241"/>
                <a:gd name="f615" fmla="*/ f512 1 1675"/>
                <a:gd name="f616" fmla="*/ f513 1 1675"/>
                <a:gd name="f617" fmla="*/ f514 1 241"/>
                <a:gd name="f618" fmla="*/ f515 1 1675"/>
                <a:gd name="f619" fmla="*/ f516 1 1675"/>
                <a:gd name="f620" fmla="*/ f517 1 241"/>
                <a:gd name="f621" fmla="*/ f518 1 1675"/>
                <a:gd name="f622" fmla="*/ f519 1 1675"/>
                <a:gd name="f623" fmla="*/ f520 1 241"/>
                <a:gd name="f624" fmla="*/ f521 1 1675"/>
                <a:gd name="f625" fmla="*/ f522 1 1675"/>
                <a:gd name="f626" fmla="*/ f523 1 1675"/>
                <a:gd name="f627" fmla="*/ f524 1 1675"/>
                <a:gd name="f628" fmla="*/ f525 1 241"/>
                <a:gd name="f629" fmla="*/ f526 1 1675"/>
                <a:gd name="f630" fmla="*/ f527 1 1675"/>
                <a:gd name="f631" fmla="*/ f528 1 241"/>
                <a:gd name="f632" fmla="*/ f529 1 1675"/>
                <a:gd name="f633" fmla="*/ f530 1 1675"/>
                <a:gd name="f634" fmla="*/ f531 1 241"/>
                <a:gd name="f635" fmla="*/ f532 1 1675"/>
                <a:gd name="f636" fmla="*/ f533 1 241"/>
                <a:gd name="f637" fmla="*/ f534 1 1675"/>
                <a:gd name="f638" fmla="*/ f535 1 241"/>
                <a:gd name="f639" fmla="*/ f536 1 1675"/>
                <a:gd name="f640" fmla="*/ f537 1 241"/>
                <a:gd name="f641" fmla="*/ f538 1 1675"/>
                <a:gd name="f642" fmla="*/ 0 1 f435"/>
                <a:gd name="f643" fmla="*/ f6 1 f435"/>
                <a:gd name="f644" fmla="*/ 0 1 f436"/>
                <a:gd name="f645" fmla="*/ f7 1 f436"/>
                <a:gd name="f646" fmla="+- f539 0 f1"/>
                <a:gd name="f647" fmla="*/ f540 1 f435"/>
                <a:gd name="f648" fmla="*/ f541 1 f436"/>
                <a:gd name="f649" fmla="*/ f542 1 f435"/>
                <a:gd name="f650" fmla="*/ f543 1 f436"/>
                <a:gd name="f651" fmla="*/ f544 1 f435"/>
                <a:gd name="f652" fmla="*/ f545 1 f436"/>
                <a:gd name="f653" fmla="*/ f546 1 f435"/>
                <a:gd name="f654" fmla="*/ f547 1 f436"/>
                <a:gd name="f655" fmla="*/ f548 1 f435"/>
                <a:gd name="f656" fmla="*/ f549 1 f436"/>
                <a:gd name="f657" fmla="*/ f550 1 f435"/>
                <a:gd name="f658" fmla="*/ f551 1 f436"/>
                <a:gd name="f659" fmla="*/ f552 1 f435"/>
                <a:gd name="f660" fmla="*/ f553 1 f436"/>
                <a:gd name="f661" fmla="*/ f554 1 f435"/>
                <a:gd name="f662" fmla="*/ f555 1 f436"/>
                <a:gd name="f663" fmla="*/ f556 1 f435"/>
                <a:gd name="f664" fmla="*/ f557 1 f436"/>
                <a:gd name="f665" fmla="*/ f558 1 f435"/>
                <a:gd name="f666" fmla="*/ f559 1 f436"/>
                <a:gd name="f667" fmla="*/ f560 1 f435"/>
                <a:gd name="f668" fmla="*/ f561 1 f436"/>
                <a:gd name="f669" fmla="*/ f562 1 f435"/>
                <a:gd name="f670" fmla="*/ f563 1 f436"/>
                <a:gd name="f671" fmla="*/ f564 1 f435"/>
                <a:gd name="f672" fmla="*/ f565 1 f436"/>
                <a:gd name="f673" fmla="*/ f566 1 f435"/>
                <a:gd name="f674" fmla="*/ f567 1 f436"/>
                <a:gd name="f675" fmla="*/ f568 1 f435"/>
                <a:gd name="f676" fmla="*/ f569 1 f436"/>
                <a:gd name="f677" fmla="*/ f570 1 f435"/>
                <a:gd name="f678" fmla="*/ f571 1 f436"/>
                <a:gd name="f679" fmla="*/ f572 1 f435"/>
                <a:gd name="f680" fmla="*/ f573 1 f436"/>
                <a:gd name="f681" fmla="*/ f574 1 f435"/>
                <a:gd name="f682" fmla="*/ f575 1 f436"/>
                <a:gd name="f683" fmla="*/ f576 1 f435"/>
                <a:gd name="f684" fmla="*/ f577 1 f436"/>
                <a:gd name="f685" fmla="*/ f578 1 f435"/>
                <a:gd name="f686" fmla="*/ f579 1 f435"/>
                <a:gd name="f687" fmla="*/ f580 1 f436"/>
                <a:gd name="f688" fmla="*/ f581 1 f435"/>
                <a:gd name="f689" fmla="*/ f582 1 f435"/>
                <a:gd name="f690" fmla="*/ f583 1 f435"/>
                <a:gd name="f691" fmla="*/ f584 1 f435"/>
                <a:gd name="f692" fmla="*/ f585 1 f435"/>
                <a:gd name="f693" fmla="*/ f586 1 f436"/>
                <a:gd name="f694" fmla="*/ f587 1 f435"/>
                <a:gd name="f695" fmla="*/ f588 1 f436"/>
                <a:gd name="f696" fmla="*/ f589 1 f435"/>
                <a:gd name="f697" fmla="*/ f590 1 f436"/>
                <a:gd name="f698" fmla="*/ f591 1 f435"/>
                <a:gd name="f699" fmla="*/ f592 1 f436"/>
                <a:gd name="f700" fmla="*/ f593 1 f435"/>
                <a:gd name="f701" fmla="*/ f594 1 f436"/>
                <a:gd name="f702" fmla="*/ f595 1 f435"/>
                <a:gd name="f703" fmla="*/ f596 1 f436"/>
                <a:gd name="f704" fmla="*/ f597 1 f435"/>
                <a:gd name="f705" fmla="*/ f598 1 f436"/>
                <a:gd name="f706" fmla="*/ f599 1 f435"/>
                <a:gd name="f707" fmla="*/ f600 1 f436"/>
                <a:gd name="f708" fmla="*/ f601 1 f435"/>
                <a:gd name="f709" fmla="*/ f602 1 f435"/>
                <a:gd name="f710" fmla="*/ f603 1 f436"/>
                <a:gd name="f711" fmla="*/ f604 1 f435"/>
                <a:gd name="f712" fmla="*/ f605 1 f436"/>
                <a:gd name="f713" fmla="*/ f606 1 f435"/>
                <a:gd name="f714" fmla="*/ f607 1 f436"/>
                <a:gd name="f715" fmla="*/ f608 1 f435"/>
                <a:gd name="f716" fmla="*/ f609 1 f436"/>
                <a:gd name="f717" fmla="*/ f610 1 f435"/>
                <a:gd name="f718" fmla="*/ f611 1 f436"/>
                <a:gd name="f719" fmla="*/ f612 1 f435"/>
                <a:gd name="f720" fmla="*/ f613 1 f435"/>
                <a:gd name="f721" fmla="*/ f614 1 f436"/>
                <a:gd name="f722" fmla="*/ f615 1 f435"/>
                <a:gd name="f723" fmla="*/ f616 1 f435"/>
                <a:gd name="f724" fmla="*/ f617 1 f436"/>
                <a:gd name="f725" fmla="*/ f618 1 f435"/>
                <a:gd name="f726" fmla="*/ f619 1 f435"/>
                <a:gd name="f727" fmla="*/ f620 1 f436"/>
                <a:gd name="f728" fmla="*/ f621 1 f435"/>
                <a:gd name="f729" fmla="*/ f622 1 f435"/>
                <a:gd name="f730" fmla="*/ f623 1 f436"/>
                <a:gd name="f731" fmla="*/ f624 1 f435"/>
                <a:gd name="f732" fmla="*/ f625 1 f435"/>
                <a:gd name="f733" fmla="*/ f626 1 f435"/>
                <a:gd name="f734" fmla="*/ f627 1 f435"/>
                <a:gd name="f735" fmla="*/ f628 1 f436"/>
                <a:gd name="f736" fmla="*/ f629 1 f435"/>
                <a:gd name="f737" fmla="*/ f630 1 f435"/>
                <a:gd name="f738" fmla="*/ f631 1 f436"/>
                <a:gd name="f739" fmla="*/ f632 1 f435"/>
                <a:gd name="f740" fmla="*/ f633 1 f435"/>
                <a:gd name="f741" fmla="*/ f634 1 f436"/>
                <a:gd name="f742" fmla="*/ f635 1 f435"/>
                <a:gd name="f743" fmla="*/ f636 1 f436"/>
                <a:gd name="f744" fmla="*/ f637 1 f435"/>
                <a:gd name="f745" fmla="*/ f638 1 f436"/>
                <a:gd name="f746" fmla="*/ f639 1 f435"/>
                <a:gd name="f747" fmla="*/ f640 1 f436"/>
                <a:gd name="f748" fmla="*/ f641 1 f435"/>
                <a:gd name="f749" fmla="*/ f642 f430 1"/>
                <a:gd name="f750" fmla="*/ f643 f430 1"/>
                <a:gd name="f751" fmla="*/ f645 f431 1"/>
                <a:gd name="f752" fmla="*/ f644 f431 1"/>
                <a:gd name="f753" fmla="*/ f647 f430 1"/>
                <a:gd name="f754" fmla="*/ f648 f431 1"/>
                <a:gd name="f755" fmla="*/ f649 f430 1"/>
                <a:gd name="f756" fmla="*/ f650 f431 1"/>
                <a:gd name="f757" fmla="*/ f651 f430 1"/>
                <a:gd name="f758" fmla="*/ f652 f431 1"/>
                <a:gd name="f759" fmla="*/ f653 f430 1"/>
                <a:gd name="f760" fmla="*/ f654 f431 1"/>
                <a:gd name="f761" fmla="*/ f655 f430 1"/>
                <a:gd name="f762" fmla="*/ f656 f431 1"/>
                <a:gd name="f763" fmla="*/ f657 f430 1"/>
                <a:gd name="f764" fmla="*/ f658 f431 1"/>
                <a:gd name="f765" fmla="*/ f659 f430 1"/>
                <a:gd name="f766" fmla="*/ f660 f431 1"/>
                <a:gd name="f767" fmla="*/ f661 f430 1"/>
                <a:gd name="f768" fmla="*/ f662 f431 1"/>
                <a:gd name="f769" fmla="*/ f663 f430 1"/>
                <a:gd name="f770" fmla="*/ f664 f431 1"/>
                <a:gd name="f771" fmla="*/ f665 f430 1"/>
                <a:gd name="f772" fmla="*/ f666 f431 1"/>
                <a:gd name="f773" fmla="*/ f667 f430 1"/>
                <a:gd name="f774" fmla="*/ f668 f431 1"/>
                <a:gd name="f775" fmla="*/ f669 f430 1"/>
                <a:gd name="f776" fmla="*/ f670 f431 1"/>
                <a:gd name="f777" fmla="*/ f671 f430 1"/>
                <a:gd name="f778" fmla="*/ f672 f431 1"/>
                <a:gd name="f779" fmla="*/ f673 f430 1"/>
                <a:gd name="f780" fmla="*/ f674 f431 1"/>
                <a:gd name="f781" fmla="*/ f675 f430 1"/>
                <a:gd name="f782" fmla="*/ f676 f431 1"/>
                <a:gd name="f783" fmla="*/ f677 f430 1"/>
                <a:gd name="f784" fmla="*/ f678 f431 1"/>
                <a:gd name="f785" fmla="*/ f679 f430 1"/>
                <a:gd name="f786" fmla="*/ f680 f431 1"/>
                <a:gd name="f787" fmla="*/ f681 f430 1"/>
                <a:gd name="f788" fmla="*/ f682 f431 1"/>
                <a:gd name="f789" fmla="*/ f683 f430 1"/>
                <a:gd name="f790" fmla="*/ f684 f431 1"/>
                <a:gd name="f791" fmla="*/ f685 f430 1"/>
                <a:gd name="f792" fmla="*/ f686 f430 1"/>
                <a:gd name="f793" fmla="*/ f687 f431 1"/>
                <a:gd name="f794" fmla="*/ f688 f430 1"/>
                <a:gd name="f795" fmla="*/ f689 f430 1"/>
                <a:gd name="f796" fmla="*/ f690 f430 1"/>
                <a:gd name="f797" fmla="*/ f691 f430 1"/>
                <a:gd name="f798" fmla="*/ f692 f430 1"/>
                <a:gd name="f799" fmla="*/ f693 f431 1"/>
                <a:gd name="f800" fmla="*/ f694 f430 1"/>
                <a:gd name="f801" fmla="*/ f695 f431 1"/>
                <a:gd name="f802" fmla="*/ f696 f430 1"/>
                <a:gd name="f803" fmla="*/ f697 f431 1"/>
                <a:gd name="f804" fmla="*/ f698 f430 1"/>
                <a:gd name="f805" fmla="*/ f699 f431 1"/>
                <a:gd name="f806" fmla="*/ f700 f430 1"/>
                <a:gd name="f807" fmla="*/ f701 f431 1"/>
                <a:gd name="f808" fmla="*/ f702 f430 1"/>
                <a:gd name="f809" fmla="*/ f703 f431 1"/>
                <a:gd name="f810" fmla="*/ f704 f430 1"/>
                <a:gd name="f811" fmla="*/ f705 f431 1"/>
                <a:gd name="f812" fmla="*/ f706 f430 1"/>
                <a:gd name="f813" fmla="*/ f707 f431 1"/>
                <a:gd name="f814" fmla="*/ f708 f430 1"/>
                <a:gd name="f815" fmla="*/ f709 f430 1"/>
                <a:gd name="f816" fmla="*/ f710 f431 1"/>
                <a:gd name="f817" fmla="*/ f711 f430 1"/>
                <a:gd name="f818" fmla="*/ f712 f431 1"/>
                <a:gd name="f819" fmla="*/ f713 f430 1"/>
                <a:gd name="f820" fmla="*/ f714 f431 1"/>
                <a:gd name="f821" fmla="*/ f715 f430 1"/>
                <a:gd name="f822" fmla="*/ f716 f431 1"/>
                <a:gd name="f823" fmla="*/ f717 f430 1"/>
                <a:gd name="f824" fmla="*/ f718 f431 1"/>
                <a:gd name="f825" fmla="*/ f719 f430 1"/>
                <a:gd name="f826" fmla="*/ f720 f430 1"/>
                <a:gd name="f827" fmla="*/ f721 f431 1"/>
                <a:gd name="f828" fmla="*/ f722 f430 1"/>
                <a:gd name="f829" fmla="*/ f723 f430 1"/>
                <a:gd name="f830" fmla="*/ f724 f431 1"/>
                <a:gd name="f831" fmla="*/ f725 f430 1"/>
                <a:gd name="f832" fmla="*/ f726 f430 1"/>
                <a:gd name="f833" fmla="*/ f727 f431 1"/>
                <a:gd name="f834" fmla="*/ f728 f430 1"/>
                <a:gd name="f835" fmla="*/ f729 f430 1"/>
                <a:gd name="f836" fmla="*/ f730 f431 1"/>
                <a:gd name="f837" fmla="*/ f731 f430 1"/>
                <a:gd name="f838" fmla="*/ f732 f430 1"/>
                <a:gd name="f839" fmla="*/ f733 f430 1"/>
                <a:gd name="f840" fmla="*/ f734 f430 1"/>
                <a:gd name="f841" fmla="*/ f735 f431 1"/>
                <a:gd name="f842" fmla="*/ f736 f430 1"/>
                <a:gd name="f843" fmla="*/ f737 f430 1"/>
                <a:gd name="f844" fmla="*/ f738 f431 1"/>
                <a:gd name="f845" fmla="*/ f739 f430 1"/>
                <a:gd name="f846" fmla="*/ f740 f430 1"/>
                <a:gd name="f847" fmla="*/ f741 f431 1"/>
                <a:gd name="f848" fmla="*/ f742 f430 1"/>
                <a:gd name="f849" fmla="*/ f743 f431 1"/>
                <a:gd name="f850" fmla="*/ f744 f430 1"/>
                <a:gd name="f851" fmla="*/ f745 f431 1"/>
                <a:gd name="f852" fmla="*/ f746 f430 1"/>
                <a:gd name="f853" fmla="*/ f747 f431 1"/>
                <a:gd name="f854" fmla="*/ f748 f4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46">
                  <a:pos x="f753" y="f754"/>
                </a:cxn>
                <a:cxn ang="f646">
                  <a:pos x="f755" y="f756"/>
                </a:cxn>
                <a:cxn ang="f646">
                  <a:pos x="f757" y="f758"/>
                </a:cxn>
                <a:cxn ang="f646">
                  <a:pos x="f759" y="f760"/>
                </a:cxn>
                <a:cxn ang="f646">
                  <a:pos x="f761" y="f762"/>
                </a:cxn>
                <a:cxn ang="f646">
                  <a:pos x="f763" y="f764"/>
                </a:cxn>
                <a:cxn ang="f646">
                  <a:pos x="f765" y="f766"/>
                </a:cxn>
                <a:cxn ang="f646">
                  <a:pos x="f767" y="f768"/>
                </a:cxn>
                <a:cxn ang="f646">
                  <a:pos x="f769" y="f770"/>
                </a:cxn>
                <a:cxn ang="f646">
                  <a:pos x="f771" y="f772"/>
                </a:cxn>
                <a:cxn ang="f646">
                  <a:pos x="f773" y="f774"/>
                </a:cxn>
                <a:cxn ang="f646">
                  <a:pos x="f775" y="f776"/>
                </a:cxn>
                <a:cxn ang="f646">
                  <a:pos x="f777" y="f778"/>
                </a:cxn>
                <a:cxn ang="f646">
                  <a:pos x="f779" y="f780"/>
                </a:cxn>
                <a:cxn ang="f646">
                  <a:pos x="f781" y="f782"/>
                </a:cxn>
                <a:cxn ang="f646">
                  <a:pos x="f783" y="f784"/>
                </a:cxn>
                <a:cxn ang="f646">
                  <a:pos x="f785" y="f786"/>
                </a:cxn>
                <a:cxn ang="f646">
                  <a:pos x="f787" y="f788"/>
                </a:cxn>
                <a:cxn ang="f646">
                  <a:pos x="f789" y="f790"/>
                </a:cxn>
                <a:cxn ang="f646">
                  <a:pos x="f791" y="f756"/>
                </a:cxn>
                <a:cxn ang="f646">
                  <a:pos x="f792" y="f793"/>
                </a:cxn>
                <a:cxn ang="f646">
                  <a:pos x="f794" y="f780"/>
                </a:cxn>
                <a:cxn ang="f646">
                  <a:pos x="f795" y="f793"/>
                </a:cxn>
                <a:cxn ang="f646">
                  <a:pos x="f796" y="f788"/>
                </a:cxn>
                <a:cxn ang="f646">
                  <a:pos x="f797" y="f776"/>
                </a:cxn>
                <a:cxn ang="f646">
                  <a:pos x="f798" y="f799"/>
                </a:cxn>
                <a:cxn ang="f646">
                  <a:pos x="f800" y="f780"/>
                </a:cxn>
                <a:cxn ang="f646">
                  <a:pos x="f797" y="f801"/>
                </a:cxn>
                <a:cxn ang="f646">
                  <a:pos x="f802" y="f803"/>
                </a:cxn>
                <a:cxn ang="f646">
                  <a:pos x="f804" y="f805"/>
                </a:cxn>
                <a:cxn ang="f646">
                  <a:pos x="f806" y="f807"/>
                </a:cxn>
                <a:cxn ang="f646">
                  <a:pos x="f808" y="f809"/>
                </a:cxn>
                <a:cxn ang="f646">
                  <a:pos x="f810" y="f811"/>
                </a:cxn>
                <a:cxn ang="f646">
                  <a:pos x="f812" y="f813"/>
                </a:cxn>
                <a:cxn ang="f646">
                  <a:pos x="f814" y="f754"/>
                </a:cxn>
                <a:cxn ang="f646">
                  <a:pos x="f815" y="f816"/>
                </a:cxn>
                <a:cxn ang="f646">
                  <a:pos x="f817" y="f818"/>
                </a:cxn>
                <a:cxn ang="f646">
                  <a:pos x="f819" y="f820"/>
                </a:cxn>
                <a:cxn ang="f646">
                  <a:pos x="f821" y="f822"/>
                </a:cxn>
                <a:cxn ang="f646">
                  <a:pos x="f823" y="f824"/>
                </a:cxn>
                <a:cxn ang="f646">
                  <a:pos x="f825" y="f803"/>
                </a:cxn>
                <a:cxn ang="f646">
                  <a:pos x="f826" y="f827"/>
                </a:cxn>
                <a:cxn ang="f646">
                  <a:pos x="f828" y="f776"/>
                </a:cxn>
                <a:cxn ang="f646">
                  <a:pos x="f829" y="f830"/>
                </a:cxn>
                <a:cxn ang="f646">
                  <a:pos x="f831" y="f793"/>
                </a:cxn>
                <a:cxn ang="f646">
                  <a:pos x="f832" y="f833"/>
                </a:cxn>
                <a:cxn ang="f646">
                  <a:pos x="f834" y="f776"/>
                </a:cxn>
                <a:cxn ang="f646">
                  <a:pos x="f835" y="f836"/>
                </a:cxn>
                <a:cxn ang="f646">
                  <a:pos x="f837" y="f780"/>
                </a:cxn>
                <a:cxn ang="f646">
                  <a:pos x="f838" y="f803"/>
                </a:cxn>
                <a:cxn ang="f646">
                  <a:pos x="f839" y="f762"/>
                </a:cxn>
                <a:cxn ang="f646">
                  <a:pos x="f840" y="f841"/>
                </a:cxn>
                <a:cxn ang="f646">
                  <a:pos x="f842" y="f776"/>
                </a:cxn>
                <a:cxn ang="f646">
                  <a:pos x="f843" y="f844"/>
                </a:cxn>
                <a:cxn ang="f646">
                  <a:pos x="f845" y="f780"/>
                </a:cxn>
                <a:cxn ang="f646">
                  <a:pos x="f846" y="f847"/>
                </a:cxn>
                <a:cxn ang="f646">
                  <a:pos x="f848" y="f849"/>
                </a:cxn>
                <a:cxn ang="f646">
                  <a:pos x="f850" y="f851"/>
                </a:cxn>
                <a:cxn ang="f646">
                  <a:pos x="f852" y="f853"/>
                </a:cxn>
                <a:cxn ang="f646">
                  <a:pos x="f854" y="f778"/>
                </a:cxn>
              </a:cxnLst>
              <a:rect l="f749" t="f752" r="f750" b="f751"/>
              <a:pathLst>
                <a:path w="1675" h="241">
                  <a:moveTo>
                    <a:pt x="f5" y="f8"/>
                  </a:moveTo>
                  <a:lnTo>
                    <a:pt x="f5" y="f9"/>
                  </a:lnTo>
                  <a:lnTo>
                    <a:pt x="f10" y="f9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3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18" y="f20"/>
                  </a:lnTo>
                  <a:lnTo>
                    <a:pt x="f16" y="f21"/>
                  </a:lnTo>
                  <a:lnTo>
                    <a:pt x="f16" y="f22"/>
                  </a:lnTo>
                  <a:lnTo>
                    <a:pt x="f13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10" y="f28"/>
                  </a:lnTo>
                  <a:lnTo>
                    <a:pt x="f5" y="f28"/>
                  </a:lnTo>
                  <a:lnTo>
                    <a:pt x="f5" y="f29"/>
                  </a:lnTo>
                  <a:lnTo>
                    <a:pt x="f30" y="f29"/>
                  </a:lnTo>
                  <a:lnTo>
                    <a:pt x="f31" y="f29"/>
                  </a:lnTo>
                  <a:lnTo>
                    <a:pt x="f32" y="f33"/>
                  </a:lnTo>
                  <a:lnTo>
                    <a:pt x="f34" y="f28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49" y="f53"/>
                  </a:lnTo>
                  <a:lnTo>
                    <a:pt x="f54" y="f55"/>
                  </a:lnTo>
                  <a:lnTo>
                    <a:pt x="f43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12"/>
                  </a:lnTo>
                  <a:lnTo>
                    <a:pt x="f62" y="f63"/>
                  </a:lnTo>
                  <a:lnTo>
                    <a:pt x="f64" y="f8"/>
                  </a:lnTo>
                  <a:lnTo>
                    <a:pt x="f5" y="f8"/>
                  </a:lnTo>
                  <a:close/>
                  <a:moveTo>
                    <a:pt x="f65" y="f66"/>
                  </a:moveTo>
                  <a:lnTo>
                    <a:pt x="f67" y="f68"/>
                  </a:lnTo>
                  <a:lnTo>
                    <a:pt x="f69" y="f70"/>
                  </a:lnTo>
                  <a:lnTo>
                    <a:pt x="f20" y="f68"/>
                  </a:lnTo>
                  <a:lnTo>
                    <a:pt x="f32" y="f15"/>
                  </a:lnTo>
                  <a:lnTo>
                    <a:pt x="f71" y="f72"/>
                  </a:lnTo>
                  <a:lnTo>
                    <a:pt x="f73" y="f19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53"/>
                  </a:lnTo>
                  <a:lnTo>
                    <a:pt x="f79" y="f39"/>
                  </a:lnTo>
                  <a:lnTo>
                    <a:pt x="f78" y="f80"/>
                  </a:lnTo>
                  <a:lnTo>
                    <a:pt x="f76" y="f81"/>
                  </a:lnTo>
                  <a:lnTo>
                    <a:pt x="f74" y="f82"/>
                  </a:lnTo>
                  <a:lnTo>
                    <a:pt x="f73" y="f20"/>
                  </a:lnTo>
                  <a:lnTo>
                    <a:pt x="f71" y="f40"/>
                  </a:lnTo>
                  <a:lnTo>
                    <a:pt x="f82" y="f38"/>
                  </a:lnTo>
                  <a:lnTo>
                    <a:pt x="f83" y="f25"/>
                  </a:lnTo>
                  <a:lnTo>
                    <a:pt x="f38" y="f36"/>
                  </a:lnTo>
                  <a:lnTo>
                    <a:pt x="f33" y="f25"/>
                  </a:lnTo>
                  <a:lnTo>
                    <a:pt x="f65" y="f23"/>
                  </a:lnTo>
                  <a:lnTo>
                    <a:pt x="f65" y="f66"/>
                  </a:lnTo>
                  <a:close/>
                  <a:moveTo>
                    <a:pt x="f84" y="f36"/>
                  </a:moveTo>
                  <a:lnTo>
                    <a:pt x="f84" y="f59"/>
                  </a:lnTo>
                  <a:lnTo>
                    <a:pt x="f85" y="f59"/>
                  </a:lnTo>
                  <a:lnTo>
                    <a:pt x="f86" y="f59"/>
                  </a:lnTo>
                  <a:lnTo>
                    <a:pt x="f87" y="f74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91"/>
                  </a:lnTo>
                  <a:lnTo>
                    <a:pt x="f92" y="f49"/>
                  </a:lnTo>
                  <a:lnTo>
                    <a:pt x="f90" y="f49"/>
                  </a:lnTo>
                  <a:lnTo>
                    <a:pt x="f88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85" y="f101"/>
                  </a:lnTo>
                  <a:lnTo>
                    <a:pt x="f84" y="f101"/>
                  </a:lnTo>
                  <a:lnTo>
                    <a:pt x="f84" y="f102"/>
                  </a:lnTo>
                  <a:lnTo>
                    <a:pt x="f84" y="f103"/>
                  </a:lnTo>
                  <a:lnTo>
                    <a:pt x="f104" y="f15"/>
                  </a:lnTo>
                  <a:lnTo>
                    <a:pt x="f105" y="f68"/>
                  </a:lnTo>
                  <a:lnTo>
                    <a:pt x="f106" y="f70"/>
                  </a:lnTo>
                  <a:lnTo>
                    <a:pt x="f107" y="f70"/>
                  </a:lnTo>
                  <a:lnTo>
                    <a:pt x="f108" y="f70"/>
                  </a:lnTo>
                  <a:lnTo>
                    <a:pt x="f109" y="f70"/>
                  </a:lnTo>
                  <a:lnTo>
                    <a:pt x="f110" y="f14"/>
                  </a:lnTo>
                  <a:lnTo>
                    <a:pt x="f111" y="f15"/>
                  </a:lnTo>
                  <a:lnTo>
                    <a:pt x="f112" y="f103"/>
                  </a:lnTo>
                  <a:lnTo>
                    <a:pt x="f113" y="f102"/>
                  </a:lnTo>
                  <a:lnTo>
                    <a:pt x="f114" y="f115"/>
                  </a:lnTo>
                  <a:lnTo>
                    <a:pt x="f116" y="f115"/>
                  </a:lnTo>
                  <a:lnTo>
                    <a:pt x="f117" y="f8"/>
                  </a:lnTo>
                  <a:lnTo>
                    <a:pt x="f118" y="f8"/>
                  </a:lnTo>
                  <a:lnTo>
                    <a:pt x="f118" y="f9"/>
                  </a:lnTo>
                  <a:lnTo>
                    <a:pt x="f119" y="f9"/>
                  </a:lnTo>
                  <a:lnTo>
                    <a:pt x="f120" y="f9"/>
                  </a:lnTo>
                  <a:lnTo>
                    <a:pt x="f121" y="f122"/>
                  </a:lnTo>
                  <a:lnTo>
                    <a:pt x="f123" y="f68"/>
                  </a:lnTo>
                  <a:lnTo>
                    <a:pt x="f72" y="f15"/>
                  </a:lnTo>
                  <a:lnTo>
                    <a:pt x="f124" y="f103"/>
                  </a:lnTo>
                  <a:lnTo>
                    <a:pt x="f124" y="f19"/>
                  </a:lnTo>
                  <a:lnTo>
                    <a:pt x="f124" y="f20"/>
                  </a:lnTo>
                  <a:lnTo>
                    <a:pt x="f124" y="f125"/>
                  </a:lnTo>
                  <a:lnTo>
                    <a:pt x="f124" y="f22"/>
                  </a:lnTo>
                  <a:lnTo>
                    <a:pt x="f72" y="f23"/>
                  </a:lnTo>
                  <a:lnTo>
                    <a:pt x="f126" y="f36"/>
                  </a:lnTo>
                  <a:lnTo>
                    <a:pt x="f102" y="f27"/>
                  </a:lnTo>
                  <a:lnTo>
                    <a:pt x="f119" y="f28"/>
                  </a:lnTo>
                  <a:lnTo>
                    <a:pt x="f118" y="f28"/>
                  </a:lnTo>
                  <a:lnTo>
                    <a:pt x="f118" y="f29"/>
                  </a:lnTo>
                  <a:lnTo>
                    <a:pt x="f117" y="f29"/>
                  </a:lnTo>
                  <a:lnTo>
                    <a:pt x="f127" y="f44"/>
                  </a:lnTo>
                  <a:lnTo>
                    <a:pt x="f128" y="f44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11" y="f38"/>
                  </a:lnTo>
                  <a:lnTo>
                    <a:pt x="f90" y="f133"/>
                  </a:lnTo>
                  <a:lnTo>
                    <a:pt x="f96" y="f36"/>
                  </a:lnTo>
                  <a:lnTo>
                    <a:pt x="f100" y="f36"/>
                  </a:lnTo>
                  <a:lnTo>
                    <a:pt x="f84" y="f36"/>
                  </a:lnTo>
                  <a:close/>
                  <a:moveTo>
                    <a:pt x="f134" y="f29"/>
                  </a:moveTo>
                  <a:lnTo>
                    <a:pt x="f135" y="f29"/>
                  </a:lnTo>
                  <a:lnTo>
                    <a:pt x="f135" y="f28"/>
                  </a:lnTo>
                  <a:lnTo>
                    <a:pt x="f136" y="f28"/>
                  </a:lnTo>
                  <a:lnTo>
                    <a:pt x="f137" y="f28"/>
                  </a:lnTo>
                  <a:lnTo>
                    <a:pt x="f138" y="f139"/>
                  </a:lnTo>
                  <a:lnTo>
                    <a:pt x="f140" y="f69"/>
                  </a:lnTo>
                  <a:lnTo>
                    <a:pt x="f141" y="f2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4" y="f19"/>
                  </a:lnTo>
                  <a:lnTo>
                    <a:pt x="f146" y="f126"/>
                  </a:lnTo>
                  <a:lnTo>
                    <a:pt x="f146" y="f147"/>
                  </a:lnTo>
                  <a:lnTo>
                    <a:pt x="f148" y="f66"/>
                  </a:lnTo>
                  <a:lnTo>
                    <a:pt x="f149" y="f68"/>
                  </a:lnTo>
                  <a:lnTo>
                    <a:pt x="f150" y="f12"/>
                  </a:lnTo>
                  <a:lnTo>
                    <a:pt x="f134" y="f9"/>
                  </a:lnTo>
                  <a:lnTo>
                    <a:pt x="f151" y="f9"/>
                  </a:lnTo>
                  <a:lnTo>
                    <a:pt x="f151" y="f8"/>
                  </a:lnTo>
                  <a:lnTo>
                    <a:pt x="f152" y="f8"/>
                  </a:lnTo>
                  <a:lnTo>
                    <a:pt x="f152" y="f9"/>
                  </a:lnTo>
                  <a:lnTo>
                    <a:pt x="f153" y="f9"/>
                  </a:lnTo>
                  <a:lnTo>
                    <a:pt x="f154" y="f12"/>
                  </a:lnTo>
                  <a:lnTo>
                    <a:pt x="f155" y="f14"/>
                  </a:lnTo>
                  <a:lnTo>
                    <a:pt x="f156" y="f15"/>
                  </a:lnTo>
                  <a:lnTo>
                    <a:pt x="f156" y="f17"/>
                  </a:lnTo>
                  <a:lnTo>
                    <a:pt x="f157" y="f19"/>
                  </a:lnTo>
                  <a:lnTo>
                    <a:pt x="f157" y="f93"/>
                  </a:lnTo>
                  <a:lnTo>
                    <a:pt x="f158" y="f42"/>
                  </a:lnTo>
                  <a:lnTo>
                    <a:pt x="f159" y="f132"/>
                  </a:lnTo>
                  <a:lnTo>
                    <a:pt x="f160" y="f23"/>
                  </a:lnTo>
                  <a:lnTo>
                    <a:pt x="f161" y="f25"/>
                  </a:lnTo>
                  <a:lnTo>
                    <a:pt x="f162" y="f27"/>
                  </a:lnTo>
                  <a:lnTo>
                    <a:pt x="f163" y="f28"/>
                  </a:lnTo>
                  <a:lnTo>
                    <a:pt x="f163" y="f29"/>
                  </a:lnTo>
                  <a:lnTo>
                    <a:pt x="f164" y="f29"/>
                  </a:lnTo>
                  <a:lnTo>
                    <a:pt x="f164" y="f28"/>
                  </a:lnTo>
                  <a:lnTo>
                    <a:pt x="f154" y="f28"/>
                  </a:lnTo>
                  <a:lnTo>
                    <a:pt x="f165" y="f28"/>
                  </a:lnTo>
                  <a:lnTo>
                    <a:pt x="f166" y="f139"/>
                  </a:lnTo>
                  <a:lnTo>
                    <a:pt x="f167" y="f25"/>
                  </a:lnTo>
                  <a:lnTo>
                    <a:pt x="f152" y="f69"/>
                  </a:lnTo>
                  <a:lnTo>
                    <a:pt x="f167" y="f125"/>
                  </a:lnTo>
                  <a:lnTo>
                    <a:pt x="f168" y="f169"/>
                  </a:lnTo>
                  <a:lnTo>
                    <a:pt x="f170" y="f101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22"/>
                  </a:lnTo>
                  <a:lnTo>
                    <a:pt x="f173" y="f25"/>
                  </a:lnTo>
                  <a:lnTo>
                    <a:pt x="f176" y="f27"/>
                  </a:lnTo>
                  <a:lnTo>
                    <a:pt x="f151" y="f28"/>
                  </a:lnTo>
                  <a:lnTo>
                    <a:pt x="f134" y="f28"/>
                  </a:lnTo>
                  <a:lnTo>
                    <a:pt x="f134" y="f29"/>
                  </a:lnTo>
                  <a:close/>
                  <a:moveTo>
                    <a:pt x="f177" y="f28"/>
                  </a:moveTo>
                  <a:lnTo>
                    <a:pt x="f177" y="f29"/>
                  </a:lnTo>
                  <a:lnTo>
                    <a:pt x="f178" y="f29"/>
                  </a:lnTo>
                  <a:lnTo>
                    <a:pt x="f178" y="f28"/>
                  </a:lnTo>
                  <a:lnTo>
                    <a:pt x="f179" y="f28"/>
                  </a:lnTo>
                  <a:lnTo>
                    <a:pt x="f180" y="f27"/>
                  </a:lnTo>
                  <a:lnTo>
                    <a:pt x="f181" y="f23"/>
                  </a:lnTo>
                  <a:lnTo>
                    <a:pt x="f182" y="f69"/>
                  </a:lnTo>
                  <a:lnTo>
                    <a:pt x="f182" y="f132"/>
                  </a:lnTo>
                  <a:lnTo>
                    <a:pt x="f183" y="f174"/>
                  </a:lnTo>
                  <a:lnTo>
                    <a:pt x="f183" y="f184"/>
                  </a:lnTo>
                  <a:lnTo>
                    <a:pt x="f183" y="f93"/>
                  </a:lnTo>
                  <a:lnTo>
                    <a:pt x="f183" y="f185"/>
                  </a:lnTo>
                  <a:lnTo>
                    <a:pt x="f186" y="f187"/>
                  </a:lnTo>
                  <a:lnTo>
                    <a:pt x="f188" y="f56"/>
                  </a:lnTo>
                  <a:lnTo>
                    <a:pt x="f189" y="f190"/>
                  </a:lnTo>
                  <a:lnTo>
                    <a:pt x="f191" y="f147"/>
                  </a:lnTo>
                  <a:lnTo>
                    <a:pt x="f192" y="f12"/>
                  </a:lnTo>
                  <a:lnTo>
                    <a:pt x="f193" y="f63"/>
                  </a:lnTo>
                  <a:lnTo>
                    <a:pt x="f194" y="f195"/>
                  </a:lnTo>
                  <a:lnTo>
                    <a:pt x="f196" y="f7"/>
                  </a:lnTo>
                  <a:lnTo>
                    <a:pt x="f197" y="f7"/>
                  </a:lnTo>
                  <a:lnTo>
                    <a:pt x="f198" y="f7"/>
                  </a:lnTo>
                  <a:lnTo>
                    <a:pt x="f199" y="f195"/>
                  </a:lnTo>
                  <a:lnTo>
                    <a:pt x="f200" y="f63"/>
                  </a:lnTo>
                  <a:lnTo>
                    <a:pt x="f201" y="f9"/>
                  </a:lnTo>
                  <a:lnTo>
                    <a:pt x="f202" y="f147"/>
                  </a:lnTo>
                  <a:lnTo>
                    <a:pt x="f203" y="f204"/>
                  </a:lnTo>
                  <a:lnTo>
                    <a:pt x="f205" y="f56"/>
                  </a:lnTo>
                  <a:lnTo>
                    <a:pt x="f206" y="f187"/>
                  </a:lnTo>
                  <a:lnTo>
                    <a:pt x="f207" y="f49"/>
                  </a:lnTo>
                  <a:lnTo>
                    <a:pt x="f207" y="f208"/>
                  </a:lnTo>
                  <a:lnTo>
                    <a:pt x="f207" y="f20"/>
                  </a:lnTo>
                  <a:lnTo>
                    <a:pt x="f207" y="f21"/>
                  </a:lnTo>
                  <a:lnTo>
                    <a:pt x="f209" y="f22"/>
                  </a:lnTo>
                  <a:lnTo>
                    <a:pt x="f210" y="f23"/>
                  </a:lnTo>
                  <a:lnTo>
                    <a:pt x="f211" y="f36"/>
                  </a:lnTo>
                  <a:lnTo>
                    <a:pt x="f212" y="f27"/>
                  </a:lnTo>
                  <a:lnTo>
                    <a:pt x="f213" y="f28"/>
                  </a:lnTo>
                  <a:lnTo>
                    <a:pt x="f214" y="f28"/>
                  </a:lnTo>
                  <a:lnTo>
                    <a:pt x="f214" y="f29"/>
                  </a:lnTo>
                  <a:lnTo>
                    <a:pt x="f215" y="f29"/>
                  </a:lnTo>
                  <a:lnTo>
                    <a:pt x="f215" y="f28"/>
                  </a:lnTo>
                  <a:lnTo>
                    <a:pt x="f199" y="f28"/>
                  </a:lnTo>
                  <a:lnTo>
                    <a:pt x="f216" y="f27"/>
                  </a:lnTo>
                  <a:lnTo>
                    <a:pt x="f217" y="f133"/>
                  </a:lnTo>
                  <a:lnTo>
                    <a:pt x="f201" y="f218"/>
                  </a:lnTo>
                  <a:lnTo>
                    <a:pt x="f201" y="f20"/>
                  </a:lnTo>
                  <a:lnTo>
                    <a:pt x="f201" y="f219"/>
                  </a:lnTo>
                  <a:lnTo>
                    <a:pt x="f201" y="f2"/>
                  </a:lnTo>
                  <a:lnTo>
                    <a:pt x="f220" y="f118"/>
                  </a:lnTo>
                  <a:lnTo>
                    <a:pt x="f221" y="f204"/>
                  </a:lnTo>
                  <a:lnTo>
                    <a:pt x="f200" y="f222"/>
                  </a:lnTo>
                  <a:lnTo>
                    <a:pt x="f223" y="f147"/>
                  </a:lnTo>
                  <a:lnTo>
                    <a:pt x="f224" y="f14"/>
                  </a:lnTo>
                  <a:lnTo>
                    <a:pt x="f225" y="f122"/>
                  </a:lnTo>
                  <a:lnTo>
                    <a:pt x="f226" y="f12"/>
                  </a:lnTo>
                  <a:lnTo>
                    <a:pt x="f227" y="f70"/>
                  </a:lnTo>
                  <a:lnTo>
                    <a:pt x="f228" y="f15"/>
                  </a:lnTo>
                  <a:lnTo>
                    <a:pt x="f229" y="f126"/>
                  </a:lnTo>
                  <a:lnTo>
                    <a:pt x="f230" y="f204"/>
                  </a:lnTo>
                  <a:lnTo>
                    <a:pt x="f231" y="f75"/>
                  </a:lnTo>
                  <a:lnTo>
                    <a:pt x="f191" y="f187"/>
                  </a:lnTo>
                  <a:lnTo>
                    <a:pt x="f191" y="f49"/>
                  </a:lnTo>
                  <a:lnTo>
                    <a:pt x="f232" y="f43"/>
                  </a:lnTo>
                  <a:lnTo>
                    <a:pt x="f232" y="f20"/>
                  </a:lnTo>
                  <a:lnTo>
                    <a:pt x="f232" y="f21"/>
                  </a:lnTo>
                  <a:lnTo>
                    <a:pt x="f191" y="f22"/>
                  </a:lnTo>
                  <a:lnTo>
                    <a:pt x="f231" y="f23"/>
                  </a:lnTo>
                  <a:lnTo>
                    <a:pt x="f233" y="f25"/>
                  </a:lnTo>
                  <a:lnTo>
                    <a:pt x="f234" y="f27"/>
                  </a:lnTo>
                  <a:lnTo>
                    <a:pt x="f235" y="f28"/>
                  </a:lnTo>
                  <a:lnTo>
                    <a:pt x="f177" y="f28"/>
                  </a:lnTo>
                  <a:close/>
                  <a:moveTo>
                    <a:pt x="f236" y="f237"/>
                  </a:moveTo>
                  <a:lnTo>
                    <a:pt x="f238" y="f81"/>
                  </a:lnTo>
                  <a:lnTo>
                    <a:pt x="f236" y="f81"/>
                  </a:lnTo>
                  <a:lnTo>
                    <a:pt x="f239" y="f82"/>
                  </a:lnTo>
                  <a:lnTo>
                    <a:pt x="f240" y="f184"/>
                  </a:lnTo>
                  <a:lnTo>
                    <a:pt x="f241" y="f21"/>
                  </a:lnTo>
                  <a:lnTo>
                    <a:pt x="f242" y="f22"/>
                  </a:lnTo>
                  <a:lnTo>
                    <a:pt x="f243" y="f133"/>
                  </a:lnTo>
                  <a:lnTo>
                    <a:pt x="f244" y="f139"/>
                  </a:lnTo>
                  <a:lnTo>
                    <a:pt x="f245" y="f27"/>
                  </a:lnTo>
                  <a:lnTo>
                    <a:pt x="f246" y="f28"/>
                  </a:lnTo>
                  <a:lnTo>
                    <a:pt x="f247" y="f139"/>
                  </a:lnTo>
                  <a:lnTo>
                    <a:pt x="f248" y="f38"/>
                  </a:lnTo>
                  <a:lnTo>
                    <a:pt x="f249" y="f218"/>
                  </a:lnTo>
                  <a:lnTo>
                    <a:pt x="f250" y="f174"/>
                  </a:lnTo>
                  <a:lnTo>
                    <a:pt x="f251" y="f169"/>
                  </a:lnTo>
                  <a:lnTo>
                    <a:pt x="f252" y="f82"/>
                  </a:lnTo>
                  <a:lnTo>
                    <a:pt x="f253" y="f254"/>
                  </a:lnTo>
                  <a:lnTo>
                    <a:pt x="f255" y="f99"/>
                  </a:lnTo>
                  <a:lnTo>
                    <a:pt x="f253" y="f256"/>
                  </a:lnTo>
                  <a:lnTo>
                    <a:pt x="f252" y="f115"/>
                  </a:lnTo>
                  <a:lnTo>
                    <a:pt x="f250" y="f58"/>
                  </a:lnTo>
                  <a:lnTo>
                    <a:pt x="f248" y="f147"/>
                  </a:lnTo>
                  <a:lnTo>
                    <a:pt x="f257" y="f70"/>
                  </a:lnTo>
                  <a:lnTo>
                    <a:pt x="f258" y="f122"/>
                  </a:lnTo>
                  <a:lnTo>
                    <a:pt x="f244" y="f70"/>
                  </a:lnTo>
                  <a:lnTo>
                    <a:pt x="f259" y="f15"/>
                  </a:lnTo>
                  <a:lnTo>
                    <a:pt x="f260" y="f17"/>
                  </a:lnTo>
                  <a:lnTo>
                    <a:pt x="f261" y="f262"/>
                  </a:lnTo>
                  <a:lnTo>
                    <a:pt x="f263" y="f204"/>
                  </a:lnTo>
                  <a:lnTo>
                    <a:pt x="f264" y="f115"/>
                  </a:lnTo>
                  <a:lnTo>
                    <a:pt x="f265" y="f75"/>
                  </a:lnTo>
                  <a:lnTo>
                    <a:pt x="f266" y="f19"/>
                  </a:lnTo>
                  <a:lnTo>
                    <a:pt x="f267" y="f72"/>
                  </a:lnTo>
                  <a:lnTo>
                    <a:pt x="f268" y="f66"/>
                  </a:lnTo>
                  <a:lnTo>
                    <a:pt x="f242" y="f12"/>
                  </a:lnTo>
                  <a:lnTo>
                    <a:pt x="f269" y="f270"/>
                  </a:lnTo>
                  <a:lnTo>
                    <a:pt x="f271" y="f195"/>
                  </a:lnTo>
                  <a:lnTo>
                    <a:pt x="f272" y="f7"/>
                  </a:lnTo>
                  <a:lnTo>
                    <a:pt x="f273" y="f7"/>
                  </a:lnTo>
                  <a:lnTo>
                    <a:pt x="f274" y="f275"/>
                  </a:lnTo>
                  <a:lnTo>
                    <a:pt x="f250" y="f276"/>
                  </a:lnTo>
                  <a:lnTo>
                    <a:pt x="f277" y="f15"/>
                  </a:lnTo>
                  <a:lnTo>
                    <a:pt x="f278" y="f58"/>
                  </a:lnTo>
                  <a:lnTo>
                    <a:pt x="f279" y="f75"/>
                  </a:lnTo>
                  <a:lnTo>
                    <a:pt x="f280" y="f55"/>
                  </a:lnTo>
                  <a:lnTo>
                    <a:pt x="f281" y="f282"/>
                  </a:lnTo>
                  <a:lnTo>
                    <a:pt x="f283" y="f99"/>
                  </a:lnTo>
                  <a:lnTo>
                    <a:pt x="f283" y="f284"/>
                  </a:lnTo>
                  <a:lnTo>
                    <a:pt x="f285" y="f286"/>
                  </a:lnTo>
                  <a:lnTo>
                    <a:pt x="f287" y="f91"/>
                  </a:lnTo>
                  <a:lnTo>
                    <a:pt x="f288" y="f82"/>
                  </a:lnTo>
                  <a:lnTo>
                    <a:pt x="f289" y="f125"/>
                  </a:lnTo>
                  <a:lnTo>
                    <a:pt x="f290" y="f139"/>
                  </a:lnTo>
                  <a:lnTo>
                    <a:pt x="f291" y="f33"/>
                  </a:lnTo>
                  <a:lnTo>
                    <a:pt x="f274" y="f292"/>
                  </a:lnTo>
                  <a:lnTo>
                    <a:pt x="f293" y="f294"/>
                  </a:lnTo>
                  <a:lnTo>
                    <a:pt x="f295" y="f237"/>
                  </a:lnTo>
                  <a:lnTo>
                    <a:pt x="f271" y="f292"/>
                  </a:lnTo>
                  <a:lnTo>
                    <a:pt x="f242" y="f28"/>
                  </a:lnTo>
                  <a:lnTo>
                    <a:pt x="f296" y="f139"/>
                  </a:lnTo>
                  <a:lnTo>
                    <a:pt x="f241" y="f139"/>
                  </a:lnTo>
                  <a:lnTo>
                    <a:pt x="f297" y="f139"/>
                  </a:lnTo>
                  <a:lnTo>
                    <a:pt x="f240" y="f28"/>
                  </a:lnTo>
                  <a:lnTo>
                    <a:pt x="f267" y="f298"/>
                  </a:lnTo>
                  <a:lnTo>
                    <a:pt x="f239" y="f237"/>
                  </a:lnTo>
                  <a:lnTo>
                    <a:pt x="f236" y="f237"/>
                  </a:lnTo>
                  <a:close/>
                  <a:moveTo>
                    <a:pt x="f299" y="f300"/>
                  </a:moveTo>
                  <a:lnTo>
                    <a:pt x="f301" y="f300"/>
                  </a:lnTo>
                  <a:lnTo>
                    <a:pt x="f302" y="f19"/>
                  </a:lnTo>
                  <a:lnTo>
                    <a:pt x="f303" y="f126"/>
                  </a:lnTo>
                  <a:lnTo>
                    <a:pt x="f304" y="f60"/>
                  </a:lnTo>
                  <a:lnTo>
                    <a:pt x="f303" y="f14"/>
                  </a:lnTo>
                  <a:lnTo>
                    <a:pt x="f305" y="f70"/>
                  </a:lnTo>
                  <a:lnTo>
                    <a:pt x="f306" y="f12"/>
                  </a:lnTo>
                  <a:lnTo>
                    <a:pt x="f307" y="f9"/>
                  </a:lnTo>
                  <a:lnTo>
                    <a:pt x="f307" y="f8"/>
                  </a:lnTo>
                  <a:lnTo>
                    <a:pt x="f308" y="f8"/>
                  </a:lnTo>
                  <a:lnTo>
                    <a:pt x="f308" y="f9"/>
                  </a:lnTo>
                  <a:lnTo>
                    <a:pt x="f309" y="f12"/>
                  </a:lnTo>
                  <a:lnTo>
                    <a:pt x="f310" y="f70"/>
                  </a:lnTo>
                  <a:lnTo>
                    <a:pt x="f311" y="f66"/>
                  </a:lnTo>
                  <a:lnTo>
                    <a:pt x="f312" y="f17"/>
                  </a:lnTo>
                  <a:lnTo>
                    <a:pt x="f313" y="f121"/>
                  </a:lnTo>
                  <a:lnTo>
                    <a:pt x="f314" y="f315"/>
                  </a:lnTo>
                  <a:lnTo>
                    <a:pt x="f316" y="f237"/>
                  </a:lnTo>
                  <a:lnTo>
                    <a:pt x="f317" y="f237"/>
                  </a:lnTo>
                  <a:lnTo>
                    <a:pt x="f318" y="f204"/>
                  </a:lnTo>
                  <a:lnTo>
                    <a:pt x="f319" y="f262"/>
                  </a:lnTo>
                  <a:lnTo>
                    <a:pt x="f320" y="f17"/>
                  </a:lnTo>
                  <a:lnTo>
                    <a:pt x="f321" y="f15"/>
                  </a:lnTo>
                  <a:lnTo>
                    <a:pt x="f322" y="f68"/>
                  </a:lnTo>
                  <a:lnTo>
                    <a:pt x="f323" y="f12"/>
                  </a:lnTo>
                  <a:lnTo>
                    <a:pt x="f324" y="f9"/>
                  </a:lnTo>
                  <a:lnTo>
                    <a:pt x="f324" y="f8"/>
                  </a:lnTo>
                  <a:lnTo>
                    <a:pt x="f325" y="f8"/>
                  </a:lnTo>
                  <a:lnTo>
                    <a:pt x="f325" y="f9"/>
                  </a:lnTo>
                  <a:lnTo>
                    <a:pt x="f326" y="f9"/>
                  </a:lnTo>
                  <a:lnTo>
                    <a:pt x="f327" y="f122"/>
                  </a:lnTo>
                  <a:lnTo>
                    <a:pt x="f328" y="f14"/>
                  </a:lnTo>
                  <a:lnTo>
                    <a:pt x="f329" y="f60"/>
                  </a:lnTo>
                  <a:lnTo>
                    <a:pt x="f328" y="f126"/>
                  </a:lnTo>
                  <a:lnTo>
                    <a:pt x="f330" y="f204"/>
                  </a:lnTo>
                  <a:lnTo>
                    <a:pt x="f299" y="f300"/>
                  </a:lnTo>
                  <a:close/>
                  <a:moveTo>
                    <a:pt x="f331" y="f219"/>
                  </a:moveTo>
                  <a:lnTo>
                    <a:pt x="f332" y="f333"/>
                  </a:lnTo>
                  <a:lnTo>
                    <a:pt x="f307" y="f219"/>
                  </a:lnTo>
                  <a:lnTo>
                    <a:pt x="f331" y="f219"/>
                  </a:lnTo>
                  <a:close/>
                  <a:moveTo>
                    <a:pt x="f334" y="f29"/>
                  </a:moveTo>
                  <a:lnTo>
                    <a:pt x="f335" y="f336"/>
                  </a:lnTo>
                  <a:lnTo>
                    <a:pt x="f337" y="f336"/>
                  </a:lnTo>
                  <a:lnTo>
                    <a:pt x="f338" y="f184"/>
                  </a:lnTo>
                  <a:lnTo>
                    <a:pt x="f339" y="f174"/>
                  </a:lnTo>
                  <a:lnTo>
                    <a:pt x="f340" y="f218"/>
                  </a:lnTo>
                  <a:lnTo>
                    <a:pt x="f341" y="f38"/>
                  </a:lnTo>
                  <a:lnTo>
                    <a:pt x="f342" y="f133"/>
                  </a:lnTo>
                  <a:lnTo>
                    <a:pt x="f343" y="f25"/>
                  </a:lnTo>
                  <a:lnTo>
                    <a:pt x="f344" y="f25"/>
                  </a:lnTo>
                  <a:lnTo>
                    <a:pt x="f344" y="f19"/>
                  </a:lnTo>
                  <a:lnTo>
                    <a:pt x="f344" y="f126"/>
                  </a:lnTo>
                  <a:lnTo>
                    <a:pt x="f344" y="f147"/>
                  </a:lnTo>
                  <a:lnTo>
                    <a:pt x="f345" y="f66"/>
                  </a:lnTo>
                  <a:lnTo>
                    <a:pt x="f346" y="f68"/>
                  </a:lnTo>
                  <a:lnTo>
                    <a:pt x="f347" y="f12"/>
                  </a:lnTo>
                  <a:lnTo>
                    <a:pt x="f348" y="f9"/>
                  </a:lnTo>
                  <a:lnTo>
                    <a:pt x="f343" y="f9"/>
                  </a:lnTo>
                  <a:lnTo>
                    <a:pt x="f343" y="f8"/>
                  </a:lnTo>
                  <a:lnTo>
                    <a:pt x="f349" y="f8"/>
                  </a:lnTo>
                  <a:lnTo>
                    <a:pt x="f349" y="f9"/>
                  </a:lnTo>
                  <a:lnTo>
                    <a:pt x="f350" y="f9"/>
                  </a:lnTo>
                  <a:lnTo>
                    <a:pt x="f351" y="f12"/>
                  </a:lnTo>
                  <a:lnTo>
                    <a:pt x="f352" y="f14"/>
                  </a:lnTo>
                  <a:lnTo>
                    <a:pt x="f353" y="f15"/>
                  </a:lnTo>
                  <a:lnTo>
                    <a:pt x="f353" y="f17"/>
                  </a:lnTo>
                  <a:lnTo>
                    <a:pt x="f354" y="f19"/>
                  </a:lnTo>
                  <a:lnTo>
                    <a:pt x="f354" y="f25"/>
                  </a:lnTo>
                  <a:lnTo>
                    <a:pt x="f355" y="f25"/>
                  </a:lnTo>
                  <a:lnTo>
                    <a:pt x="f356" y="f133"/>
                  </a:lnTo>
                  <a:lnTo>
                    <a:pt x="f357" y="f23"/>
                  </a:lnTo>
                  <a:lnTo>
                    <a:pt x="f358" y="f69"/>
                  </a:lnTo>
                  <a:lnTo>
                    <a:pt x="f359" y="f125"/>
                  </a:lnTo>
                  <a:lnTo>
                    <a:pt x="f360" y="f20"/>
                  </a:lnTo>
                  <a:lnTo>
                    <a:pt x="f361" y="f336"/>
                  </a:lnTo>
                  <a:lnTo>
                    <a:pt x="f362" y="f336"/>
                  </a:lnTo>
                  <a:lnTo>
                    <a:pt x="f322" y="f29"/>
                  </a:lnTo>
                  <a:lnTo>
                    <a:pt x="f334" y="f29"/>
                  </a:lnTo>
                  <a:close/>
                  <a:moveTo>
                    <a:pt x="f363" y="f300"/>
                  </a:moveTo>
                  <a:lnTo>
                    <a:pt x="f364" y="f300"/>
                  </a:lnTo>
                  <a:lnTo>
                    <a:pt x="f365" y="f19"/>
                  </a:lnTo>
                  <a:lnTo>
                    <a:pt x="f366" y="f126"/>
                  </a:lnTo>
                  <a:lnTo>
                    <a:pt x="f367" y="f60"/>
                  </a:lnTo>
                  <a:lnTo>
                    <a:pt x="f366" y="f14"/>
                  </a:lnTo>
                  <a:lnTo>
                    <a:pt x="f365" y="f70"/>
                  </a:lnTo>
                  <a:lnTo>
                    <a:pt x="f368" y="f12"/>
                  </a:lnTo>
                  <a:lnTo>
                    <a:pt x="f369" y="f9"/>
                  </a:lnTo>
                  <a:lnTo>
                    <a:pt x="f369" y="f8"/>
                  </a:lnTo>
                  <a:lnTo>
                    <a:pt x="f370" y="f8"/>
                  </a:lnTo>
                  <a:lnTo>
                    <a:pt x="f370" y="f9"/>
                  </a:lnTo>
                  <a:lnTo>
                    <a:pt x="f371" y="f12"/>
                  </a:lnTo>
                  <a:lnTo>
                    <a:pt x="f372" y="f70"/>
                  </a:lnTo>
                  <a:lnTo>
                    <a:pt x="f373" y="f66"/>
                  </a:lnTo>
                  <a:lnTo>
                    <a:pt x="f374" y="f17"/>
                  </a:lnTo>
                  <a:lnTo>
                    <a:pt x="f375" y="f121"/>
                  </a:lnTo>
                  <a:lnTo>
                    <a:pt x="f376" y="f315"/>
                  </a:lnTo>
                  <a:lnTo>
                    <a:pt x="f377" y="f237"/>
                  </a:lnTo>
                  <a:lnTo>
                    <a:pt x="f378" y="f237"/>
                  </a:lnTo>
                  <a:lnTo>
                    <a:pt x="f379" y="f204"/>
                  </a:lnTo>
                  <a:lnTo>
                    <a:pt x="f380" y="f262"/>
                  </a:lnTo>
                  <a:lnTo>
                    <a:pt x="f381" y="f17"/>
                  </a:lnTo>
                  <a:lnTo>
                    <a:pt x="f382" y="f15"/>
                  </a:lnTo>
                  <a:lnTo>
                    <a:pt x="f383" y="f68"/>
                  </a:lnTo>
                  <a:lnTo>
                    <a:pt x="f384" y="f12"/>
                  </a:lnTo>
                  <a:lnTo>
                    <a:pt x="f385" y="f9"/>
                  </a:lnTo>
                  <a:lnTo>
                    <a:pt x="f385" y="f8"/>
                  </a:lnTo>
                  <a:lnTo>
                    <a:pt x="f386" y="f8"/>
                  </a:lnTo>
                  <a:lnTo>
                    <a:pt x="f386" y="f9"/>
                  </a:lnTo>
                  <a:lnTo>
                    <a:pt x="f387" y="f9"/>
                  </a:lnTo>
                  <a:lnTo>
                    <a:pt x="f388" y="f122"/>
                  </a:lnTo>
                  <a:lnTo>
                    <a:pt x="f389" y="f14"/>
                  </a:lnTo>
                  <a:lnTo>
                    <a:pt x="f389" y="f60"/>
                  </a:lnTo>
                  <a:lnTo>
                    <a:pt x="f390" y="f126"/>
                  </a:lnTo>
                  <a:lnTo>
                    <a:pt x="f391" y="f204"/>
                  </a:lnTo>
                  <a:lnTo>
                    <a:pt x="f363" y="f300"/>
                  </a:lnTo>
                  <a:close/>
                  <a:moveTo>
                    <a:pt x="f392" y="f219"/>
                  </a:moveTo>
                  <a:lnTo>
                    <a:pt x="f393" y="f333"/>
                  </a:lnTo>
                  <a:lnTo>
                    <a:pt x="f369" y="f219"/>
                  </a:lnTo>
                  <a:lnTo>
                    <a:pt x="f392" y="f219"/>
                  </a:lnTo>
                  <a:close/>
                  <a:moveTo>
                    <a:pt x="f387" y="f5"/>
                  </a:moveTo>
                  <a:lnTo>
                    <a:pt x="f394" y="f395"/>
                  </a:lnTo>
                  <a:lnTo>
                    <a:pt x="f396" y="f395"/>
                  </a:lnTo>
                  <a:lnTo>
                    <a:pt x="f397" y="f5"/>
                  </a:lnTo>
                  <a:lnTo>
                    <a:pt x="f387" y="f5"/>
                  </a:lnTo>
                  <a:close/>
                  <a:moveTo>
                    <a:pt x="f398" y="f29"/>
                  </a:moveTo>
                  <a:lnTo>
                    <a:pt x="f399" y="f29"/>
                  </a:lnTo>
                  <a:lnTo>
                    <a:pt x="f400" y="f115"/>
                  </a:lnTo>
                  <a:lnTo>
                    <a:pt x="f400" y="f20"/>
                  </a:lnTo>
                  <a:lnTo>
                    <a:pt x="f400" y="f125"/>
                  </a:lnTo>
                  <a:lnTo>
                    <a:pt x="f401" y="f22"/>
                  </a:lnTo>
                  <a:lnTo>
                    <a:pt x="f402" y="f23"/>
                  </a:lnTo>
                  <a:lnTo>
                    <a:pt x="f403" y="f25"/>
                  </a:lnTo>
                  <a:lnTo>
                    <a:pt x="f404" y="f27"/>
                  </a:lnTo>
                  <a:lnTo>
                    <a:pt x="f405" y="f28"/>
                  </a:lnTo>
                  <a:lnTo>
                    <a:pt x="f406" y="f28"/>
                  </a:lnTo>
                  <a:lnTo>
                    <a:pt x="f406" y="f29"/>
                  </a:lnTo>
                  <a:lnTo>
                    <a:pt x="f6" y="f29"/>
                  </a:lnTo>
                  <a:lnTo>
                    <a:pt x="f6" y="f28"/>
                  </a:lnTo>
                  <a:lnTo>
                    <a:pt x="f407" y="f28"/>
                  </a:lnTo>
                  <a:lnTo>
                    <a:pt x="f408" y="f27"/>
                  </a:lnTo>
                  <a:lnTo>
                    <a:pt x="f409" y="f133"/>
                  </a:lnTo>
                  <a:lnTo>
                    <a:pt x="f410" y="f218"/>
                  </a:lnTo>
                  <a:lnTo>
                    <a:pt x="f410" y="f21"/>
                  </a:lnTo>
                  <a:lnTo>
                    <a:pt x="f410" y="f20"/>
                  </a:lnTo>
                  <a:lnTo>
                    <a:pt x="f410" y="f275"/>
                  </a:lnTo>
                  <a:lnTo>
                    <a:pt x="f411" y="f275"/>
                  </a:lnTo>
                  <a:lnTo>
                    <a:pt x="f412" y="f333"/>
                  </a:lnTo>
                  <a:lnTo>
                    <a:pt x="f412" y="f19"/>
                  </a:lnTo>
                  <a:lnTo>
                    <a:pt x="f412" y="f126"/>
                  </a:lnTo>
                  <a:lnTo>
                    <a:pt x="f399" y="f147"/>
                  </a:lnTo>
                  <a:lnTo>
                    <a:pt x="f413" y="f66"/>
                  </a:lnTo>
                  <a:lnTo>
                    <a:pt x="f414" y="f68"/>
                  </a:lnTo>
                  <a:lnTo>
                    <a:pt x="f415" y="f12"/>
                  </a:lnTo>
                  <a:lnTo>
                    <a:pt x="f416" y="f9"/>
                  </a:lnTo>
                  <a:lnTo>
                    <a:pt x="f417" y="f9"/>
                  </a:lnTo>
                  <a:lnTo>
                    <a:pt x="f417" y="f8"/>
                  </a:lnTo>
                  <a:lnTo>
                    <a:pt x="f418" y="f8"/>
                  </a:lnTo>
                  <a:lnTo>
                    <a:pt x="f418" y="f9"/>
                  </a:lnTo>
                  <a:lnTo>
                    <a:pt x="f419" y="f9"/>
                  </a:lnTo>
                  <a:lnTo>
                    <a:pt x="f420" y="f12"/>
                  </a:lnTo>
                  <a:lnTo>
                    <a:pt x="f421" y="f14"/>
                  </a:lnTo>
                  <a:lnTo>
                    <a:pt x="f422" y="f15"/>
                  </a:lnTo>
                  <a:lnTo>
                    <a:pt x="f423" y="f17"/>
                  </a:lnTo>
                  <a:lnTo>
                    <a:pt x="f423" y="f19"/>
                  </a:lnTo>
                  <a:lnTo>
                    <a:pt x="f423" y="f125"/>
                  </a:lnTo>
                  <a:lnTo>
                    <a:pt x="f424" y="f69"/>
                  </a:lnTo>
                  <a:lnTo>
                    <a:pt x="f425" y="f25"/>
                  </a:lnTo>
                  <a:lnTo>
                    <a:pt x="f426" y="f139"/>
                  </a:lnTo>
                  <a:lnTo>
                    <a:pt x="f427" y="f28"/>
                  </a:lnTo>
                  <a:lnTo>
                    <a:pt x="f428" y="f28"/>
                  </a:lnTo>
                  <a:lnTo>
                    <a:pt x="f398" y="f28"/>
                  </a:lnTo>
                  <a:lnTo>
                    <a:pt x="f398" y="f29"/>
                  </a:lnTo>
                  <a:close/>
                </a:path>
              </a:pathLst>
            </a:custGeom>
            <a:solidFill>
              <a:srgbClr val="BF942B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MX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452140C6-CA02-4121-B0B5-0E320BE9F409}"/>
                </a:ext>
              </a:extLst>
            </p:cNvPr>
            <p:cNvSpPr/>
            <p:nvPr/>
          </p:nvSpPr>
          <p:spPr>
            <a:xfrm>
              <a:off x="7851852" y="6198836"/>
              <a:ext cx="1912467" cy="25402"/>
            </a:xfrm>
            <a:prstGeom prst="rect">
              <a:avLst/>
            </a:pr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MX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47F9464A-CD05-4ABF-824B-F4CA19626519}"/>
                </a:ext>
              </a:extLst>
            </p:cNvPr>
            <p:cNvSpPr/>
            <p:nvPr/>
          </p:nvSpPr>
          <p:spPr>
            <a:xfrm>
              <a:off x="7851852" y="6248671"/>
              <a:ext cx="1912467" cy="51782"/>
            </a:xfrm>
            <a:prstGeom prst="rect">
              <a:avLst/>
            </a:pr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MX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DF101930-8158-4A03-9FE0-9BFB541AED02}"/>
                </a:ext>
              </a:extLst>
            </p:cNvPr>
            <p:cNvSpPr/>
            <p:nvPr/>
          </p:nvSpPr>
          <p:spPr>
            <a:xfrm>
              <a:off x="7893265" y="6350288"/>
              <a:ext cx="1712007" cy="138499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MX" sz="900" b="1" i="0" u="none" strike="noStrike" kern="1200" cap="none" spc="0" baseline="0" dirty="0">
                  <a:solidFill>
                    <a:srgbClr val="FEFEFE"/>
                  </a:solidFill>
                  <a:uFillTx/>
                  <a:latin typeface="Arial Black" panose="020B0A04020102020204" pitchFamily="34" charset="0"/>
                </a:rPr>
                <a:t>FACULTAD DE INGENIERÍA</a:t>
              </a:r>
              <a:endParaRPr lang="es-MX" sz="900" b="0" i="0" u="none" strike="noStrike" kern="1200" cap="none" spc="0" baseline="0" dirty="0">
                <a:solidFill>
                  <a:srgbClr val="FFFFFF"/>
                </a:solidFill>
                <a:uFillTx/>
                <a:latin typeface="Arial Black" panose="020B0A04020102020204" pitchFamily="34" charset="0"/>
              </a:endParaRPr>
            </a:p>
          </p:txBody>
        </p:sp>
      </p:grpSp>
      <p:grpSp>
        <p:nvGrpSpPr>
          <p:cNvPr id="15" name="Grupo 15">
            <a:extLst>
              <a:ext uri="{FF2B5EF4-FFF2-40B4-BE49-F238E27FC236}">
                <a16:creationId xmlns:a16="http://schemas.microsoft.com/office/drawing/2014/main" id="{D8DC19F2-B3AD-4727-A3B3-D880ACEF05D5}"/>
              </a:ext>
            </a:extLst>
          </p:cNvPr>
          <p:cNvGrpSpPr/>
          <p:nvPr/>
        </p:nvGrpSpPr>
        <p:grpSpPr>
          <a:xfrm>
            <a:off x="10108691" y="5744391"/>
            <a:ext cx="1836032" cy="723034"/>
            <a:chOff x="10126431" y="5391814"/>
            <a:chExt cx="1836032" cy="723034"/>
          </a:xfrm>
        </p:grpSpPr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B250BD01-0AE9-48EE-BF4E-2CF9E50204C7}"/>
                </a:ext>
              </a:extLst>
            </p:cNvPr>
            <p:cNvSpPr/>
            <p:nvPr/>
          </p:nvSpPr>
          <p:spPr>
            <a:xfrm>
              <a:off x="11246662" y="5392884"/>
              <a:ext cx="245982" cy="30492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58"/>
                <a:gd name="f7" fmla="val 6731"/>
                <a:gd name="f8" fmla="val 1383"/>
                <a:gd name="f9" fmla="val 3891"/>
                <a:gd name="f10" fmla="val 1733"/>
                <a:gd name="f11" fmla="val 3854"/>
                <a:gd name="f12" fmla="val 2243"/>
                <a:gd name="f13" fmla="val 3883"/>
                <a:gd name="f14" fmla="val 2610"/>
                <a:gd name="f15" fmla="val 3072"/>
                <a:gd name="f16" fmla="val 3333"/>
                <a:gd name="f17" fmla="val 3865"/>
                <a:gd name="f18" fmla="val 3603"/>
                <a:gd name="f19" fmla="val 4135"/>
                <a:gd name="f20" fmla="val 3842"/>
                <a:gd name="f21" fmla="val 4375"/>
                <a:gd name="f22" fmla="val 4055"/>
                <a:gd name="f23" fmla="val 5547"/>
                <a:gd name="f24" fmla="val 2945"/>
                <a:gd name="f25" fmla="val 5542"/>
                <a:gd name="f26" fmla="val 1384"/>
                <a:gd name="f27" fmla="val 1243"/>
                <a:gd name="f28" fmla="val 1792"/>
                <a:gd name="f29" fmla="val 1206"/>
                <a:gd name="f30" fmla="val 2410"/>
                <a:gd name="f31" fmla="val 1229"/>
                <a:gd name="f32" fmla="val 2834"/>
                <a:gd name="f33" fmla="val 1236"/>
                <a:gd name="f34" fmla="val 3276"/>
                <a:gd name="f35" fmla="val 1244"/>
                <a:gd name="f36" fmla="val 3542"/>
                <a:gd name="f37" fmla="val 1541"/>
                <a:gd name="f38" fmla="val 3532"/>
                <a:gd name="f39" fmla="val 1997"/>
                <a:gd name="f40" fmla="val 3521"/>
                <a:gd name="f41" fmla="val 2454"/>
                <a:gd name="f42" fmla="val 3263"/>
                <a:gd name="f43" fmla="val 2706"/>
                <a:gd name="f44" fmla="val 2807"/>
                <a:gd name="f45" fmla="val 2720"/>
                <a:gd name="f46" fmla="val 2379"/>
                <a:gd name="f47" fmla="val 2734"/>
                <a:gd name="f48" fmla="val 1808"/>
                <a:gd name="f49" fmla="val 2742"/>
                <a:gd name="f50" fmla="val 2716"/>
                <a:gd name="f51" fmla="val 4149"/>
                <a:gd name="f52" fmla="val 3199"/>
                <a:gd name="f53" fmla="val 4263"/>
                <a:gd name="f54" fmla="val 3098"/>
                <a:gd name="f55" fmla="val 4353"/>
                <a:gd name="f56" fmla="val 4468"/>
                <a:gd name="f57" fmla="val 2960"/>
                <a:gd name="f58" fmla="val 5228"/>
                <a:gd name="f59" fmla="val 2224"/>
                <a:gd name="f60" fmla="val 5001"/>
                <a:gd name="f61" fmla="val 859"/>
                <a:gd name="f62" fmla="val 4141"/>
                <a:gd name="f63" fmla="val 353"/>
                <a:gd name="f64" fmla="val 3544"/>
                <a:gd name="f65" fmla="val 2994"/>
                <a:gd name="f66" fmla="val 60"/>
                <a:gd name="f67" fmla="val 2219"/>
                <a:gd name="f68" fmla="val 1479"/>
                <a:gd name="f69" fmla="val 739"/>
                <a:gd name="f70" fmla="val 6708"/>
                <a:gd name="f71" fmla="val 814"/>
                <a:gd name="f72" fmla="val 6707"/>
                <a:gd name="f73" fmla="val 1628"/>
                <a:gd name="f74" fmla="val 2442"/>
                <a:gd name="f75" fmla="val 3271"/>
                <a:gd name="f76" fmla="val 3921"/>
                <a:gd name="f77" fmla="val 4502"/>
                <a:gd name="f78" fmla="val 6322"/>
                <a:gd name="f79" fmla="val 4954"/>
                <a:gd name="f80" fmla="val 6003"/>
                <a:gd name="f81" fmla="val 5401"/>
                <a:gd name="f82" fmla="val 5169"/>
                <a:gd name="f83" fmla="val 4584"/>
                <a:gd name="f84" fmla="val 5044"/>
                <a:gd name="f85" fmla="val 3433"/>
                <a:gd name="f86" fmla="val 4377"/>
                <a:gd name="f87" fmla="val 3396"/>
                <a:gd name="f88" fmla="+- 0 0 -90"/>
                <a:gd name="f89" fmla="*/ f3 1 5258"/>
                <a:gd name="f90" fmla="*/ f4 1 6731"/>
                <a:gd name="f91" fmla="val f5"/>
                <a:gd name="f92" fmla="val f6"/>
                <a:gd name="f93" fmla="val f7"/>
                <a:gd name="f94" fmla="*/ f88 f0 1"/>
                <a:gd name="f95" fmla="+- f93 0 f91"/>
                <a:gd name="f96" fmla="+- f92 0 f91"/>
                <a:gd name="f97" fmla="*/ f94 1 f2"/>
                <a:gd name="f98" fmla="*/ f96 1 5258"/>
                <a:gd name="f99" fmla="*/ f95 1 6731"/>
                <a:gd name="f100" fmla="*/ 1383 f96 1"/>
                <a:gd name="f101" fmla="*/ 3891 f95 1"/>
                <a:gd name="f102" fmla="*/ 2610 f96 1"/>
                <a:gd name="f103" fmla="*/ 3883 f95 1"/>
                <a:gd name="f104" fmla="*/ 3603 f96 1"/>
                <a:gd name="f105" fmla="*/ 4135 f95 1"/>
                <a:gd name="f106" fmla="*/ 2945 f96 1"/>
                <a:gd name="f107" fmla="*/ 5547 f95 1"/>
                <a:gd name="f108" fmla="*/ 5542 f95 1"/>
                <a:gd name="f109" fmla="*/ 1384 f96 1"/>
                <a:gd name="f110" fmla="*/ 1243 f95 1"/>
                <a:gd name="f111" fmla="*/ 2834 f96 1"/>
                <a:gd name="f112" fmla="*/ 1236 f95 1"/>
                <a:gd name="f113" fmla="*/ 3532 f96 1"/>
                <a:gd name="f114" fmla="*/ 1997 f95 1"/>
                <a:gd name="f115" fmla="*/ 2807 f96 1"/>
                <a:gd name="f116" fmla="*/ 2720 f95 1"/>
                <a:gd name="f117" fmla="*/ 2716 f95 1"/>
                <a:gd name="f118" fmla="*/ 4149 f96 1"/>
                <a:gd name="f119" fmla="*/ 3199 f95 1"/>
                <a:gd name="f120" fmla="*/ 4468 f96 1"/>
                <a:gd name="f121" fmla="*/ 2960 f95 1"/>
                <a:gd name="f122" fmla="*/ 4141 f96 1"/>
                <a:gd name="f123" fmla="*/ 353 f95 1"/>
                <a:gd name="f124" fmla="*/ 2219 f96 1"/>
                <a:gd name="f125" fmla="*/ 60 f95 1"/>
                <a:gd name="f126" fmla="*/ 0 f96 1"/>
                <a:gd name="f127" fmla="*/ 6708 f95 1"/>
                <a:gd name="f128" fmla="*/ 2442 f96 1"/>
                <a:gd name="f129" fmla="*/ 4502 f96 1"/>
                <a:gd name="f130" fmla="*/ 6322 f95 1"/>
                <a:gd name="f131" fmla="*/ 5169 f96 1"/>
                <a:gd name="f132" fmla="*/ 4584 f95 1"/>
                <a:gd name="f133" fmla="+- f97 0 f1"/>
                <a:gd name="f134" fmla="*/ f100 1 5258"/>
                <a:gd name="f135" fmla="*/ f101 1 6731"/>
                <a:gd name="f136" fmla="*/ f102 1 5258"/>
                <a:gd name="f137" fmla="*/ f103 1 6731"/>
                <a:gd name="f138" fmla="*/ f104 1 5258"/>
                <a:gd name="f139" fmla="*/ f105 1 6731"/>
                <a:gd name="f140" fmla="*/ f106 1 5258"/>
                <a:gd name="f141" fmla="*/ f107 1 6731"/>
                <a:gd name="f142" fmla="*/ f108 1 6731"/>
                <a:gd name="f143" fmla="*/ f109 1 5258"/>
                <a:gd name="f144" fmla="*/ f110 1 6731"/>
                <a:gd name="f145" fmla="*/ f111 1 5258"/>
                <a:gd name="f146" fmla="*/ f112 1 6731"/>
                <a:gd name="f147" fmla="*/ f113 1 5258"/>
                <a:gd name="f148" fmla="*/ f114 1 6731"/>
                <a:gd name="f149" fmla="*/ f115 1 5258"/>
                <a:gd name="f150" fmla="*/ f116 1 6731"/>
                <a:gd name="f151" fmla="*/ f117 1 6731"/>
                <a:gd name="f152" fmla="*/ f118 1 5258"/>
                <a:gd name="f153" fmla="*/ f119 1 6731"/>
                <a:gd name="f154" fmla="*/ f120 1 5258"/>
                <a:gd name="f155" fmla="*/ f121 1 6731"/>
                <a:gd name="f156" fmla="*/ f122 1 5258"/>
                <a:gd name="f157" fmla="*/ f123 1 6731"/>
                <a:gd name="f158" fmla="*/ f124 1 5258"/>
                <a:gd name="f159" fmla="*/ f125 1 6731"/>
                <a:gd name="f160" fmla="*/ f126 1 5258"/>
                <a:gd name="f161" fmla="*/ f127 1 6731"/>
                <a:gd name="f162" fmla="*/ f128 1 5258"/>
                <a:gd name="f163" fmla="*/ f129 1 5258"/>
                <a:gd name="f164" fmla="*/ f130 1 6731"/>
                <a:gd name="f165" fmla="*/ f131 1 5258"/>
                <a:gd name="f166" fmla="*/ f132 1 6731"/>
                <a:gd name="f167" fmla="*/ 0 1 f98"/>
                <a:gd name="f168" fmla="*/ f92 1 f98"/>
                <a:gd name="f169" fmla="*/ 0 1 f99"/>
                <a:gd name="f170" fmla="*/ f93 1 f99"/>
                <a:gd name="f171" fmla="*/ f134 1 f98"/>
                <a:gd name="f172" fmla="*/ f135 1 f99"/>
                <a:gd name="f173" fmla="*/ f136 1 f98"/>
                <a:gd name="f174" fmla="*/ f137 1 f99"/>
                <a:gd name="f175" fmla="*/ f138 1 f98"/>
                <a:gd name="f176" fmla="*/ f139 1 f99"/>
                <a:gd name="f177" fmla="*/ f140 1 f98"/>
                <a:gd name="f178" fmla="*/ f141 1 f99"/>
                <a:gd name="f179" fmla="*/ f142 1 f99"/>
                <a:gd name="f180" fmla="*/ f143 1 f98"/>
                <a:gd name="f181" fmla="*/ f144 1 f99"/>
                <a:gd name="f182" fmla="*/ f145 1 f98"/>
                <a:gd name="f183" fmla="*/ f146 1 f99"/>
                <a:gd name="f184" fmla="*/ f147 1 f98"/>
                <a:gd name="f185" fmla="*/ f148 1 f99"/>
                <a:gd name="f186" fmla="*/ f149 1 f98"/>
                <a:gd name="f187" fmla="*/ f150 1 f99"/>
                <a:gd name="f188" fmla="*/ f151 1 f99"/>
                <a:gd name="f189" fmla="*/ f152 1 f98"/>
                <a:gd name="f190" fmla="*/ f153 1 f99"/>
                <a:gd name="f191" fmla="*/ f154 1 f98"/>
                <a:gd name="f192" fmla="*/ f155 1 f99"/>
                <a:gd name="f193" fmla="*/ f156 1 f98"/>
                <a:gd name="f194" fmla="*/ f157 1 f99"/>
                <a:gd name="f195" fmla="*/ f158 1 f98"/>
                <a:gd name="f196" fmla="*/ f159 1 f99"/>
                <a:gd name="f197" fmla="*/ f160 1 f98"/>
                <a:gd name="f198" fmla="*/ f161 1 f99"/>
                <a:gd name="f199" fmla="*/ f162 1 f98"/>
                <a:gd name="f200" fmla="*/ f163 1 f98"/>
                <a:gd name="f201" fmla="*/ f164 1 f99"/>
                <a:gd name="f202" fmla="*/ f165 1 f98"/>
                <a:gd name="f203" fmla="*/ f166 1 f99"/>
                <a:gd name="f204" fmla="*/ f167 f89 1"/>
                <a:gd name="f205" fmla="*/ f168 f89 1"/>
                <a:gd name="f206" fmla="*/ f170 f90 1"/>
                <a:gd name="f207" fmla="*/ f169 f90 1"/>
                <a:gd name="f208" fmla="*/ f171 f89 1"/>
                <a:gd name="f209" fmla="*/ f172 f90 1"/>
                <a:gd name="f210" fmla="*/ f173 f89 1"/>
                <a:gd name="f211" fmla="*/ f174 f90 1"/>
                <a:gd name="f212" fmla="*/ f175 f89 1"/>
                <a:gd name="f213" fmla="*/ f176 f90 1"/>
                <a:gd name="f214" fmla="*/ f177 f89 1"/>
                <a:gd name="f215" fmla="*/ f178 f90 1"/>
                <a:gd name="f216" fmla="*/ f179 f90 1"/>
                <a:gd name="f217" fmla="*/ f180 f89 1"/>
                <a:gd name="f218" fmla="*/ f181 f90 1"/>
                <a:gd name="f219" fmla="*/ f182 f89 1"/>
                <a:gd name="f220" fmla="*/ f183 f90 1"/>
                <a:gd name="f221" fmla="*/ f184 f89 1"/>
                <a:gd name="f222" fmla="*/ f185 f90 1"/>
                <a:gd name="f223" fmla="*/ f186 f89 1"/>
                <a:gd name="f224" fmla="*/ f187 f90 1"/>
                <a:gd name="f225" fmla="*/ f188 f90 1"/>
                <a:gd name="f226" fmla="*/ f189 f89 1"/>
                <a:gd name="f227" fmla="*/ f190 f90 1"/>
                <a:gd name="f228" fmla="*/ f191 f89 1"/>
                <a:gd name="f229" fmla="*/ f192 f90 1"/>
                <a:gd name="f230" fmla="*/ f193 f89 1"/>
                <a:gd name="f231" fmla="*/ f194 f90 1"/>
                <a:gd name="f232" fmla="*/ f195 f89 1"/>
                <a:gd name="f233" fmla="*/ f196 f90 1"/>
                <a:gd name="f234" fmla="*/ f197 f89 1"/>
                <a:gd name="f235" fmla="*/ f198 f90 1"/>
                <a:gd name="f236" fmla="*/ f199 f89 1"/>
                <a:gd name="f237" fmla="*/ f200 f89 1"/>
                <a:gd name="f238" fmla="*/ f201 f90 1"/>
                <a:gd name="f239" fmla="*/ f202 f89 1"/>
                <a:gd name="f240" fmla="*/ f203 f9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3">
                  <a:pos x="f208" y="f209"/>
                </a:cxn>
                <a:cxn ang="f133">
                  <a:pos x="f210" y="f211"/>
                </a:cxn>
                <a:cxn ang="f133">
                  <a:pos x="f212" y="f213"/>
                </a:cxn>
                <a:cxn ang="f133">
                  <a:pos x="f214" y="f215"/>
                </a:cxn>
                <a:cxn ang="f133">
                  <a:pos x="f208" y="f216"/>
                </a:cxn>
                <a:cxn ang="f133">
                  <a:pos x="f208" y="f209"/>
                </a:cxn>
                <a:cxn ang="f133">
                  <a:pos x="f217" y="f218"/>
                </a:cxn>
                <a:cxn ang="f133">
                  <a:pos x="f219" y="f220"/>
                </a:cxn>
                <a:cxn ang="f133">
                  <a:pos x="f221" y="f222"/>
                </a:cxn>
                <a:cxn ang="f133">
                  <a:pos x="f223" y="f224"/>
                </a:cxn>
                <a:cxn ang="f133">
                  <a:pos x="f208" y="f225"/>
                </a:cxn>
                <a:cxn ang="f133">
                  <a:pos x="f217" y="f218"/>
                </a:cxn>
                <a:cxn ang="f133">
                  <a:pos x="f226" y="f227"/>
                </a:cxn>
                <a:cxn ang="f133">
                  <a:pos x="f228" y="f229"/>
                </a:cxn>
                <a:cxn ang="f133">
                  <a:pos x="f230" y="f231"/>
                </a:cxn>
                <a:cxn ang="f133">
                  <a:pos x="f232" y="f233"/>
                </a:cxn>
                <a:cxn ang="f133">
                  <a:pos x="f234" y="f233"/>
                </a:cxn>
                <a:cxn ang="f133">
                  <a:pos x="f234" y="f235"/>
                </a:cxn>
                <a:cxn ang="f133">
                  <a:pos x="f236" y="f235"/>
                </a:cxn>
                <a:cxn ang="f133">
                  <a:pos x="f237" y="f238"/>
                </a:cxn>
                <a:cxn ang="f133">
                  <a:pos x="f239" y="f240"/>
                </a:cxn>
                <a:cxn ang="f133">
                  <a:pos x="f226" y="f227"/>
                </a:cxn>
              </a:cxnLst>
              <a:rect l="f204" t="f207" r="f205" b="f206"/>
              <a:pathLst>
                <a:path w="5258" h="6731">
                  <a:moveTo>
                    <a:pt x="f8" y="f9"/>
                  </a:moveTo>
                  <a:cubicBezTo>
                    <a:pt x="f10" y="f11"/>
                    <a:pt x="f12" y="f13"/>
                    <a:pt x="f14" y="f13"/>
                  </a:cubicBezTo>
                  <a:cubicBezTo>
                    <a:pt x="f15" y="f13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3"/>
                  </a:cubicBezTo>
                  <a:lnTo>
                    <a:pt x="f8" y="f25"/>
                  </a:lnTo>
                  <a:lnTo>
                    <a:pt x="f8" y="f9"/>
                  </a:lnTo>
                  <a:close/>
                  <a:moveTo>
                    <a:pt x="f26" y="f27"/>
                  </a:move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8" y="f50"/>
                  </a:cubicBezTo>
                  <a:lnTo>
                    <a:pt x="f26" y="f27"/>
                  </a:lnTo>
                  <a:close/>
                  <a:moveTo>
                    <a:pt x="f51" y="f52"/>
                  </a:moveTo>
                  <a:cubicBezTo>
                    <a:pt x="f53" y="f54"/>
                    <a:pt x="f55" y="f15"/>
                    <a:pt x="f56" y="f57"/>
                  </a:cubicBezTo>
                  <a:cubicBezTo>
                    <a:pt x="f58" y="f59"/>
                    <a:pt x="f60" y="f61"/>
                    <a:pt x="f62" y="f63"/>
                  </a:cubicBezTo>
                  <a:cubicBezTo>
                    <a:pt x="f64" y="f5"/>
                    <a:pt x="f65" y="f66"/>
                    <a:pt x="f67" y="f66"/>
                  </a:cubicBezTo>
                  <a:cubicBezTo>
                    <a:pt x="f68" y="f66"/>
                    <a:pt x="f69" y="f66"/>
                    <a:pt x="f5" y="f66"/>
                  </a:cubicBezTo>
                  <a:lnTo>
                    <a:pt x="f5" y="f70"/>
                  </a:lnTo>
                  <a:cubicBezTo>
                    <a:pt x="f71" y="f72"/>
                    <a:pt x="f73" y="f70"/>
                    <a:pt x="f74" y="f70"/>
                  </a:cubicBezTo>
                  <a:cubicBezTo>
                    <a:pt x="f75" y="f70"/>
                    <a:pt x="f76" y="f7"/>
                    <a:pt x="f77" y="f78"/>
                  </a:cubicBezTo>
                  <a:cubicBezTo>
                    <a:pt x="f79" y="f80"/>
                    <a:pt x="f6" y="f81"/>
                    <a:pt x="f82" y="f83"/>
                  </a:cubicBezTo>
                  <a:cubicBezTo>
                    <a:pt x="f84" y="f85"/>
                    <a:pt x="f86" y="f87"/>
                    <a:pt x="f51" y="f5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E7154BF2-CCF8-49F5-A12E-75D7C5D52BBC}"/>
                </a:ext>
              </a:extLst>
            </p:cNvPr>
            <p:cNvSpPr/>
            <p:nvPr/>
          </p:nvSpPr>
          <p:spPr>
            <a:xfrm>
              <a:off x="10937522" y="5395746"/>
              <a:ext cx="287350" cy="3009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136"/>
                <a:gd name="f7" fmla="val 6648"/>
                <a:gd name="f8" fmla="val 3060"/>
                <a:gd name="f9" fmla="val 1554"/>
                <a:gd name="f10" fmla="val 3116"/>
                <a:gd name="f11" fmla="val 1627"/>
                <a:gd name="f12" fmla="val 3753"/>
                <a:gd name="f13" fmla="val 3735"/>
                <a:gd name="f14" fmla="val 3813"/>
                <a:gd name="f15" fmla="val 3979"/>
                <a:gd name="f16" fmla="val 2311"/>
                <a:gd name="f17" fmla="val 3971"/>
                <a:gd name="f18" fmla="val 1484"/>
                <a:gd name="f19" fmla="val 6647"/>
                <a:gd name="f20" fmla="val 1589"/>
                <a:gd name="f21" fmla="val 6464"/>
                <a:gd name="f22" fmla="val 1825"/>
                <a:gd name="f23" fmla="val 5586"/>
                <a:gd name="f24" fmla="val 1905"/>
                <a:gd name="f25" fmla="val 5316"/>
                <a:gd name="f26" fmla="val 2436"/>
                <a:gd name="f27" fmla="val 5313"/>
                <a:gd name="f28" fmla="val 3797"/>
                <a:gd name="f29" fmla="val 5293"/>
                <a:gd name="f30" fmla="val 4230"/>
                <a:gd name="f31" fmla="val 5321"/>
                <a:gd name="f32" fmla="val 4644"/>
                <a:gd name="f33" fmla="val 6127"/>
                <a:gd name="f34" fmla="val 6503"/>
                <a:gd name="f35" fmla="val 4777"/>
                <a:gd name="f36" fmla="val 2403"/>
                <a:gd name="f37" fmla="val 4546"/>
                <a:gd name="f38" fmla="val 1653"/>
                <a:gd name="f39" fmla="val 4380"/>
                <a:gd name="f40" fmla="val 1116"/>
                <a:gd name="f41" fmla="val 4152"/>
                <a:gd name="f42" fmla="val 528"/>
                <a:gd name="f43" fmla="val 4018"/>
                <a:gd name="f44" fmla="val 2100"/>
                <a:gd name="f45" fmla="val 7"/>
                <a:gd name="f46" fmla="+- 0 0 -90"/>
                <a:gd name="f47" fmla="*/ f3 1 6136"/>
                <a:gd name="f48" fmla="*/ f4 1 6648"/>
                <a:gd name="f49" fmla="val f5"/>
                <a:gd name="f50" fmla="val f6"/>
                <a:gd name="f51" fmla="val f7"/>
                <a:gd name="f52" fmla="*/ f46 f0 1"/>
                <a:gd name="f53" fmla="+- f51 0 f49"/>
                <a:gd name="f54" fmla="+- f50 0 f49"/>
                <a:gd name="f55" fmla="*/ f52 1 f2"/>
                <a:gd name="f56" fmla="*/ f54 1 6136"/>
                <a:gd name="f57" fmla="*/ f53 1 6648"/>
                <a:gd name="f58" fmla="*/ 3060 f54 1"/>
                <a:gd name="f59" fmla="*/ 1554 f53 1"/>
                <a:gd name="f60" fmla="*/ 3813 f54 1"/>
                <a:gd name="f61" fmla="*/ 3979 f53 1"/>
                <a:gd name="f62" fmla="*/ 2311 f54 1"/>
                <a:gd name="f63" fmla="*/ 3971 f53 1"/>
                <a:gd name="f64" fmla="*/ 1484 f54 1"/>
                <a:gd name="f65" fmla="*/ 6647 f53 1"/>
                <a:gd name="f66" fmla="*/ 1905 f54 1"/>
                <a:gd name="f67" fmla="*/ 5316 f53 1"/>
                <a:gd name="f68" fmla="*/ 4230 f54 1"/>
                <a:gd name="f69" fmla="*/ 5321 f53 1"/>
                <a:gd name="f70" fmla="*/ 4644 f54 1"/>
                <a:gd name="f71" fmla="*/ 6648 f53 1"/>
                <a:gd name="f72" fmla="*/ 6127 f54 1"/>
                <a:gd name="f73" fmla="*/ 4546 f54 1"/>
                <a:gd name="f74" fmla="*/ 1653 f53 1"/>
                <a:gd name="f75" fmla="*/ 4018 f54 1"/>
                <a:gd name="f76" fmla="*/ 0 f53 1"/>
                <a:gd name="f77" fmla="*/ 2100 f54 1"/>
                <a:gd name="f78" fmla="*/ 7 f53 1"/>
                <a:gd name="f79" fmla="*/ 0 f54 1"/>
                <a:gd name="f80" fmla="+- f55 0 f1"/>
                <a:gd name="f81" fmla="*/ f58 1 6136"/>
                <a:gd name="f82" fmla="*/ f59 1 6648"/>
                <a:gd name="f83" fmla="*/ f60 1 6136"/>
                <a:gd name="f84" fmla="*/ f61 1 6648"/>
                <a:gd name="f85" fmla="*/ f62 1 6136"/>
                <a:gd name="f86" fmla="*/ f63 1 6648"/>
                <a:gd name="f87" fmla="*/ f64 1 6136"/>
                <a:gd name="f88" fmla="*/ f65 1 6648"/>
                <a:gd name="f89" fmla="*/ f66 1 6136"/>
                <a:gd name="f90" fmla="*/ f67 1 6648"/>
                <a:gd name="f91" fmla="*/ f68 1 6136"/>
                <a:gd name="f92" fmla="*/ f69 1 6648"/>
                <a:gd name="f93" fmla="*/ f70 1 6136"/>
                <a:gd name="f94" fmla="*/ f71 1 6648"/>
                <a:gd name="f95" fmla="*/ f72 1 6136"/>
                <a:gd name="f96" fmla="*/ f73 1 6136"/>
                <a:gd name="f97" fmla="*/ f74 1 6648"/>
                <a:gd name="f98" fmla="*/ f75 1 6136"/>
                <a:gd name="f99" fmla="*/ f76 1 6648"/>
                <a:gd name="f100" fmla="*/ f77 1 6136"/>
                <a:gd name="f101" fmla="*/ f78 1 6648"/>
                <a:gd name="f102" fmla="*/ f79 1 6136"/>
                <a:gd name="f103" fmla="*/ 0 1 f56"/>
                <a:gd name="f104" fmla="*/ f50 1 f56"/>
                <a:gd name="f105" fmla="*/ 0 1 f57"/>
                <a:gd name="f106" fmla="*/ f51 1 f57"/>
                <a:gd name="f107" fmla="*/ f81 1 f56"/>
                <a:gd name="f108" fmla="*/ f82 1 f57"/>
                <a:gd name="f109" fmla="*/ f83 1 f56"/>
                <a:gd name="f110" fmla="*/ f84 1 f57"/>
                <a:gd name="f111" fmla="*/ f85 1 f56"/>
                <a:gd name="f112" fmla="*/ f86 1 f57"/>
                <a:gd name="f113" fmla="*/ f87 1 f56"/>
                <a:gd name="f114" fmla="*/ f88 1 f57"/>
                <a:gd name="f115" fmla="*/ f89 1 f56"/>
                <a:gd name="f116" fmla="*/ f90 1 f57"/>
                <a:gd name="f117" fmla="*/ f91 1 f56"/>
                <a:gd name="f118" fmla="*/ f92 1 f57"/>
                <a:gd name="f119" fmla="*/ f93 1 f56"/>
                <a:gd name="f120" fmla="*/ f94 1 f57"/>
                <a:gd name="f121" fmla="*/ f95 1 f56"/>
                <a:gd name="f122" fmla="*/ f96 1 f56"/>
                <a:gd name="f123" fmla="*/ f97 1 f57"/>
                <a:gd name="f124" fmla="*/ f98 1 f56"/>
                <a:gd name="f125" fmla="*/ f99 1 f57"/>
                <a:gd name="f126" fmla="*/ f100 1 f56"/>
                <a:gd name="f127" fmla="*/ f101 1 f57"/>
                <a:gd name="f128" fmla="*/ f102 1 f56"/>
                <a:gd name="f129" fmla="*/ f103 f47 1"/>
                <a:gd name="f130" fmla="*/ f104 f47 1"/>
                <a:gd name="f131" fmla="*/ f106 f48 1"/>
                <a:gd name="f132" fmla="*/ f105 f48 1"/>
                <a:gd name="f133" fmla="*/ f107 f47 1"/>
                <a:gd name="f134" fmla="*/ f108 f48 1"/>
                <a:gd name="f135" fmla="*/ f109 f47 1"/>
                <a:gd name="f136" fmla="*/ f110 f48 1"/>
                <a:gd name="f137" fmla="*/ f111 f47 1"/>
                <a:gd name="f138" fmla="*/ f112 f48 1"/>
                <a:gd name="f139" fmla="*/ f113 f47 1"/>
                <a:gd name="f140" fmla="*/ f114 f48 1"/>
                <a:gd name="f141" fmla="*/ f115 f47 1"/>
                <a:gd name="f142" fmla="*/ f116 f48 1"/>
                <a:gd name="f143" fmla="*/ f117 f47 1"/>
                <a:gd name="f144" fmla="*/ f118 f48 1"/>
                <a:gd name="f145" fmla="*/ f119 f47 1"/>
                <a:gd name="f146" fmla="*/ f120 f48 1"/>
                <a:gd name="f147" fmla="*/ f121 f47 1"/>
                <a:gd name="f148" fmla="*/ f122 f47 1"/>
                <a:gd name="f149" fmla="*/ f123 f48 1"/>
                <a:gd name="f150" fmla="*/ f124 f47 1"/>
                <a:gd name="f151" fmla="*/ f125 f48 1"/>
                <a:gd name="f152" fmla="*/ f126 f47 1"/>
                <a:gd name="f153" fmla="*/ f127 f48 1"/>
                <a:gd name="f154" fmla="*/ f128 f4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0">
                  <a:pos x="f133" y="f134"/>
                </a:cxn>
                <a:cxn ang="f80">
                  <a:pos x="f135" y="f136"/>
                </a:cxn>
                <a:cxn ang="f80">
                  <a:pos x="f137" y="f138"/>
                </a:cxn>
                <a:cxn ang="f80">
                  <a:pos x="f133" y="f134"/>
                </a:cxn>
                <a:cxn ang="f80">
                  <a:pos x="f139" y="f140"/>
                </a:cxn>
                <a:cxn ang="f80">
                  <a:pos x="f141" y="f142"/>
                </a:cxn>
                <a:cxn ang="f80">
                  <a:pos x="f143" y="f144"/>
                </a:cxn>
                <a:cxn ang="f80">
                  <a:pos x="f145" y="f146"/>
                </a:cxn>
                <a:cxn ang="f80">
                  <a:pos x="f147" y="f146"/>
                </a:cxn>
                <a:cxn ang="f80">
                  <a:pos x="f148" y="f149"/>
                </a:cxn>
                <a:cxn ang="f80">
                  <a:pos x="f150" y="f151"/>
                </a:cxn>
                <a:cxn ang="f80">
                  <a:pos x="f152" y="f153"/>
                </a:cxn>
                <a:cxn ang="f80">
                  <a:pos x="f154" y="f146"/>
                </a:cxn>
                <a:cxn ang="f80">
                  <a:pos x="f139" y="f140"/>
                </a:cxn>
              </a:cxnLst>
              <a:rect l="f129" t="f132" r="f130" b="f131"/>
              <a:pathLst>
                <a:path w="6136" h="6648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lnTo>
                    <a:pt x="f16" y="f17"/>
                  </a:lnTo>
                  <a:lnTo>
                    <a:pt x="f8" y="f9"/>
                  </a:lnTo>
                  <a:close/>
                  <a:moveTo>
                    <a:pt x="f18" y="f19"/>
                  </a:move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9"/>
                    <a:pt x="f30" y="f31"/>
                  </a:cubicBezTo>
                  <a:lnTo>
                    <a:pt x="f32" y="f7"/>
                  </a:lnTo>
                  <a:lnTo>
                    <a:pt x="f33" y="f7"/>
                  </a:lnTo>
                  <a:cubicBezTo>
                    <a:pt x="f6" y="f34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5"/>
                  </a:cubicBezTo>
                  <a:lnTo>
                    <a:pt x="f44" y="f45"/>
                  </a:lnTo>
                  <a:lnTo>
                    <a:pt x="f5" y="f7"/>
                  </a:lnTo>
                  <a:lnTo>
                    <a:pt x="f18" y="f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A2902545-875F-4CC4-B640-7D8FD2D8612B}"/>
                </a:ext>
              </a:extLst>
            </p:cNvPr>
            <p:cNvSpPr/>
            <p:nvPr/>
          </p:nvSpPr>
          <p:spPr>
            <a:xfrm>
              <a:off x="10697812" y="5395746"/>
              <a:ext cx="218651" cy="3009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670"/>
                <a:gd name="f7" fmla="val 6648"/>
                <a:gd name="f8" fmla="val 8"/>
                <a:gd name="f9" fmla="val 4653"/>
                <a:gd name="f10" fmla="val 6646"/>
                <a:gd name="f11" fmla="val 5316"/>
                <a:gd name="f12" fmla="val 1454"/>
                <a:gd name="f13" fmla="val 5307"/>
                <a:gd name="f14" fmla="val 1453"/>
                <a:gd name="f15" fmla="val 13"/>
                <a:gd name="f16" fmla="+- 0 0 -90"/>
                <a:gd name="f17" fmla="*/ f3 1 4670"/>
                <a:gd name="f18" fmla="*/ f4 1 6648"/>
                <a:gd name="f19" fmla="val f5"/>
                <a:gd name="f20" fmla="val f6"/>
                <a:gd name="f21" fmla="val f7"/>
                <a:gd name="f22" fmla="*/ f16 f0 1"/>
                <a:gd name="f23" fmla="+- f21 0 f19"/>
                <a:gd name="f24" fmla="+- f20 0 f19"/>
                <a:gd name="f25" fmla="*/ f22 1 f2"/>
                <a:gd name="f26" fmla="*/ f24 1 4670"/>
                <a:gd name="f27" fmla="*/ f23 1 6648"/>
                <a:gd name="f28" fmla="*/ 8 f24 1"/>
                <a:gd name="f29" fmla="*/ 6648 f23 1"/>
                <a:gd name="f30" fmla="*/ 4653 f24 1"/>
                <a:gd name="f31" fmla="*/ 6646 f23 1"/>
                <a:gd name="f32" fmla="*/ 4670 f24 1"/>
                <a:gd name="f33" fmla="*/ 5316 f23 1"/>
                <a:gd name="f34" fmla="*/ 1454 f24 1"/>
                <a:gd name="f35" fmla="*/ 5307 f23 1"/>
                <a:gd name="f36" fmla="*/ 1453 f24 1"/>
                <a:gd name="f37" fmla="*/ 0 f23 1"/>
                <a:gd name="f38" fmla="*/ 0 f24 1"/>
                <a:gd name="f39" fmla="*/ 13 f23 1"/>
                <a:gd name="f40" fmla="+- f25 0 f1"/>
                <a:gd name="f41" fmla="*/ f28 1 4670"/>
                <a:gd name="f42" fmla="*/ f29 1 6648"/>
                <a:gd name="f43" fmla="*/ f30 1 4670"/>
                <a:gd name="f44" fmla="*/ f31 1 6648"/>
                <a:gd name="f45" fmla="*/ f32 1 4670"/>
                <a:gd name="f46" fmla="*/ f33 1 6648"/>
                <a:gd name="f47" fmla="*/ f34 1 4670"/>
                <a:gd name="f48" fmla="*/ f35 1 6648"/>
                <a:gd name="f49" fmla="*/ f36 1 4670"/>
                <a:gd name="f50" fmla="*/ f37 1 6648"/>
                <a:gd name="f51" fmla="*/ f38 1 4670"/>
                <a:gd name="f52" fmla="*/ f39 1 6648"/>
                <a:gd name="f53" fmla="*/ 0 1 f26"/>
                <a:gd name="f54" fmla="*/ f20 1 f26"/>
                <a:gd name="f55" fmla="*/ 0 1 f27"/>
                <a:gd name="f56" fmla="*/ f21 1 f27"/>
                <a:gd name="f57" fmla="*/ f41 1 f26"/>
                <a:gd name="f58" fmla="*/ f42 1 f27"/>
                <a:gd name="f59" fmla="*/ f43 1 f26"/>
                <a:gd name="f60" fmla="*/ f44 1 f27"/>
                <a:gd name="f61" fmla="*/ f45 1 f26"/>
                <a:gd name="f62" fmla="*/ f46 1 f27"/>
                <a:gd name="f63" fmla="*/ f47 1 f26"/>
                <a:gd name="f64" fmla="*/ f48 1 f27"/>
                <a:gd name="f65" fmla="*/ f49 1 f26"/>
                <a:gd name="f66" fmla="*/ f50 1 f27"/>
                <a:gd name="f67" fmla="*/ f51 1 f26"/>
                <a:gd name="f68" fmla="*/ f52 1 f27"/>
                <a:gd name="f69" fmla="*/ f53 f17 1"/>
                <a:gd name="f70" fmla="*/ f54 f17 1"/>
                <a:gd name="f71" fmla="*/ f56 f18 1"/>
                <a:gd name="f72" fmla="*/ f55 f18 1"/>
                <a:gd name="f73" fmla="*/ f57 f17 1"/>
                <a:gd name="f74" fmla="*/ f58 f18 1"/>
                <a:gd name="f75" fmla="*/ f59 f17 1"/>
                <a:gd name="f76" fmla="*/ f60 f18 1"/>
                <a:gd name="f77" fmla="*/ f61 f17 1"/>
                <a:gd name="f78" fmla="*/ f62 f18 1"/>
                <a:gd name="f79" fmla="*/ f63 f17 1"/>
                <a:gd name="f80" fmla="*/ f64 f18 1"/>
                <a:gd name="f81" fmla="*/ f65 f17 1"/>
                <a:gd name="f82" fmla="*/ f66 f18 1"/>
                <a:gd name="f83" fmla="*/ f67 f17 1"/>
                <a:gd name="f84" fmla="*/ f68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0">
                  <a:pos x="f73" y="f74"/>
                </a:cxn>
                <a:cxn ang="f40">
                  <a:pos x="f75" y="f76"/>
                </a:cxn>
                <a:cxn ang="f40">
                  <a:pos x="f77" y="f78"/>
                </a:cxn>
                <a:cxn ang="f40">
                  <a:pos x="f79" y="f80"/>
                </a:cxn>
                <a:cxn ang="f40">
                  <a:pos x="f81" y="f82"/>
                </a:cxn>
                <a:cxn ang="f40">
                  <a:pos x="f83" y="f84"/>
                </a:cxn>
                <a:cxn ang="f40">
                  <a:pos x="f73" y="f74"/>
                </a:cxn>
              </a:cxnLst>
              <a:rect l="f69" t="f72" r="f70" b="f71"/>
              <a:pathLst>
                <a:path w="4670" h="6648">
                  <a:moveTo>
                    <a:pt x="f8" y="f7"/>
                  </a:moveTo>
                  <a:lnTo>
                    <a:pt x="f9" y="f10"/>
                  </a:lnTo>
                  <a:lnTo>
                    <a:pt x="f6" y="f11"/>
                  </a:lnTo>
                  <a:lnTo>
                    <a:pt x="f12" y="f13"/>
                  </a:lnTo>
                  <a:lnTo>
                    <a:pt x="f14" y="f5"/>
                  </a:lnTo>
                  <a:lnTo>
                    <a:pt x="f5" y="f15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C94C071E-8502-4C3B-9F49-56EAE4898C12}"/>
                </a:ext>
              </a:extLst>
            </p:cNvPr>
            <p:cNvSpPr/>
            <p:nvPr/>
          </p:nvSpPr>
          <p:spPr>
            <a:xfrm>
              <a:off x="10676763" y="5736012"/>
              <a:ext cx="257065" cy="37098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490"/>
                <a:gd name="f7" fmla="val 8189"/>
                <a:gd name="f8" fmla="val 2251"/>
                <a:gd name="f9" fmla="val 3525"/>
                <a:gd name="f10" fmla="val 2616"/>
                <a:gd name="f11" fmla="val 3442"/>
                <a:gd name="f12" fmla="val 3010"/>
                <a:gd name="f13" fmla="val 3544"/>
                <a:gd name="f14" fmla="val 3221"/>
                <a:gd name="f15" fmla="val 3726"/>
                <a:gd name="f16" fmla="val 3428"/>
                <a:gd name="f17" fmla="val 3904"/>
                <a:gd name="f18" fmla="val 3526"/>
                <a:gd name="f19" fmla="val 4268"/>
                <a:gd name="f20" fmla="val 3531"/>
                <a:gd name="f21" fmla="val 4648"/>
                <a:gd name="f22" fmla="val 3542"/>
                <a:gd name="f23" fmla="val 5463"/>
                <a:gd name="f24" fmla="val 3549"/>
                <a:gd name="f25" fmla="val 6188"/>
                <a:gd name="f26" fmla="val 2773"/>
                <a:gd name="f27" fmla="val 6328"/>
                <a:gd name="f28" fmla="val 1245"/>
                <a:gd name="f29" fmla="val 6604"/>
                <a:gd name="f30" fmla="val 1404"/>
                <a:gd name="f31" fmla="val 4649"/>
                <a:gd name="f32" fmla="val 1603"/>
                <a:gd name="f33" fmla="val 4091"/>
                <a:gd name="f34" fmla="val 1719"/>
                <a:gd name="f35" fmla="val 3765"/>
                <a:gd name="f36" fmla="val 1886"/>
                <a:gd name="f37" fmla="val 3607"/>
                <a:gd name="f38" fmla="val 3524"/>
                <a:gd name="f39" fmla="val 2573"/>
                <a:gd name="f40" fmla="val 3139"/>
                <a:gd name="f41" fmla="val 2286"/>
                <a:gd name="f42" fmla="val 2866"/>
                <a:gd name="f43" fmla="val 2147"/>
                <a:gd name="f44" fmla="val 2215"/>
                <a:gd name="f45" fmla="val 2152"/>
                <a:gd name="f46" fmla="val 1698"/>
                <a:gd name="f47" fmla="val 2157"/>
                <a:gd name="f48" fmla="val 1233"/>
                <a:gd name="f49" fmla="val 2330"/>
                <a:gd name="f50" fmla="val 929"/>
                <a:gd name="f51" fmla="val 2580"/>
                <a:gd name="f52" fmla="val 300"/>
                <a:gd name="f53" fmla="val 3097"/>
                <a:gd name="f54" fmla="val 3966"/>
                <a:gd name="f55" fmla="val 39"/>
                <a:gd name="f56" fmla="val 5096"/>
                <a:gd name="f57" fmla="val 139"/>
                <a:gd name="f58" fmla="val 7975"/>
                <a:gd name="f59" fmla="val 2729"/>
                <a:gd name="f60" fmla="val 3666"/>
                <a:gd name="f61" fmla="val 7112"/>
                <a:gd name="f62" fmla="val 3732"/>
                <a:gd name="f63" fmla="val 7172"/>
                <a:gd name="f64" fmla="val 3744"/>
                <a:gd name="f65" fmla="val 7225"/>
                <a:gd name="f66" fmla="val 3806"/>
                <a:gd name="f67" fmla="val 7307"/>
                <a:gd name="f68" fmla="val 3864"/>
                <a:gd name="f69" fmla="val 7384"/>
                <a:gd name="f70" fmla="val 3882"/>
                <a:gd name="f71" fmla="val 7403"/>
                <a:gd name="f72" fmla="val 3959"/>
                <a:gd name="f73" fmla="val 7462"/>
                <a:gd name="f74" fmla="val 4445"/>
                <a:gd name="f75" fmla="val 7829"/>
                <a:gd name="f76" fmla="val 5448"/>
                <a:gd name="f77" fmla="val 7707"/>
                <a:gd name="f78" fmla="val 7556"/>
                <a:gd name="f79" fmla="val 5485"/>
                <a:gd name="f80" fmla="val 6358"/>
                <a:gd name="f81" fmla="val 5164"/>
                <a:gd name="f82" fmla="val 6392"/>
                <a:gd name="f83" fmla="val 4969"/>
                <a:gd name="f84" fmla="val 6448"/>
                <a:gd name="f85" fmla="val 4967"/>
                <a:gd name="f86" fmla="val 6075"/>
                <a:gd name="f87" fmla="val 4955"/>
                <a:gd name="f88" fmla="val 4056"/>
                <a:gd name="f89" fmla="val 4985"/>
                <a:gd name="f90" fmla="val 2019"/>
                <a:gd name="f91" fmla="val 3532"/>
                <a:gd name="f92" fmla="val 2"/>
                <a:gd name="f93" fmla="+- 0 0 -90"/>
                <a:gd name="f94" fmla="*/ f3 1 5490"/>
                <a:gd name="f95" fmla="*/ f4 1 8189"/>
                <a:gd name="f96" fmla="val f5"/>
                <a:gd name="f97" fmla="val f6"/>
                <a:gd name="f98" fmla="val f7"/>
                <a:gd name="f99" fmla="*/ f93 f0 1"/>
                <a:gd name="f100" fmla="+- f98 0 f96"/>
                <a:gd name="f101" fmla="+- f97 0 f96"/>
                <a:gd name="f102" fmla="*/ f99 1 f2"/>
                <a:gd name="f103" fmla="*/ f101 1 5490"/>
                <a:gd name="f104" fmla="*/ f100 1 8189"/>
                <a:gd name="f105" fmla="*/ 2251 f101 1"/>
                <a:gd name="f106" fmla="*/ 3525 f100 1"/>
                <a:gd name="f107" fmla="*/ 3221 f101 1"/>
                <a:gd name="f108" fmla="*/ 3726 f100 1"/>
                <a:gd name="f109" fmla="*/ 3531 f101 1"/>
                <a:gd name="f110" fmla="*/ 4648 f100 1"/>
                <a:gd name="f111" fmla="*/ 2773 f101 1"/>
                <a:gd name="f112" fmla="*/ 6328 f100 1"/>
                <a:gd name="f113" fmla="*/ 1603 f101 1"/>
                <a:gd name="f114" fmla="*/ 4091 f100 1"/>
                <a:gd name="f115" fmla="*/ 3524 f101 1"/>
                <a:gd name="f116" fmla="*/ 2573 f100 1"/>
                <a:gd name="f117" fmla="*/ 2215 f101 1"/>
                <a:gd name="f118" fmla="*/ 2152 f100 1"/>
                <a:gd name="f119" fmla="*/ 929 f101 1"/>
                <a:gd name="f120" fmla="*/ 2580 f100 1"/>
                <a:gd name="f121" fmla="*/ 39 f101 1"/>
                <a:gd name="f122" fmla="*/ 5096 f100 1"/>
                <a:gd name="f123" fmla="*/ 3666 f101 1"/>
                <a:gd name="f124" fmla="*/ 7112 f100 1"/>
                <a:gd name="f125" fmla="*/ 3806 f101 1"/>
                <a:gd name="f126" fmla="*/ 7307 f100 1"/>
                <a:gd name="f127" fmla="*/ 3959 f101 1"/>
                <a:gd name="f128" fmla="*/ 7462 f100 1"/>
                <a:gd name="f129" fmla="*/ 5490 f101 1"/>
                <a:gd name="f130" fmla="*/ 7556 f100 1"/>
                <a:gd name="f131" fmla="*/ 5485 f101 1"/>
                <a:gd name="f132" fmla="*/ 6358 f100 1"/>
                <a:gd name="f133" fmla="*/ 4967 f101 1"/>
                <a:gd name="f134" fmla="*/ 6075 f100 1"/>
                <a:gd name="f135" fmla="*/ 0 f100 1"/>
                <a:gd name="f136" fmla="*/ 3532 f101 1"/>
                <a:gd name="f137" fmla="*/ 2 f100 1"/>
                <a:gd name="f138" fmla="+- f102 0 f1"/>
                <a:gd name="f139" fmla="*/ f105 1 5490"/>
                <a:gd name="f140" fmla="*/ f106 1 8189"/>
                <a:gd name="f141" fmla="*/ f107 1 5490"/>
                <a:gd name="f142" fmla="*/ f108 1 8189"/>
                <a:gd name="f143" fmla="*/ f109 1 5490"/>
                <a:gd name="f144" fmla="*/ f110 1 8189"/>
                <a:gd name="f145" fmla="*/ f111 1 5490"/>
                <a:gd name="f146" fmla="*/ f112 1 8189"/>
                <a:gd name="f147" fmla="*/ f113 1 5490"/>
                <a:gd name="f148" fmla="*/ f114 1 8189"/>
                <a:gd name="f149" fmla="*/ f115 1 5490"/>
                <a:gd name="f150" fmla="*/ f116 1 8189"/>
                <a:gd name="f151" fmla="*/ f117 1 5490"/>
                <a:gd name="f152" fmla="*/ f118 1 8189"/>
                <a:gd name="f153" fmla="*/ f119 1 5490"/>
                <a:gd name="f154" fmla="*/ f120 1 8189"/>
                <a:gd name="f155" fmla="*/ f121 1 5490"/>
                <a:gd name="f156" fmla="*/ f122 1 8189"/>
                <a:gd name="f157" fmla="*/ f123 1 5490"/>
                <a:gd name="f158" fmla="*/ f124 1 8189"/>
                <a:gd name="f159" fmla="*/ f125 1 5490"/>
                <a:gd name="f160" fmla="*/ f126 1 8189"/>
                <a:gd name="f161" fmla="*/ f127 1 5490"/>
                <a:gd name="f162" fmla="*/ f128 1 8189"/>
                <a:gd name="f163" fmla="*/ f129 1 5490"/>
                <a:gd name="f164" fmla="*/ f130 1 8189"/>
                <a:gd name="f165" fmla="*/ f131 1 5490"/>
                <a:gd name="f166" fmla="*/ f132 1 8189"/>
                <a:gd name="f167" fmla="*/ f133 1 5490"/>
                <a:gd name="f168" fmla="*/ f134 1 8189"/>
                <a:gd name="f169" fmla="*/ f135 1 8189"/>
                <a:gd name="f170" fmla="*/ f136 1 5490"/>
                <a:gd name="f171" fmla="*/ f137 1 8189"/>
                <a:gd name="f172" fmla="*/ 0 1 f103"/>
                <a:gd name="f173" fmla="*/ f97 1 f103"/>
                <a:gd name="f174" fmla="*/ 0 1 f104"/>
                <a:gd name="f175" fmla="*/ f98 1 f104"/>
                <a:gd name="f176" fmla="*/ f139 1 f103"/>
                <a:gd name="f177" fmla="*/ f140 1 f104"/>
                <a:gd name="f178" fmla="*/ f141 1 f103"/>
                <a:gd name="f179" fmla="*/ f142 1 f104"/>
                <a:gd name="f180" fmla="*/ f143 1 f103"/>
                <a:gd name="f181" fmla="*/ f144 1 f104"/>
                <a:gd name="f182" fmla="*/ f145 1 f103"/>
                <a:gd name="f183" fmla="*/ f146 1 f104"/>
                <a:gd name="f184" fmla="*/ f147 1 f103"/>
                <a:gd name="f185" fmla="*/ f148 1 f104"/>
                <a:gd name="f186" fmla="*/ f149 1 f103"/>
                <a:gd name="f187" fmla="*/ f150 1 f104"/>
                <a:gd name="f188" fmla="*/ f151 1 f103"/>
                <a:gd name="f189" fmla="*/ f152 1 f104"/>
                <a:gd name="f190" fmla="*/ f153 1 f103"/>
                <a:gd name="f191" fmla="*/ f154 1 f104"/>
                <a:gd name="f192" fmla="*/ f155 1 f103"/>
                <a:gd name="f193" fmla="*/ f156 1 f104"/>
                <a:gd name="f194" fmla="*/ f157 1 f103"/>
                <a:gd name="f195" fmla="*/ f158 1 f104"/>
                <a:gd name="f196" fmla="*/ f159 1 f103"/>
                <a:gd name="f197" fmla="*/ f160 1 f104"/>
                <a:gd name="f198" fmla="*/ f161 1 f103"/>
                <a:gd name="f199" fmla="*/ f162 1 f104"/>
                <a:gd name="f200" fmla="*/ f163 1 f103"/>
                <a:gd name="f201" fmla="*/ f164 1 f104"/>
                <a:gd name="f202" fmla="*/ f165 1 f103"/>
                <a:gd name="f203" fmla="*/ f166 1 f104"/>
                <a:gd name="f204" fmla="*/ f167 1 f103"/>
                <a:gd name="f205" fmla="*/ f168 1 f104"/>
                <a:gd name="f206" fmla="*/ f169 1 f104"/>
                <a:gd name="f207" fmla="*/ f170 1 f103"/>
                <a:gd name="f208" fmla="*/ f171 1 f104"/>
                <a:gd name="f209" fmla="*/ f172 f94 1"/>
                <a:gd name="f210" fmla="*/ f173 f94 1"/>
                <a:gd name="f211" fmla="*/ f175 f95 1"/>
                <a:gd name="f212" fmla="*/ f174 f95 1"/>
                <a:gd name="f213" fmla="*/ f176 f94 1"/>
                <a:gd name="f214" fmla="*/ f177 f95 1"/>
                <a:gd name="f215" fmla="*/ f178 f94 1"/>
                <a:gd name="f216" fmla="*/ f179 f95 1"/>
                <a:gd name="f217" fmla="*/ f180 f94 1"/>
                <a:gd name="f218" fmla="*/ f181 f95 1"/>
                <a:gd name="f219" fmla="*/ f182 f94 1"/>
                <a:gd name="f220" fmla="*/ f183 f95 1"/>
                <a:gd name="f221" fmla="*/ f184 f94 1"/>
                <a:gd name="f222" fmla="*/ f185 f95 1"/>
                <a:gd name="f223" fmla="*/ f186 f94 1"/>
                <a:gd name="f224" fmla="*/ f187 f95 1"/>
                <a:gd name="f225" fmla="*/ f188 f94 1"/>
                <a:gd name="f226" fmla="*/ f189 f95 1"/>
                <a:gd name="f227" fmla="*/ f190 f94 1"/>
                <a:gd name="f228" fmla="*/ f191 f95 1"/>
                <a:gd name="f229" fmla="*/ f192 f94 1"/>
                <a:gd name="f230" fmla="*/ f193 f95 1"/>
                <a:gd name="f231" fmla="*/ f194 f94 1"/>
                <a:gd name="f232" fmla="*/ f195 f95 1"/>
                <a:gd name="f233" fmla="*/ f196 f94 1"/>
                <a:gd name="f234" fmla="*/ f197 f95 1"/>
                <a:gd name="f235" fmla="*/ f198 f94 1"/>
                <a:gd name="f236" fmla="*/ f199 f95 1"/>
                <a:gd name="f237" fmla="*/ f200 f94 1"/>
                <a:gd name="f238" fmla="*/ f201 f95 1"/>
                <a:gd name="f239" fmla="*/ f202 f94 1"/>
                <a:gd name="f240" fmla="*/ f203 f95 1"/>
                <a:gd name="f241" fmla="*/ f204 f94 1"/>
                <a:gd name="f242" fmla="*/ f205 f95 1"/>
                <a:gd name="f243" fmla="*/ f206 f95 1"/>
                <a:gd name="f244" fmla="*/ f207 f94 1"/>
                <a:gd name="f245" fmla="*/ f208 f9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8">
                  <a:pos x="f213" y="f214"/>
                </a:cxn>
                <a:cxn ang="f138">
                  <a:pos x="f215" y="f216"/>
                </a:cxn>
                <a:cxn ang="f138">
                  <a:pos x="f217" y="f218"/>
                </a:cxn>
                <a:cxn ang="f138">
                  <a:pos x="f219" y="f220"/>
                </a:cxn>
                <a:cxn ang="f138">
                  <a:pos x="f221" y="f222"/>
                </a:cxn>
                <a:cxn ang="f138">
                  <a:pos x="f213" y="f214"/>
                </a:cxn>
                <a:cxn ang="f138">
                  <a:pos x="f223" y="f224"/>
                </a:cxn>
                <a:cxn ang="f138">
                  <a:pos x="f225" y="f226"/>
                </a:cxn>
                <a:cxn ang="f138">
                  <a:pos x="f227" y="f228"/>
                </a:cxn>
                <a:cxn ang="f138">
                  <a:pos x="f229" y="f230"/>
                </a:cxn>
                <a:cxn ang="f138">
                  <a:pos x="f231" y="f232"/>
                </a:cxn>
                <a:cxn ang="f138">
                  <a:pos x="f233" y="f234"/>
                </a:cxn>
                <a:cxn ang="f138">
                  <a:pos x="f235" y="f236"/>
                </a:cxn>
                <a:cxn ang="f138">
                  <a:pos x="f237" y="f238"/>
                </a:cxn>
                <a:cxn ang="f138">
                  <a:pos x="f239" y="f240"/>
                </a:cxn>
                <a:cxn ang="f138">
                  <a:pos x="f241" y="f242"/>
                </a:cxn>
                <a:cxn ang="f138">
                  <a:pos x="f241" y="f243"/>
                </a:cxn>
                <a:cxn ang="f138">
                  <a:pos x="f244" y="f245"/>
                </a:cxn>
                <a:cxn ang="f138">
                  <a:pos x="f223" y="f224"/>
                </a:cxn>
              </a:cxnLst>
              <a:rect l="f209" t="f212" r="f210" b="f211"/>
              <a:pathLst>
                <a:path w="5490" h="8189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8" y="f9"/>
                  </a:cubicBezTo>
                  <a:close/>
                  <a:moveTo>
                    <a:pt x="f38" y="f39"/>
                  </a:move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" y="f54"/>
                    <a:pt x="f55" y="f56"/>
                  </a:cubicBezTo>
                  <a:cubicBezTo>
                    <a:pt x="f57" y="f58"/>
                    <a:pt x="f59" y="f7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6" y="f78"/>
                  </a:cubicBezTo>
                  <a:lnTo>
                    <a:pt x="f79" y="f80"/>
                  </a:lnTo>
                  <a:cubicBezTo>
                    <a:pt x="f81" y="f82"/>
                    <a:pt x="f83" y="f84"/>
                    <a:pt x="f85" y="f86"/>
                  </a:cubicBezTo>
                  <a:cubicBezTo>
                    <a:pt x="f87" y="f88"/>
                    <a:pt x="f89" y="f90"/>
                    <a:pt x="f85" y="f5"/>
                  </a:cubicBezTo>
                  <a:lnTo>
                    <a:pt x="f91" y="f92"/>
                  </a:lnTo>
                  <a:lnTo>
                    <a:pt x="f38" y="f3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65C49E4E-6373-43D7-9609-62CDB465CD4D}"/>
                </a:ext>
              </a:extLst>
            </p:cNvPr>
            <p:cNvSpPr/>
            <p:nvPr/>
          </p:nvSpPr>
          <p:spPr>
            <a:xfrm>
              <a:off x="10948970" y="5833131"/>
              <a:ext cx="257065" cy="258866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5497"/>
                <a:gd name="f8" fmla="val 5713"/>
                <a:gd name="f9" fmla="val 2215"/>
                <a:gd name="f10" fmla="val 1394"/>
                <a:gd name="f11" fmla="val 2980"/>
                <a:gd name="f12" fmla="val 1222"/>
                <a:gd name="f13" fmla="val 3491"/>
                <a:gd name="f14" fmla="val 1635"/>
                <a:gd name="f15" fmla="val 3507"/>
                <a:gd name="f16" fmla="val 2485"/>
                <a:gd name="f17" fmla="val 3522"/>
                <a:gd name="f18" fmla="val 3276"/>
                <a:gd name="f19" fmla="val 3531"/>
                <a:gd name="f20" fmla="val 4031"/>
                <a:gd name="f21" fmla="val 2782"/>
                <a:gd name="f22" fmla="val 4187"/>
                <a:gd name="f23" fmla="val 1921"/>
                <a:gd name="f24" fmla="val 4366"/>
                <a:gd name="f25" fmla="val 1534"/>
                <a:gd name="f26" fmla="val 3871"/>
                <a:gd name="f27" fmla="val 1476"/>
                <a:gd name="f28" fmla="val 3102"/>
                <a:gd name="f29" fmla="val 1423"/>
                <a:gd name="f30" fmla="val 2411"/>
                <a:gd name="f31" fmla="val 1460"/>
                <a:gd name="f32" fmla="val 1564"/>
                <a:gd name="f33" fmla="val 3624"/>
                <a:gd name="f34" fmla="val 556"/>
                <a:gd name="f35" fmla="val 3452"/>
                <a:gd name="f36" fmla="val 439"/>
                <a:gd name="f37" fmla="val 3470"/>
                <a:gd name="f38" fmla="val 3101"/>
                <a:gd name="f39" fmla="val 187"/>
                <a:gd name="f40" fmla="val 2900"/>
                <a:gd name="f41" fmla="val 93"/>
                <a:gd name="f42" fmla="val 2644"/>
                <a:gd name="f43" fmla="val 30"/>
                <a:gd name="f44" fmla="val 2397"/>
                <a:gd name="f45" fmla="val 21"/>
                <a:gd name="f46" fmla="val 1836"/>
                <a:gd name="f47" fmla="val 1380"/>
                <a:gd name="f48" fmla="val 109"/>
                <a:gd name="f49" fmla="val 1008"/>
                <a:gd name="f50" fmla="val 371"/>
                <a:gd name="f51" fmla="val 339"/>
                <a:gd name="f52" fmla="val 841"/>
                <a:gd name="f53" fmla="val 1682"/>
                <a:gd name="f54" fmla="val 12"/>
                <a:gd name="f55" fmla="val 2850"/>
                <a:gd name="f56" fmla="val 29"/>
                <a:gd name="f57" fmla="val 4538"/>
                <a:gd name="f58" fmla="val 927"/>
                <a:gd name="f59" fmla="val 2498"/>
                <a:gd name="f60" fmla="val 5550"/>
                <a:gd name="f61" fmla="val 3112"/>
                <a:gd name="f62" fmla="val 5487"/>
                <a:gd name="f63" fmla="val 3290"/>
                <a:gd name="f64" fmla="val 5303"/>
                <a:gd name="f65" fmla="val 3656"/>
                <a:gd name="f66" fmla="val 4982"/>
                <a:gd name="f67" fmla="val 3751"/>
                <a:gd name="f68" fmla="val 5112"/>
                <a:gd name="f69" fmla="val 3796"/>
                <a:gd name="f70" fmla="val 5228"/>
                <a:gd name="f71" fmla="val 3936"/>
                <a:gd name="f72" fmla="val 5336"/>
                <a:gd name="f73" fmla="val 4390"/>
                <a:gd name="f74" fmla="val 5686"/>
                <a:gd name="f75" fmla="val 5364"/>
                <a:gd name="f76" fmla="val 5557"/>
                <a:gd name="f77" fmla="val 5446"/>
                <a:gd name="f78" fmla="val 5450"/>
                <a:gd name="f79" fmla="val 5321"/>
                <a:gd name="f80" fmla="val 5468"/>
                <a:gd name="f81" fmla="val 4443"/>
                <a:gd name="f82" fmla="val 5461"/>
                <a:gd name="f83" fmla="val 4229"/>
                <a:gd name="f84" fmla="val 4862"/>
                <a:gd name="f85" fmla="val 4240"/>
                <a:gd name="f86" fmla="val 4941"/>
                <a:gd name="f87" fmla="val 4269"/>
                <a:gd name="f88" fmla="val 3633"/>
                <a:gd name="f89" fmla="val 2582"/>
                <a:gd name="f90" fmla="val 1056"/>
                <a:gd name="f91" fmla="val 4937"/>
                <a:gd name="f92" fmla="val 3630"/>
                <a:gd name="f93" fmla="val 113"/>
                <a:gd name="f94" fmla="+- 0 0 -90"/>
                <a:gd name="f95" fmla="*/ f4 1 5497"/>
                <a:gd name="f96" fmla="*/ f5 1 5713"/>
                <a:gd name="f97" fmla="val f6"/>
                <a:gd name="f98" fmla="val f7"/>
                <a:gd name="f99" fmla="val f8"/>
                <a:gd name="f100" fmla="*/ f94 f0 1"/>
                <a:gd name="f101" fmla="+- f99 0 f97"/>
                <a:gd name="f102" fmla="+- f98 0 f97"/>
                <a:gd name="f103" fmla="*/ f100 1 f3"/>
                <a:gd name="f104" fmla="*/ f102 1 5497"/>
                <a:gd name="f105" fmla="*/ f101 1 5713"/>
                <a:gd name="f106" fmla="*/ 2215 f102 1"/>
                <a:gd name="f107" fmla="*/ 1394 f101 1"/>
                <a:gd name="f108" fmla="*/ 3507 f102 1"/>
                <a:gd name="f109" fmla="*/ 2485 f101 1"/>
                <a:gd name="f110" fmla="*/ 2782 f102 1"/>
                <a:gd name="f111" fmla="*/ 4187 f101 1"/>
                <a:gd name="f112" fmla="*/ 1476 f102 1"/>
                <a:gd name="f113" fmla="*/ 3102 f101 1"/>
                <a:gd name="f114" fmla="*/ 3624 f102 1"/>
                <a:gd name="f115" fmla="*/ 556 f101 1"/>
                <a:gd name="f116" fmla="*/ 3101 f102 1"/>
                <a:gd name="f117" fmla="*/ 187 f101 1"/>
                <a:gd name="f118" fmla="*/ 2397 f102 1"/>
                <a:gd name="f119" fmla="*/ 21 f101 1"/>
                <a:gd name="f120" fmla="*/ 1008 f102 1"/>
                <a:gd name="f121" fmla="*/ 371 f101 1"/>
                <a:gd name="f122" fmla="*/ 12 f102 1"/>
                <a:gd name="f123" fmla="*/ 2850 f101 1"/>
                <a:gd name="f124" fmla="*/ 2498 f102 1"/>
                <a:gd name="f125" fmla="*/ 5550 f101 1"/>
                <a:gd name="f126" fmla="*/ 3656 f102 1"/>
                <a:gd name="f127" fmla="*/ 4982 f101 1"/>
                <a:gd name="f128" fmla="*/ 3936 f102 1"/>
                <a:gd name="f129" fmla="*/ 5336 f101 1"/>
                <a:gd name="f130" fmla="*/ 5446 f102 1"/>
                <a:gd name="f131" fmla="*/ 5450 f101 1"/>
                <a:gd name="f132" fmla="*/ 5461 f102 1"/>
                <a:gd name="f133" fmla="*/ 4229 f101 1"/>
                <a:gd name="f134" fmla="*/ 4941 f102 1"/>
                <a:gd name="f135" fmla="*/ 3633 f101 1"/>
                <a:gd name="f136" fmla="*/ 4937 f102 1"/>
                <a:gd name="f137" fmla="*/ 109 f101 1"/>
                <a:gd name="f138" fmla="*/ 3630 f102 1"/>
                <a:gd name="f139" fmla="*/ 113 f101 1"/>
                <a:gd name="f140" fmla="+- f103 0 f1"/>
                <a:gd name="f141" fmla="*/ f106 1 5497"/>
                <a:gd name="f142" fmla="*/ f107 1 5713"/>
                <a:gd name="f143" fmla="*/ f108 1 5497"/>
                <a:gd name="f144" fmla="*/ f109 1 5713"/>
                <a:gd name="f145" fmla="*/ f110 1 5497"/>
                <a:gd name="f146" fmla="*/ f111 1 5713"/>
                <a:gd name="f147" fmla="*/ f112 1 5497"/>
                <a:gd name="f148" fmla="*/ f113 1 5713"/>
                <a:gd name="f149" fmla="*/ f114 1 5497"/>
                <a:gd name="f150" fmla="*/ f115 1 5713"/>
                <a:gd name="f151" fmla="*/ f116 1 5497"/>
                <a:gd name="f152" fmla="*/ f117 1 5713"/>
                <a:gd name="f153" fmla="*/ f118 1 5497"/>
                <a:gd name="f154" fmla="*/ f119 1 5713"/>
                <a:gd name="f155" fmla="*/ f120 1 5497"/>
                <a:gd name="f156" fmla="*/ f121 1 5713"/>
                <a:gd name="f157" fmla="*/ f122 1 5497"/>
                <a:gd name="f158" fmla="*/ f123 1 5713"/>
                <a:gd name="f159" fmla="*/ f124 1 5497"/>
                <a:gd name="f160" fmla="*/ f125 1 5713"/>
                <a:gd name="f161" fmla="*/ f126 1 5497"/>
                <a:gd name="f162" fmla="*/ f127 1 5713"/>
                <a:gd name="f163" fmla="*/ f128 1 5497"/>
                <a:gd name="f164" fmla="*/ f129 1 5713"/>
                <a:gd name="f165" fmla="*/ f130 1 5497"/>
                <a:gd name="f166" fmla="*/ f131 1 5713"/>
                <a:gd name="f167" fmla="*/ f132 1 5497"/>
                <a:gd name="f168" fmla="*/ f133 1 5713"/>
                <a:gd name="f169" fmla="*/ f134 1 5497"/>
                <a:gd name="f170" fmla="*/ f135 1 5713"/>
                <a:gd name="f171" fmla="*/ f136 1 5497"/>
                <a:gd name="f172" fmla="*/ f137 1 5713"/>
                <a:gd name="f173" fmla="*/ f138 1 5497"/>
                <a:gd name="f174" fmla="*/ f139 1 5713"/>
                <a:gd name="f175" fmla="*/ 0 1 f104"/>
                <a:gd name="f176" fmla="*/ f98 1 f104"/>
                <a:gd name="f177" fmla="*/ 0 1 f105"/>
                <a:gd name="f178" fmla="*/ f99 1 f105"/>
                <a:gd name="f179" fmla="*/ f141 1 f104"/>
                <a:gd name="f180" fmla="*/ f142 1 f105"/>
                <a:gd name="f181" fmla="*/ f143 1 f104"/>
                <a:gd name="f182" fmla="*/ f144 1 f105"/>
                <a:gd name="f183" fmla="*/ f145 1 f104"/>
                <a:gd name="f184" fmla="*/ f146 1 f105"/>
                <a:gd name="f185" fmla="*/ f147 1 f104"/>
                <a:gd name="f186" fmla="*/ f148 1 f105"/>
                <a:gd name="f187" fmla="*/ f149 1 f104"/>
                <a:gd name="f188" fmla="*/ f150 1 f105"/>
                <a:gd name="f189" fmla="*/ f151 1 f104"/>
                <a:gd name="f190" fmla="*/ f152 1 f105"/>
                <a:gd name="f191" fmla="*/ f153 1 f104"/>
                <a:gd name="f192" fmla="*/ f154 1 f105"/>
                <a:gd name="f193" fmla="*/ f155 1 f104"/>
                <a:gd name="f194" fmla="*/ f156 1 f105"/>
                <a:gd name="f195" fmla="*/ f157 1 f104"/>
                <a:gd name="f196" fmla="*/ f158 1 f105"/>
                <a:gd name="f197" fmla="*/ f159 1 f104"/>
                <a:gd name="f198" fmla="*/ f160 1 f105"/>
                <a:gd name="f199" fmla="*/ f161 1 f104"/>
                <a:gd name="f200" fmla="*/ f162 1 f105"/>
                <a:gd name="f201" fmla="*/ f163 1 f104"/>
                <a:gd name="f202" fmla="*/ f164 1 f105"/>
                <a:gd name="f203" fmla="*/ f165 1 f104"/>
                <a:gd name="f204" fmla="*/ f166 1 f105"/>
                <a:gd name="f205" fmla="*/ f167 1 f104"/>
                <a:gd name="f206" fmla="*/ f168 1 f105"/>
                <a:gd name="f207" fmla="*/ f169 1 f104"/>
                <a:gd name="f208" fmla="*/ f170 1 f105"/>
                <a:gd name="f209" fmla="*/ f171 1 f104"/>
                <a:gd name="f210" fmla="*/ f172 1 f105"/>
                <a:gd name="f211" fmla="*/ f173 1 f104"/>
                <a:gd name="f212" fmla="*/ f174 1 f105"/>
                <a:gd name="f213" fmla="*/ f175 f95 1"/>
                <a:gd name="f214" fmla="*/ f176 f95 1"/>
                <a:gd name="f215" fmla="*/ f178 f96 1"/>
                <a:gd name="f216" fmla="*/ f177 f96 1"/>
                <a:gd name="f217" fmla="*/ f179 f95 1"/>
                <a:gd name="f218" fmla="*/ f180 f96 1"/>
                <a:gd name="f219" fmla="*/ f181 f95 1"/>
                <a:gd name="f220" fmla="*/ f182 f96 1"/>
                <a:gd name="f221" fmla="*/ f183 f95 1"/>
                <a:gd name="f222" fmla="*/ f184 f96 1"/>
                <a:gd name="f223" fmla="*/ f185 f95 1"/>
                <a:gd name="f224" fmla="*/ f186 f96 1"/>
                <a:gd name="f225" fmla="*/ f187 f95 1"/>
                <a:gd name="f226" fmla="*/ f188 f96 1"/>
                <a:gd name="f227" fmla="*/ f189 f95 1"/>
                <a:gd name="f228" fmla="*/ f190 f96 1"/>
                <a:gd name="f229" fmla="*/ f191 f95 1"/>
                <a:gd name="f230" fmla="*/ f192 f96 1"/>
                <a:gd name="f231" fmla="*/ f193 f95 1"/>
                <a:gd name="f232" fmla="*/ f194 f96 1"/>
                <a:gd name="f233" fmla="*/ f195 f95 1"/>
                <a:gd name="f234" fmla="*/ f196 f96 1"/>
                <a:gd name="f235" fmla="*/ f197 f95 1"/>
                <a:gd name="f236" fmla="*/ f198 f96 1"/>
                <a:gd name="f237" fmla="*/ f199 f95 1"/>
                <a:gd name="f238" fmla="*/ f200 f96 1"/>
                <a:gd name="f239" fmla="*/ f201 f95 1"/>
                <a:gd name="f240" fmla="*/ f202 f96 1"/>
                <a:gd name="f241" fmla="*/ f203 f95 1"/>
                <a:gd name="f242" fmla="*/ f204 f96 1"/>
                <a:gd name="f243" fmla="*/ f205 f95 1"/>
                <a:gd name="f244" fmla="*/ f206 f96 1"/>
                <a:gd name="f245" fmla="*/ f207 f95 1"/>
                <a:gd name="f246" fmla="*/ f208 f96 1"/>
                <a:gd name="f247" fmla="*/ f209 f95 1"/>
                <a:gd name="f248" fmla="*/ f210 f96 1"/>
                <a:gd name="f249" fmla="*/ f211 f95 1"/>
                <a:gd name="f250" fmla="*/ f212 f9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0">
                  <a:pos x="f217" y="f218"/>
                </a:cxn>
                <a:cxn ang="f140">
                  <a:pos x="f219" y="f220"/>
                </a:cxn>
                <a:cxn ang="f140">
                  <a:pos x="f221" y="f222"/>
                </a:cxn>
                <a:cxn ang="f140">
                  <a:pos x="f223" y="f224"/>
                </a:cxn>
                <a:cxn ang="f140">
                  <a:pos x="f217" y="f218"/>
                </a:cxn>
                <a:cxn ang="f140">
                  <a:pos x="f225" y="f226"/>
                </a:cxn>
                <a:cxn ang="f140">
                  <a:pos x="f227" y="f228"/>
                </a:cxn>
                <a:cxn ang="f140">
                  <a:pos x="f229" y="f230"/>
                </a:cxn>
                <a:cxn ang="f140">
                  <a:pos x="f231" y="f232"/>
                </a:cxn>
                <a:cxn ang="f140">
                  <a:pos x="f233" y="f234"/>
                </a:cxn>
                <a:cxn ang="f140">
                  <a:pos x="f235" y="f236"/>
                </a:cxn>
                <a:cxn ang="f140">
                  <a:pos x="f237" y="f238"/>
                </a:cxn>
                <a:cxn ang="f140">
                  <a:pos x="f239" y="f240"/>
                </a:cxn>
                <a:cxn ang="f140">
                  <a:pos x="f241" y="f242"/>
                </a:cxn>
                <a:cxn ang="f140">
                  <a:pos x="f243" y="f244"/>
                </a:cxn>
                <a:cxn ang="f140">
                  <a:pos x="f245" y="f246"/>
                </a:cxn>
                <a:cxn ang="f140">
                  <a:pos x="f247" y="f248"/>
                </a:cxn>
                <a:cxn ang="f140">
                  <a:pos x="f249" y="f250"/>
                </a:cxn>
                <a:cxn ang="f140">
                  <a:pos x="f225" y="f226"/>
                </a:cxn>
              </a:cxnLst>
              <a:rect l="f213" t="f216" r="f214" b="f215"/>
              <a:pathLst>
                <a:path w="5497" h="5713">
                  <a:moveTo>
                    <a:pt x="f9" y="f10"/>
                  </a:move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9" y="f10"/>
                  </a:cubicBezTo>
                  <a:close/>
                  <a:moveTo>
                    <a:pt x="f33" y="f34"/>
                  </a:moveTo>
                  <a:cubicBezTo>
                    <a:pt x="f35" y="f36"/>
                    <a:pt x="f37" y="f2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6"/>
                    <a:pt x="f47" y="f48"/>
                    <a:pt x="f49" y="f50"/>
                  </a:cubicBezTo>
                  <a:cubicBezTo>
                    <a:pt x="f51" y="f52"/>
                    <a:pt x="f6" y="f53"/>
                    <a:pt x="f54" y="f55"/>
                  </a:cubicBezTo>
                  <a:cubicBezTo>
                    <a:pt x="f56" y="f57"/>
                    <a:pt x="f58" y="f8"/>
                    <a:pt x="f59" y="f60"/>
                  </a:cubicBezTo>
                  <a:cubicBezTo>
                    <a:pt x="f61" y="f62"/>
                    <a:pt x="f63" y="f64"/>
                    <a:pt x="f65" y="f66"/>
                  </a:cubicBezTo>
                  <a:cubicBezTo>
                    <a:pt x="f67" y="f68"/>
                    <a:pt x="f69" y="f70"/>
                    <a:pt x="f71" y="f72"/>
                  </a:cubicBezTo>
                  <a:cubicBezTo>
                    <a:pt x="f73" y="f74"/>
                    <a:pt x="f75" y="f76"/>
                    <a:pt x="f77" y="f78"/>
                  </a:cubicBezTo>
                  <a:cubicBezTo>
                    <a:pt x="f7" y="f79"/>
                    <a:pt x="f80" y="f81"/>
                    <a:pt x="f82" y="f83"/>
                  </a:cubicBezTo>
                  <a:cubicBezTo>
                    <a:pt x="f84" y="f85"/>
                    <a:pt x="f86" y="f87"/>
                    <a:pt x="f86" y="f88"/>
                  </a:cubicBezTo>
                  <a:cubicBezTo>
                    <a:pt x="f86" y="f89"/>
                    <a:pt x="f66" y="f90"/>
                    <a:pt x="f91" y="f48"/>
                  </a:cubicBezTo>
                  <a:lnTo>
                    <a:pt x="f92" y="f93"/>
                  </a:lnTo>
                  <a:lnTo>
                    <a:pt x="f33" y="f3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B2B642E0-93EB-4B98-9D0C-1BAE7F26EE5E}"/>
                </a:ext>
              </a:extLst>
            </p:cNvPr>
            <p:cNvSpPr/>
            <p:nvPr/>
          </p:nvSpPr>
          <p:spPr>
            <a:xfrm>
              <a:off x="11448333" y="5830278"/>
              <a:ext cx="247829" cy="28457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300"/>
                <a:gd name="f7" fmla="val 6285"/>
                <a:gd name="f8" fmla="val 2421"/>
                <a:gd name="f9" fmla="val 1450"/>
                <a:gd name="f10" fmla="val 3276"/>
                <a:gd name="f11" fmla="val 1266"/>
                <a:gd name="f12" fmla="val 3675"/>
                <a:gd name="f13" fmla="val 1801"/>
                <a:gd name="f14" fmla="val 3723"/>
                <a:gd name="f15" fmla="val 2575"/>
                <a:gd name="f16" fmla="val 3773"/>
                <a:gd name="f17" fmla="val 3361"/>
                <a:gd name="f18" fmla="val 3664"/>
                <a:gd name="f19" fmla="val 4123"/>
                <a:gd name="f20" fmla="val 2947"/>
                <a:gd name="f21" fmla="val 4255"/>
                <a:gd name="f22" fmla="val 2534"/>
                <a:gd name="f23" fmla="val 4332"/>
                <a:gd name="f24" fmla="val 2208"/>
                <a:gd name="f25" fmla="val 4246"/>
                <a:gd name="f26" fmla="val 1970"/>
                <a:gd name="f27" fmla="val 4029"/>
                <a:gd name="f28" fmla="val 1558"/>
                <a:gd name="f29" fmla="val 3653"/>
                <a:gd name="f30" fmla="val 1570"/>
                <a:gd name="f31" fmla="val 2513"/>
                <a:gd name="f32" fmla="val 1753"/>
                <a:gd name="f33" fmla="val 2024"/>
                <a:gd name="f34" fmla="val 1874"/>
                <a:gd name="f35" fmla="val 1701"/>
                <a:gd name="f36" fmla="val 2048"/>
                <a:gd name="f37" fmla="val 1531"/>
                <a:gd name="f38" fmla="val 5171"/>
                <a:gd name="f39" fmla="val 3107"/>
                <a:gd name="f40" fmla="val 1439"/>
                <a:gd name="f41" fmla="val 4507"/>
                <a:gd name="f42" fmla="val 161"/>
                <a:gd name="f43" fmla="val 2954"/>
                <a:gd name="f44" fmla="val 85"/>
                <a:gd name="f45" fmla="val 1195"/>
                <a:gd name="f46" fmla="val 274"/>
                <a:gd name="f47" fmla="val 892"/>
                <a:gd name="f48" fmla="val 189"/>
                <a:gd name="f49" fmla="val 3509"/>
                <a:gd name="f50" fmla="val 5961"/>
                <a:gd name="f51" fmla="val 4427"/>
                <a:gd name="f52" fmla="val 5005"/>
                <a:gd name="f53" fmla="val 4501"/>
                <a:gd name="f54" fmla="val 4929"/>
                <a:gd name="f55" fmla="val 4528"/>
                <a:gd name="f56" fmla="val 4924"/>
                <a:gd name="f57" fmla="val 4593"/>
                <a:gd name="f58" fmla="val 4836"/>
                <a:gd name="f59" fmla="val 5003"/>
                <a:gd name="f60" fmla="val 4282"/>
                <a:gd name="f61" fmla="val 5115"/>
                <a:gd name="f62" fmla="val 3836"/>
                <a:gd name="f63" fmla="+- 0 0 -90"/>
                <a:gd name="f64" fmla="*/ f3 1 5300"/>
                <a:gd name="f65" fmla="*/ f4 1 6285"/>
                <a:gd name="f66" fmla="val f5"/>
                <a:gd name="f67" fmla="val f6"/>
                <a:gd name="f68" fmla="val f7"/>
                <a:gd name="f69" fmla="*/ f63 f0 1"/>
                <a:gd name="f70" fmla="+- f68 0 f66"/>
                <a:gd name="f71" fmla="+- f67 0 f66"/>
                <a:gd name="f72" fmla="*/ f69 1 f2"/>
                <a:gd name="f73" fmla="*/ f71 1 5300"/>
                <a:gd name="f74" fmla="*/ f70 1 6285"/>
                <a:gd name="f75" fmla="*/ 2421 f71 1"/>
                <a:gd name="f76" fmla="*/ 1450 f70 1"/>
                <a:gd name="f77" fmla="*/ 3723 f71 1"/>
                <a:gd name="f78" fmla="*/ 2575 f70 1"/>
                <a:gd name="f79" fmla="*/ 2947 f71 1"/>
                <a:gd name="f80" fmla="*/ 4255 f70 1"/>
                <a:gd name="f81" fmla="*/ 1970 f71 1"/>
                <a:gd name="f82" fmla="*/ 4029 f70 1"/>
                <a:gd name="f83" fmla="*/ 1753 f71 1"/>
                <a:gd name="f84" fmla="*/ 2024 f70 1"/>
                <a:gd name="f85" fmla="*/ 5171 f71 1"/>
                <a:gd name="f86" fmla="*/ 3107 f70 1"/>
                <a:gd name="f87" fmla="*/ 2954 f71 1"/>
                <a:gd name="f88" fmla="*/ 85 f70 1"/>
                <a:gd name="f89" fmla="*/ 189 f71 1"/>
                <a:gd name="f90" fmla="*/ 4427 f71 1"/>
                <a:gd name="f91" fmla="*/ 5005 f70 1"/>
                <a:gd name="f92" fmla="*/ 4593 f71 1"/>
                <a:gd name="f93" fmla="*/ 4836 f70 1"/>
                <a:gd name="f94" fmla="+- f72 0 f1"/>
                <a:gd name="f95" fmla="*/ f75 1 5300"/>
                <a:gd name="f96" fmla="*/ f76 1 6285"/>
                <a:gd name="f97" fmla="*/ f77 1 5300"/>
                <a:gd name="f98" fmla="*/ f78 1 6285"/>
                <a:gd name="f99" fmla="*/ f79 1 5300"/>
                <a:gd name="f100" fmla="*/ f80 1 6285"/>
                <a:gd name="f101" fmla="*/ f81 1 5300"/>
                <a:gd name="f102" fmla="*/ f82 1 6285"/>
                <a:gd name="f103" fmla="*/ f83 1 5300"/>
                <a:gd name="f104" fmla="*/ f84 1 6285"/>
                <a:gd name="f105" fmla="*/ f85 1 5300"/>
                <a:gd name="f106" fmla="*/ f86 1 6285"/>
                <a:gd name="f107" fmla="*/ f87 1 5300"/>
                <a:gd name="f108" fmla="*/ f88 1 6285"/>
                <a:gd name="f109" fmla="*/ f89 1 5300"/>
                <a:gd name="f110" fmla="*/ f90 1 5300"/>
                <a:gd name="f111" fmla="*/ f91 1 6285"/>
                <a:gd name="f112" fmla="*/ f92 1 5300"/>
                <a:gd name="f113" fmla="*/ f93 1 6285"/>
                <a:gd name="f114" fmla="*/ 0 1 f73"/>
                <a:gd name="f115" fmla="*/ f67 1 f73"/>
                <a:gd name="f116" fmla="*/ 0 1 f74"/>
                <a:gd name="f117" fmla="*/ f68 1 f74"/>
                <a:gd name="f118" fmla="*/ f95 1 f73"/>
                <a:gd name="f119" fmla="*/ f96 1 f74"/>
                <a:gd name="f120" fmla="*/ f97 1 f73"/>
                <a:gd name="f121" fmla="*/ f98 1 f74"/>
                <a:gd name="f122" fmla="*/ f99 1 f73"/>
                <a:gd name="f123" fmla="*/ f100 1 f74"/>
                <a:gd name="f124" fmla="*/ f101 1 f73"/>
                <a:gd name="f125" fmla="*/ f102 1 f74"/>
                <a:gd name="f126" fmla="*/ f103 1 f73"/>
                <a:gd name="f127" fmla="*/ f104 1 f74"/>
                <a:gd name="f128" fmla="*/ f105 1 f73"/>
                <a:gd name="f129" fmla="*/ f106 1 f74"/>
                <a:gd name="f130" fmla="*/ f107 1 f73"/>
                <a:gd name="f131" fmla="*/ f108 1 f74"/>
                <a:gd name="f132" fmla="*/ f109 1 f73"/>
                <a:gd name="f133" fmla="*/ f110 1 f73"/>
                <a:gd name="f134" fmla="*/ f111 1 f74"/>
                <a:gd name="f135" fmla="*/ f112 1 f73"/>
                <a:gd name="f136" fmla="*/ f113 1 f74"/>
                <a:gd name="f137" fmla="*/ f114 f64 1"/>
                <a:gd name="f138" fmla="*/ f115 f64 1"/>
                <a:gd name="f139" fmla="*/ f117 f65 1"/>
                <a:gd name="f140" fmla="*/ f116 f65 1"/>
                <a:gd name="f141" fmla="*/ f118 f64 1"/>
                <a:gd name="f142" fmla="*/ f119 f65 1"/>
                <a:gd name="f143" fmla="*/ f120 f64 1"/>
                <a:gd name="f144" fmla="*/ f121 f65 1"/>
                <a:gd name="f145" fmla="*/ f122 f64 1"/>
                <a:gd name="f146" fmla="*/ f123 f65 1"/>
                <a:gd name="f147" fmla="*/ f124 f64 1"/>
                <a:gd name="f148" fmla="*/ f125 f65 1"/>
                <a:gd name="f149" fmla="*/ f126 f64 1"/>
                <a:gd name="f150" fmla="*/ f127 f65 1"/>
                <a:gd name="f151" fmla="*/ f128 f64 1"/>
                <a:gd name="f152" fmla="*/ f129 f65 1"/>
                <a:gd name="f153" fmla="*/ f130 f64 1"/>
                <a:gd name="f154" fmla="*/ f131 f65 1"/>
                <a:gd name="f155" fmla="*/ f132 f64 1"/>
                <a:gd name="f156" fmla="*/ f133 f64 1"/>
                <a:gd name="f157" fmla="*/ f134 f65 1"/>
                <a:gd name="f158" fmla="*/ f135 f64 1"/>
                <a:gd name="f159" fmla="*/ f136 f6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4">
                  <a:pos x="f141" y="f142"/>
                </a:cxn>
                <a:cxn ang="f94">
                  <a:pos x="f143" y="f144"/>
                </a:cxn>
                <a:cxn ang="f94">
                  <a:pos x="f145" y="f146"/>
                </a:cxn>
                <a:cxn ang="f94">
                  <a:pos x="f147" y="f148"/>
                </a:cxn>
                <a:cxn ang="f94">
                  <a:pos x="f149" y="f150"/>
                </a:cxn>
                <a:cxn ang="f94">
                  <a:pos x="f141" y="f142"/>
                </a:cxn>
                <a:cxn ang="f94">
                  <a:pos x="f151" y="f152"/>
                </a:cxn>
                <a:cxn ang="f94">
                  <a:pos x="f153" y="f154"/>
                </a:cxn>
                <a:cxn ang="f94">
                  <a:pos x="f155" y="f144"/>
                </a:cxn>
                <a:cxn ang="f94">
                  <a:pos x="f156" y="f157"/>
                </a:cxn>
                <a:cxn ang="f94">
                  <a:pos x="f158" y="f159"/>
                </a:cxn>
                <a:cxn ang="f94">
                  <a:pos x="f151" y="f152"/>
                </a:cxn>
              </a:cxnLst>
              <a:rect l="f137" t="f140" r="f138" b="f139"/>
              <a:pathLst>
                <a:path w="5300" h="6285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8" y="f9"/>
                  </a:cubicBezTo>
                  <a:close/>
                  <a:moveTo>
                    <a:pt x="f38" y="f39"/>
                  </a:moveTo>
                  <a:cubicBezTo>
                    <a:pt x="f6" y="f40"/>
                    <a:pt x="f41" y="f42"/>
                    <a:pt x="f43" y="f44"/>
                  </a:cubicBezTo>
                  <a:cubicBezTo>
                    <a:pt x="f45" y="f5"/>
                    <a:pt x="f46" y="f47"/>
                    <a:pt x="f48" y="f15"/>
                  </a:cubicBezTo>
                  <a:cubicBezTo>
                    <a:pt x="f5" y="f7"/>
                    <a:pt x="f49" y="f50"/>
                    <a:pt x="f51" y="f52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61" y="f62"/>
                    <a:pt x="f38" y="f3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023D0566-3287-4ACE-AC2A-CB0F7B713918}"/>
                </a:ext>
              </a:extLst>
            </p:cNvPr>
            <p:cNvSpPr/>
            <p:nvPr/>
          </p:nvSpPr>
          <p:spPr>
            <a:xfrm>
              <a:off x="11697269" y="5809923"/>
              <a:ext cx="265194" cy="3013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665"/>
                <a:gd name="f7" fmla="val 6654"/>
                <a:gd name="f8" fmla="val 2425"/>
                <a:gd name="f9" fmla="val 5917"/>
                <a:gd name="f10" fmla="val 4590"/>
                <a:gd name="f11" fmla="val 4785"/>
                <a:gd name="f12" fmla="val 5011"/>
                <a:gd name="f13" fmla="val 3407"/>
                <a:gd name="f14" fmla="val 4714"/>
                <a:gd name="f15" fmla="val 2781"/>
                <a:gd name="f16" fmla="val 4178"/>
                <a:gd name="f17" fmla="val 2315"/>
                <a:gd name="f18" fmla="val 3651"/>
                <a:gd name="f19" fmla="val 1889"/>
                <a:gd name="f20" fmla="val 2435"/>
                <a:gd name="f21" fmla="val 906"/>
                <a:gd name="f22" fmla="val 2973"/>
                <a:gd name="f23" fmla="val 863"/>
                <a:gd name="f24" fmla="val 3152"/>
                <a:gd name="f25" fmla="val 1698"/>
                <a:gd name="f26" fmla="val 1618"/>
                <a:gd name="f27" fmla="val 26"/>
                <a:gd name="f28" fmla="val 1487"/>
                <a:gd name="f29" fmla="val 630"/>
                <a:gd name="f30" fmla="val 1454"/>
                <a:gd name="f31" fmla="val 745"/>
                <a:gd name="f32" fmla="val 1380"/>
                <a:gd name="f33" fmla="val 998"/>
                <a:gd name="f34" fmla="val 1315"/>
                <a:gd name="f35" fmla="val 1238"/>
                <a:gd name="f36" fmla="val 1246"/>
                <a:gd name="f37" fmla="val 409"/>
                <a:gd name="f38" fmla="val 4483"/>
                <a:gd name="f39" fmla="val 275"/>
                <a:gd name="f40" fmla="val 4965"/>
                <a:gd name="f41" fmla="val 103"/>
                <a:gd name="f42" fmla="val 5488"/>
                <a:gd name="f43" fmla="val 5973"/>
                <a:gd name="f44" fmla="val 1476"/>
                <a:gd name="f45" fmla="val 5970"/>
                <a:gd name="f46" fmla="val 2339"/>
                <a:gd name="f47" fmla="val 2609"/>
                <a:gd name="f48" fmla="val 2446"/>
                <a:gd name="f49" fmla="val 2661"/>
                <a:gd name="f50" fmla="val 2421"/>
                <a:gd name="f51" fmla="val 2677"/>
                <a:gd name="f52" fmla="val 2510"/>
                <a:gd name="f53" fmla="val 2749"/>
                <a:gd name="f54" fmla="val 2565"/>
                <a:gd name="f55" fmla="val 2793"/>
                <a:gd name="f56" fmla="val 2622"/>
                <a:gd name="f57" fmla="val 2835"/>
                <a:gd name="f58" fmla="val 2684"/>
                <a:gd name="f59" fmla="val 2884"/>
                <a:gd name="f60" fmla="val 3011"/>
                <a:gd name="f61" fmla="val 3139"/>
                <a:gd name="f62" fmla="val 3385"/>
                <a:gd name="f63" fmla="val 3373"/>
                <a:gd name="f64" fmla="val 3628"/>
                <a:gd name="f65" fmla="val 3701"/>
                <a:gd name="f66" fmla="val 3793"/>
                <a:gd name="f67" fmla="val 3924"/>
                <a:gd name="f68" fmla="val 3909"/>
                <a:gd name="f69" fmla="val 4314"/>
                <a:gd name="f70" fmla="val 3713"/>
                <a:gd name="f71" fmla="val 4598"/>
                <a:gd name="f72" fmla="val 3446"/>
                <a:gd name="f73" fmla="val 4984"/>
                <a:gd name="f74" fmla="val 3016"/>
                <a:gd name="f75" fmla="val 4768"/>
                <a:gd name="f76" fmla="val 2851"/>
                <a:gd name="f77" fmla="val 4737"/>
                <a:gd name="f78" fmla="+- 0 0 -90"/>
                <a:gd name="f79" fmla="*/ f3 1 5665"/>
                <a:gd name="f80" fmla="*/ f4 1 6654"/>
                <a:gd name="f81" fmla="val f5"/>
                <a:gd name="f82" fmla="val f6"/>
                <a:gd name="f83" fmla="val f7"/>
                <a:gd name="f84" fmla="*/ f78 f0 1"/>
                <a:gd name="f85" fmla="+- f83 0 f81"/>
                <a:gd name="f86" fmla="+- f82 0 f81"/>
                <a:gd name="f87" fmla="*/ f84 1 f2"/>
                <a:gd name="f88" fmla="*/ f86 1 5665"/>
                <a:gd name="f89" fmla="*/ f85 1 6654"/>
                <a:gd name="f90" fmla="*/ 2425 f86 1"/>
                <a:gd name="f91" fmla="*/ 5917 f85 1"/>
                <a:gd name="f92" fmla="*/ 5011 f86 1"/>
                <a:gd name="f93" fmla="*/ 3407 f85 1"/>
                <a:gd name="f94" fmla="*/ 3651 f86 1"/>
                <a:gd name="f95" fmla="*/ 1889 f85 1"/>
                <a:gd name="f96" fmla="*/ 3152 f86 1"/>
                <a:gd name="f97" fmla="*/ 0 f85 1"/>
                <a:gd name="f98" fmla="*/ 1698 f86 1"/>
                <a:gd name="f99" fmla="*/ 1454 f86 1"/>
                <a:gd name="f100" fmla="*/ 745 f85 1"/>
                <a:gd name="f101" fmla="*/ 1246 f86 1"/>
                <a:gd name="f102" fmla="*/ 1487 f85 1"/>
                <a:gd name="f103" fmla="*/ 409 f86 1"/>
                <a:gd name="f104" fmla="*/ 4483 f85 1"/>
                <a:gd name="f105" fmla="*/ 0 f86 1"/>
                <a:gd name="f106" fmla="*/ 5973 f85 1"/>
                <a:gd name="f107" fmla="*/ 1476 f86 1"/>
                <a:gd name="f108" fmla="*/ 5970 f85 1"/>
                <a:gd name="f109" fmla="*/ 2339 f86 1"/>
                <a:gd name="f110" fmla="*/ 2609 f85 1"/>
                <a:gd name="f111" fmla="*/ 2510 f86 1"/>
                <a:gd name="f112" fmla="*/ 2749 f85 1"/>
                <a:gd name="f113" fmla="*/ 2684 f86 1"/>
                <a:gd name="f114" fmla="*/ 2884 f85 1"/>
                <a:gd name="f115" fmla="*/ 3628 f86 1"/>
                <a:gd name="f116" fmla="*/ 3701 f85 1"/>
                <a:gd name="f117" fmla="*/ 3713 f86 1"/>
                <a:gd name="f118" fmla="*/ 4598 f85 1"/>
                <a:gd name="f119" fmla="*/ 2851 f86 1"/>
                <a:gd name="f120" fmla="*/ 4737 f85 1"/>
                <a:gd name="f121" fmla="+- f87 0 f1"/>
                <a:gd name="f122" fmla="*/ f90 1 5665"/>
                <a:gd name="f123" fmla="*/ f91 1 6654"/>
                <a:gd name="f124" fmla="*/ f92 1 5665"/>
                <a:gd name="f125" fmla="*/ f93 1 6654"/>
                <a:gd name="f126" fmla="*/ f94 1 5665"/>
                <a:gd name="f127" fmla="*/ f95 1 6654"/>
                <a:gd name="f128" fmla="*/ f96 1 5665"/>
                <a:gd name="f129" fmla="*/ f97 1 6654"/>
                <a:gd name="f130" fmla="*/ f98 1 5665"/>
                <a:gd name="f131" fmla="*/ f99 1 5665"/>
                <a:gd name="f132" fmla="*/ f100 1 6654"/>
                <a:gd name="f133" fmla="*/ f101 1 5665"/>
                <a:gd name="f134" fmla="*/ f102 1 6654"/>
                <a:gd name="f135" fmla="*/ f103 1 5665"/>
                <a:gd name="f136" fmla="*/ f104 1 6654"/>
                <a:gd name="f137" fmla="*/ f105 1 5665"/>
                <a:gd name="f138" fmla="*/ f106 1 6654"/>
                <a:gd name="f139" fmla="*/ f107 1 5665"/>
                <a:gd name="f140" fmla="*/ f108 1 6654"/>
                <a:gd name="f141" fmla="*/ f109 1 5665"/>
                <a:gd name="f142" fmla="*/ f110 1 6654"/>
                <a:gd name="f143" fmla="*/ f111 1 5665"/>
                <a:gd name="f144" fmla="*/ f112 1 6654"/>
                <a:gd name="f145" fmla="*/ f113 1 5665"/>
                <a:gd name="f146" fmla="*/ f114 1 6654"/>
                <a:gd name="f147" fmla="*/ f115 1 5665"/>
                <a:gd name="f148" fmla="*/ f116 1 6654"/>
                <a:gd name="f149" fmla="*/ f117 1 5665"/>
                <a:gd name="f150" fmla="*/ f118 1 6654"/>
                <a:gd name="f151" fmla="*/ f119 1 5665"/>
                <a:gd name="f152" fmla="*/ f120 1 6654"/>
                <a:gd name="f153" fmla="*/ 0 1 f88"/>
                <a:gd name="f154" fmla="*/ f82 1 f88"/>
                <a:gd name="f155" fmla="*/ 0 1 f89"/>
                <a:gd name="f156" fmla="*/ f83 1 f89"/>
                <a:gd name="f157" fmla="*/ f122 1 f88"/>
                <a:gd name="f158" fmla="*/ f123 1 f89"/>
                <a:gd name="f159" fmla="*/ f124 1 f88"/>
                <a:gd name="f160" fmla="*/ f125 1 f89"/>
                <a:gd name="f161" fmla="*/ f126 1 f88"/>
                <a:gd name="f162" fmla="*/ f127 1 f89"/>
                <a:gd name="f163" fmla="*/ f128 1 f88"/>
                <a:gd name="f164" fmla="*/ f129 1 f89"/>
                <a:gd name="f165" fmla="*/ f130 1 f88"/>
                <a:gd name="f166" fmla="*/ f131 1 f88"/>
                <a:gd name="f167" fmla="*/ f132 1 f89"/>
                <a:gd name="f168" fmla="*/ f133 1 f88"/>
                <a:gd name="f169" fmla="*/ f134 1 f89"/>
                <a:gd name="f170" fmla="*/ f135 1 f88"/>
                <a:gd name="f171" fmla="*/ f136 1 f89"/>
                <a:gd name="f172" fmla="*/ f137 1 f88"/>
                <a:gd name="f173" fmla="*/ f138 1 f89"/>
                <a:gd name="f174" fmla="*/ f139 1 f88"/>
                <a:gd name="f175" fmla="*/ f140 1 f89"/>
                <a:gd name="f176" fmla="*/ f141 1 f88"/>
                <a:gd name="f177" fmla="*/ f142 1 f89"/>
                <a:gd name="f178" fmla="*/ f143 1 f88"/>
                <a:gd name="f179" fmla="*/ f144 1 f89"/>
                <a:gd name="f180" fmla="*/ f145 1 f88"/>
                <a:gd name="f181" fmla="*/ f146 1 f89"/>
                <a:gd name="f182" fmla="*/ f147 1 f88"/>
                <a:gd name="f183" fmla="*/ f148 1 f89"/>
                <a:gd name="f184" fmla="*/ f149 1 f88"/>
                <a:gd name="f185" fmla="*/ f150 1 f89"/>
                <a:gd name="f186" fmla="*/ f151 1 f88"/>
                <a:gd name="f187" fmla="*/ f152 1 f89"/>
                <a:gd name="f188" fmla="*/ f153 f79 1"/>
                <a:gd name="f189" fmla="*/ f154 f79 1"/>
                <a:gd name="f190" fmla="*/ f156 f80 1"/>
                <a:gd name="f191" fmla="*/ f155 f80 1"/>
                <a:gd name="f192" fmla="*/ f157 f79 1"/>
                <a:gd name="f193" fmla="*/ f158 f80 1"/>
                <a:gd name="f194" fmla="*/ f159 f79 1"/>
                <a:gd name="f195" fmla="*/ f160 f80 1"/>
                <a:gd name="f196" fmla="*/ f161 f79 1"/>
                <a:gd name="f197" fmla="*/ f162 f80 1"/>
                <a:gd name="f198" fmla="*/ f163 f79 1"/>
                <a:gd name="f199" fmla="*/ f164 f80 1"/>
                <a:gd name="f200" fmla="*/ f165 f79 1"/>
                <a:gd name="f201" fmla="*/ f166 f79 1"/>
                <a:gd name="f202" fmla="*/ f167 f80 1"/>
                <a:gd name="f203" fmla="*/ f168 f79 1"/>
                <a:gd name="f204" fmla="*/ f169 f80 1"/>
                <a:gd name="f205" fmla="*/ f170 f79 1"/>
                <a:gd name="f206" fmla="*/ f171 f80 1"/>
                <a:gd name="f207" fmla="*/ f172 f79 1"/>
                <a:gd name="f208" fmla="*/ f173 f80 1"/>
                <a:gd name="f209" fmla="*/ f174 f79 1"/>
                <a:gd name="f210" fmla="*/ f175 f80 1"/>
                <a:gd name="f211" fmla="*/ f176 f79 1"/>
                <a:gd name="f212" fmla="*/ f177 f80 1"/>
                <a:gd name="f213" fmla="*/ f178 f79 1"/>
                <a:gd name="f214" fmla="*/ f179 f80 1"/>
                <a:gd name="f215" fmla="*/ f180 f79 1"/>
                <a:gd name="f216" fmla="*/ f181 f80 1"/>
                <a:gd name="f217" fmla="*/ f182 f79 1"/>
                <a:gd name="f218" fmla="*/ f183 f80 1"/>
                <a:gd name="f219" fmla="*/ f184 f79 1"/>
                <a:gd name="f220" fmla="*/ f185 f80 1"/>
                <a:gd name="f221" fmla="*/ f186 f79 1"/>
                <a:gd name="f222" fmla="*/ f187 f8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1">
                  <a:pos x="f192" y="f193"/>
                </a:cxn>
                <a:cxn ang="f121">
                  <a:pos x="f194" y="f195"/>
                </a:cxn>
                <a:cxn ang="f121">
                  <a:pos x="f196" y="f197"/>
                </a:cxn>
                <a:cxn ang="f121">
                  <a:pos x="f198" y="f199"/>
                </a:cxn>
                <a:cxn ang="f121">
                  <a:pos x="f200" y="f199"/>
                </a:cxn>
                <a:cxn ang="f121">
                  <a:pos x="f201" y="f202"/>
                </a:cxn>
                <a:cxn ang="f121">
                  <a:pos x="f203" y="f204"/>
                </a:cxn>
                <a:cxn ang="f121">
                  <a:pos x="f205" y="f206"/>
                </a:cxn>
                <a:cxn ang="f121">
                  <a:pos x="f207" y="f208"/>
                </a:cxn>
                <a:cxn ang="f121">
                  <a:pos x="f209" y="f210"/>
                </a:cxn>
                <a:cxn ang="f121">
                  <a:pos x="f211" y="f212"/>
                </a:cxn>
                <a:cxn ang="f121">
                  <a:pos x="f213" y="f214"/>
                </a:cxn>
                <a:cxn ang="f121">
                  <a:pos x="f215" y="f216"/>
                </a:cxn>
                <a:cxn ang="f121">
                  <a:pos x="f217" y="f218"/>
                </a:cxn>
                <a:cxn ang="f121">
                  <a:pos x="f219" y="f220"/>
                </a:cxn>
                <a:cxn ang="f121">
                  <a:pos x="f221" y="f222"/>
                </a:cxn>
                <a:cxn ang="f121">
                  <a:pos x="f192" y="f193"/>
                </a:cxn>
              </a:cxnLst>
              <a:rect l="f188" t="f191" r="f189" b="f190"/>
              <a:pathLst>
                <a:path w="5665" h="6654">
                  <a:moveTo>
                    <a:pt x="f8" y="f9"/>
                  </a:moveTo>
                  <a:cubicBezTo>
                    <a:pt x="f10" y="f7"/>
                    <a:pt x="f6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5"/>
                  </a:cubicBezTo>
                  <a:lnTo>
                    <a:pt x="f25" y="f5"/>
                  </a:ln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35"/>
                    <a:pt x="f36" y="f28"/>
                  </a:cubicBezTo>
                  <a:lnTo>
                    <a:pt x="f37" y="f38"/>
                  </a:lnTo>
                  <a:cubicBezTo>
                    <a:pt x="f39" y="f40"/>
                    <a:pt x="f41" y="f42"/>
                    <a:pt x="f5" y="f43"/>
                  </a:cubicBezTo>
                  <a:lnTo>
                    <a:pt x="f44" y="f45"/>
                  </a:lnTo>
                  <a:lnTo>
                    <a:pt x="f46" y="f47"/>
                  </a:lnTo>
                  <a:cubicBezTo>
                    <a:pt x="f48" y="f49"/>
                    <a:pt x="f50" y="f51"/>
                    <a:pt x="f52" y="f53"/>
                  </a:cubicBezTo>
                  <a:cubicBezTo>
                    <a:pt x="f54" y="f55"/>
                    <a:pt x="f56" y="f57"/>
                    <a:pt x="f58" y="f59"/>
                  </a:cubicBezTo>
                  <a:cubicBezTo>
                    <a:pt x="f60" y="f61"/>
                    <a:pt x="f62" y="f63"/>
                    <a:pt x="f64" y="f65"/>
                  </a:cubicBezTo>
                  <a:cubicBezTo>
                    <a:pt x="f66" y="f67"/>
                    <a:pt x="f68" y="f69"/>
                    <a:pt x="f70" y="f71"/>
                  </a:cubicBezTo>
                  <a:cubicBezTo>
                    <a:pt x="f72" y="f73"/>
                    <a:pt x="f74" y="f75"/>
                    <a:pt x="f76" y="f77"/>
                  </a:cubicBez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3" name="Freeform 31">
              <a:extLst>
                <a:ext uri="{FF2B5EF4-FFF2-40B4-BE49-F238E27FC236}">
                  <a16:creationId xmlns:a16="http://schemas.microsoft.com/office/drawing/2014/main" id="{46B6A46D-F968-4B12-A543-03519C3C1E29}"/>
                </a:ext>
              </a:extLst>
            </p:cNvPr>
            <p:cNvSpPr/>
            <p:nvPr/>
          </p:nvSpPr>
          <p:spPr>
            <a:xfrm>
              <a:off x="11216377" y="5778861"/>
              <a:ext cx="231215" cy="31992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938"/>
                <a:gd name="f7" fmla="val 7063"/>
                <a:gd name="f8" fmla="val 2602"/>
                <a:gd name="f9" fmla="val 911"/>
                <a:gd name="f10" fmla="val 2605"/>
                <a:gd name="f11" fmla="val 967"/>
                <a:gd name="f12" fmla="val 3006"/>
                <a:gd name="f13" fmla="val 885"/>
                <a:gd name="f14" fmla="val 4309"/>
                <a:gd name="f15" fmla="val 925"/>
                <a:gd name="f16" fmla="val 4888"/>
                <a:gd name="f17" fmla="val 1077"/>
                <a:gd name="f18" fmla="val 3456"/>
                <a:gd name="f19" fmla="val 7044"/>
                <a:gd name="f20" fmla="val 4381"/>
                <a:gd name="f21" fmla="val 6363"/>
                <a:gd name="f22" fmla="val 4537"/>
                <a:gd name="f23" fmla="val 6248"/>
                <a:gd name="f24" fmla="val 4864"/>
                <a:gd name="f25" fmla="val 5966"/>
                <a:gd name="f26" fmla="val 5813"/>
                <a:gd name="f27" fmla="val 4768"/>
                <a:gd name="f28" fmla="val 5682"/>
                <a:gd name="f29" fmla="val 4597"/>
                <a:gd name="f30" fmla="val 5555"/>
                <a:gd name="f31" fmla="val 4418"/>
                <a:gd name="f32" fmla="val 5417"/>
                <a:gd name="f33" fmla="val 4240"/>
                <a:gd name="f34" fmla="val 5281"/>
                <a:gd name="f35" fmla="val 4054"/>
                <a:gd name="f36" fmla="val 5128"/>
                <a:gd name="f37" fmla="val 3913"/>
                <a:gd name="f38" fmla="val 5038"/>
                <a:gd name="f39" fmla="val 3659"/>
                <a:gd name="f40" fmla="val 5228"/>
                <a:gd name="f41" fmla="val 3622"/>
                <a:gd name="f42" fmla="val 5455"/>
                <a:gd name="f43" fmla="val 3102"/>
                <a:gd name="f44" fmla="val 5462"/>
                <a:gd name="f45" fmla="val 2719"/>
                <a:gd name="f46" fmla="val 5468"/>
                <a:gd name="f47" fmla="val 2476"/>
                <a:gd name="f48" fmla="val 5257"/>
                <a:gd name="f49" fmla="val 2393"/>
                <a:gd name="f50" fmla="val 4955"/>
                <a:gd name="f51" fmla="val 2332"/>
                <a:gd name="f52" fmla="val 4733"/>
                <a:gd name="f53" fmla="val 2330"/>
                <a:gd name="f54" fmla="val 2906"/>
                <a:gd name="f55" fmla="val 2362"/>
                <a:gd name="f56" fmla="val 2604"/>
                <a:gd name="f57" fmla="val 4259"/>
                <a:gd name="f58" fmla="val 2603"/>
                <a:gd name="f59" fmla="val 4254"/>
                <a:gd name="f60" fmla="val 1309"/>
                <a:gd name="f61" fmla="val 2356"/>
                <a:gd name="f62" fmla="val 1301"/>
                <a:gd name="f63" fmla="val 2345"/>
                <a:gd name="f64" fmla="val 922"/>
                <a:gd name="f65" fmla="val 1"/>
                <a:gd name="f66" fmla="val 916"/>
                <a:gd name="f67" fmla="val 1308"/>
                <a:gd name="f68" fmla="val 1311"/>
                <a:gd name="f69" fmla="+- 0 0 -90"/>
                <a:gd name="f70" fmla="*/ f3 1 4938"/>
                <a:gd name="f71" fmla="*/ f4 1 7063"/>
                <a:gd name="f72" fmla="val f5"/>
                <a:gd name="f73" fmla="val f6"/>
                <a:gd name="f74" fmla="val f7"/>
                <a:gd name="f75" fmla="*/ f69 f0 1"/>
                <a:gd name="f76" fmla="+- f74 0 f72"/>
                <a:gd name="f77" fmla="+- f73 0 f72"/>
                <a:gd name="f78" fmla="*/ f75 1 f2"/>
                <a:gd name="f79" fmla="*/ f77 1 4938"/>
                <a:gd name="f80" fmla="*/ f76 1 7063"/>
                <a:gd name="f81" fmla="*/ 0 f77 1"/>
                <a:gd name="f82" fmla="*/ 2602 f76 1"/>
                <a:gd name="f83" fmla="*/ 911 f77 1"/>
                <a:gd name="f84" fmla="*/ 2605 f76 1"/>
                <a:gd name="f85" fmla="*/ 925 f77 1"/>
                <a:gd name="f86" fmla="*/ 4888 f76 1"/>
                <a:gd name="f87" fmla="*/ 4381 f77 1"/>
                <a:gd name="f88" fmla="*/ 6363 f76 1"/>
                <a:gd name="f89" fmla="*/ 4938 f77 1"/>
                <a:gd name="f90" fmla="*/ 5813 f76 1"/>
                <a:gd name="f91" fmla="*/ 4418 f77 1"/>
                <a:gd name="f92" fmla="*/ 5417 f76 1"/>
                <a:gd name="f93" fmla="*/ 3913 f77 1"/>
                <a:gd name="f94" fmla="*/ 5038 f76 1"/>
                <a:gd name="f95" fmla="*/ 3102 f77 1"/>
                <a:gd name="f96" fmla="*/ 5462 f76 1"/>
                <a:gd name="f97" fmla="*/ 2393 f77 1"/>
                <a:gd name="f98" fmla="*/ 4955 f76 1"/>
                <a:gd name="f99" fmla="*/ 2362 f77 1"/>
                <a:gd name="f100" fmla="*/ 2604 f76 1"/>
                <a:gd name="f101" fmla="*/ 4259 f77 1"/>
                <a:gd name="f102" fmla="*/ 2603 f76 1"/>
                <a:gd name="f103" fmla="*/ 4254 f77 1"/>
                <a:gd name="f104" fmla="*/ 1309 f76 1"/>
                <a:gd name="f105" fmla="*/ 2356 f77 1"/>
                <a:gd name="f106" fmla="*/ 1301 f76 1"/>
                <a:gd name="f107" fmla="*/ 2345 f77 1"/>
                <a:gd name="f108" fmla="*/ 0 f76 1"/>
                <a:gd name="f109" fmla="*/ 922 f77 1"/>
                <a:gd name="f110" fmla="*/ 1 f76 1"/>
                <a:gd name="f111" fmla="*/ 916 f77 1"/>
                <a:gd name="f112" fmla="*/ 1308 f76 1"/>
                <a:gd name="f113" fmla="*/ 1311 f76 1"/>
                <a:gd name="f114" fmla="+- f78 0 f1"/>
                <a:gd name="f115" fmla="*/ f81 1 4938"/>
                <a:gd name="f116" fmla="*/ f82 1 7063"/>
                <a:gd name="f117" fmla="*/ f83 1 4938"/>
                <a:gd name="f118" fmla="*/ f84 1 7063"/>
                <a:gd name="f119" fmla="*/ f85 1 4938"/>
                <a:gd name="f120" fmla="*/ f86 1 7063"/>
                <a:gd name="f121" fmla="*/ f87 1 4938"/>
                <a:gd name="f122" fmla="*/ f88 1 7063"/>
                <a:gd name="f123" fmla="*/ f89 1 4938"/>
                <a:gd name="f124" fmla="*/ f90 1 7063"/>
                <a:gd name="f125" fmla="*/ f91 1 4938"/>
                <a:gd name="f126" fmla="*/ f92 1 7063"/>
                <a:gd name="f127" fmla="*/ f93 1 4938"/>
                <a:gd name="f128" fmla="*/ f94 1 7063"/>
                <a:gd name="f129" fmla="*/ f95 1 4938"/>
                <a:gd name="f130" fmla="*/ f96 1 7063"/>
                <a:gd name="f131" fmla="*/ f97 1 4938"/>
                <a:gd name="f132" fmla="*/ f98 1 7063"/>
                <a:gd name="f133" fmla="*/ f99 1 4938"/>
                <a:gd name="f134" fmla="*/ f100 1 7063"/>
                <a:gd name="f135" fmla="*/ f101 1 4938"/>
                <a:gd name="f136" fmla="*/ f102 1 7063"/>
                <a:gd name="f137" fmla="*/ f103 1 4938"/>
                <a:gd name="f138" fmla="*/ f104 1 7063"/>
                <a:gd name="f139" fmla="*/ f105 1 4938"/>
                <a:gd name="f140" fmla="*/ f106 1 7063"/>
                <a:gd name="f141" fmla="*/ f107 1 4938"/>
                <a:gd name="f142" fmla="*/ f108 1 7063"/>
                <a:gd name="f143" fmla="*/ f109 1 4938"/>
                <a:gd name="f144" fmla="*/ f110 1 7063"/>
                <a:gd name="f145" fmla="*/ f111 1 4938"/>
                <a:gd name="f146" fmla="*/ f112 1 7063"/>
                <a:gd name="f147" fmla="*/ f113 1 7063"/>
                <a:gd name="f148" fmla="*/ 0 1 f79"/>
                <a:gd name="f149" fmla="*/ f73 1 f79"/>
                <a:gd name="f150" fmla="*/ 0 1 f80"/>
                <a:gd name="f151" fmla="*/ f74 1 f80"/>
                <a:gd name="f152" fmla="*/ f115 1 f79"/>
                <a:gd name="f153" fmla="*/ f116 1 f80"/>
                <a:gd name="f154" fmla="*/ f117 1 f79"/>
                <a:gd name="f155" fmla="*/ f118 1 f80"/>
                <a:gd name="f156" fmla="*/ f119 1 f79"/>
                <a:gd name="f157" fmla="*/ f120 1 f80"/>
                <a:gd name="f158" fmla="*/ f121 1 f79"/>
                <a:gd name="f159" fmla="*/ f122 1 f80"/>
                <a:gd name="f160" fmla="*/ f123 1 f79"/>
                <a:gd name="f161" fmla="*/ f124 1 f80"/>
                <a:gd name="f162" fmla="*/ f125 1 f79"/>
                <a:gd name="f163" fmla="*/ f126 1 f80"/>
                <a:gd name="f164" fmla="*/ f127 1 f79"/>
                <a:gd name="f165" fmla="*/ f128 1 f80"/>
                <a:gd name="f166" fmla="*/ f129 1 f79"/>
                <a:gd name="f167" fmla="*/ f130 1 f80"/>
                <a:gd name="f168" fmla="*/ f131 1 f79"/>
                <a:gd name="f169" fmla="*/ f132 1 f80"/>
                <a:gd name="f170" fmla="*/ f133 1 f79"/>
                <a:gd name="f171" fmla="*/ f134 1 f80"/>
                <a:gd name="f172" fmla="*/ f135 1 f79"/>
                <a:gd name="f173" fmla="*/ f136 1 f80"/>
                <a:gd name="f174" fmla="*/ f137 1 f79"/>
                <a:gd name="f175" fmla="*/ f138 1 f80"/>
                <a:gd name="f176" fmla="*/ f139 1 f79"/>
                <a:gd name="f177" fmla="*/ f140 1 f80"/>
                <a:gd name="f178" fmla="*/ f141 1 f79"/>
                <a:gd name="f179" fmla="*/ f142 1 f80"/>
                <a:gd name="f180" fmla="*/ f143 1 f79"/>
                <a:gd name="f181" fmla="*/ f144 1 f80"/>
                <a:gd name="f182" fmla="*/ f145 1 f79"/>
                <a:gd name="f183" fmla="*/ f146 1 f80"/>
                <a:gd name="f184" fmla="*/ f147 1 f80"/>
                <a:gd name="f185" fmla="*/ f148 f70 1"/>
                <a:gd name="f186" fmla="*/ f149 f70 1"/>
                <a:gd name="f187" fmla="*/ f151 f71 1"/>
                <a:gd name="f188" fmla="*/ f150 f71 1"/>
                <a:gd name="f189" fmla="*/ f152 f70 1"/>
                <a:gd name="f190" fmla="*/ f153 f71 1"/>
                <a:gd name="f191" fmla="*/ f154 f70 1"/>
                <a:gd name="f192" fmla="*/ f155 f71 1"/>
                <a:gd name="f193" fmla="*/ f156 f70 1"/>
                <a:gd name="f194" fmla="*/ f157 f71 1"/>
                <a:gd name="f195" fmla="*/ f158 f70 1"/>
                <a:gd name="f196" fmla="*/ f159 f71 1"/>
                <a:gd name="f197" fmla="*/ f160 f70 1"/>
                <a:gd name="f198" fmla="*/ f161 f71 1"/>
                <a:gd name="f199" fmla="*/ f162 f70 1"/>
                <a:gd name="f200" fmla="*/ f163 f71 1"/>
                <a:gd name="f201" fmla="*/ f164 f70 1"/>
                <a:gd name="f202" fmla="*/ f165 f71 1"/>
                <a:gd name="f203" fmla="*/ f166 f70 1"/>
                <a:gd name="f204" fmla="*/ f167 f71 1"/>
                <a:gd name="f205" fmla="*/ f168 f70 1"/>
                <a:gd name="f206" fmla="*/ f169 f71 1"/>
                <a:gd name="f207" fmla="*/ f170 f70 1"/>
                <a:gd name="f208" fmla="*/ f171 f71 1"/>
                <a:gd name="f209" fmla="*/ f172 f70 1"/>
                <a:gd name="f210" fmla="*/ f173 f71 1"/>
                <a:gd name="f211" fmla="*/ f174 f70 1"/>
                <a:gd name="f212" fmla="*/ f175 f71 1"/>
                <a:gd name="f213" fmla="*/ f176 f70 1"/>
                <a:gd name="f214" fmla="*/ f177 f71 1"/>
                <a:gd name="f215" fmla="*/ f178 f70 1"/>
                <a:gd name="f216" fmla="*/ f179 f71 1"/>
                <a:gd name="f217" fmla="*/ f180 f70 1"/>
                <a:gd name="f218" fmla="*/ f181 f71 1"/>
                <a:gd name="f219" fmla="*/ f182 f70 1"/>
                <a:gd name="f220" fmla="*/ f183 f71 1"/>
                <a:gd name="f221" fmla="*/ f184 f7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4">
                  <a:pos x="f189" y="f190"/>
                </a:cxn>
                <a:cxn ang="f114">
                  <a:pos x="f191" y="f192"/>
                </a:cxn>
                <a:cxn ang="f114">
                  <a:pos x="f193" y="f194"/>
                </a:cxn>
                <a:cxn ang="f114">
                  <a:pos x="f195" y="f196"/>
                </a:cxn>
                <a:cxn ang="f114">
                  <a:pos x="f197" y="f198"/>
                </a:cxn>
                <a:cxn ang="f114">
                  <a:pos x="f199" y="f200"/>
                </a:cxn>
                <a:cxn ang="f114">
                  <a:pos x="f201" y="f202"/>
                </a:cxn>
                <a:cxn ang="f114">
                  <a:pos x="f203" y="f204"/>
                </a:cxn>
                <a:cxn ang="f114">
                  <a:pos x="f205" y="f206"/>
                </a:cxn>
                <a:cxn ang="f114">
                  <a:pos x="f207" y="f208"/>
                </a:cxn>
                <a:cxn ang="f114">
                  <a:pos x="f209" y="f210"/>
                </a:cxn>
                <a:cxn ang="f114">
                  <a:pos x="f211" y="f212"/>
                </a:cxn>
                <a:cxn ang="f114">
                  <a:pos x="f213" y="f214"/>
                </a:cxn>
                <a:cxn ang="f114">
                  <a:pos x="f215" y="f216"/>
                </a:cxn>
                <a:cxn ang="f114">
                  <a:pos x="f217" y="f218"/>
                </a:cxn>
                <a:cxn ang="f114">
                  <a:pos x="f219" y="f220"/>
                </a:cxn>
                <a:cxn ang="f114">
                  <a:pos x="f189" y="f221"/>
                </a:cxn>
                <a:cxn ang="f114">
                  <a:pos x="f189" y="f190"/>
                </a:cxn>
              </a:cxnLst>
              <a:rect l="f185" t="f188" r="f186" b="f187"/>
              <a:pathLst>
                <a:path w="4938" h="7063">
                  <a:moveTo>
                    <a:pt x="f5" y="f8"/>
                  </a:move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7"/>
                    <a:pt x="f18" y="f19"/>
                    <a:pt x="f20" y="f21"/>
                  </a:cubicBezTo>
                  <a:cubicBezTo>
                    <a:pt x="f22" y="f23"/>
                    <a:pt x="f24" y="f25"/>
                    <a:pt x="f6" y="f26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33" y="f34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cubicBezTo>
                    <a:pt x="f51" y="f52"/>
                    <a:pt x="f53" y="f54"/>
                    <a:pt x="f55" y="f56"/>
                  </a:cubicBez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5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5" y="f68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DF19CF4B-2D8C-4A76-9071-F9D684F1B2F0}"/>
                </a:ext>
              </a:extLst>
            </p:cNvPr>
            <p:cNvSpPr/>
            <p:nvPr/>
          </p:nvSpPr>
          <p:spPr>
            <a:xfrm>
              <a:off x="10126431" y="5463229"/>
              <a:ext cx="527800" cy="63162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273"/>
                <a:gd name="f7" fmla="val 13941"/>
                <a:gd name="f8" fmla="val 4770"/>
                <a:gd name="f9" fmla="val 1469"/>
                <a:gd name="f10" fmla="val 3255"/>
                <a:gd name="f11" fmla="val 1465"/>
                <a:gd name="f12" fmla="val 3261"/>
                <a:gd name="f13" fmla="val 3006"/>
                <a:gd name="f14" fmla="val 4776"/>
                <a:gd name="f15" fmla="val 3003"/>
                <a:gd name="f16" fmla="val 4742"/>
                <a:gd name="f17" fmla="val 4479"/>
                <a:gd name="f18" fmla="val 3248"/>
                <a:gd name="f19" fmla="val 4494"/>
                <a:gd name="f20" fmla="val 3253"/>
                <a:gd name="f21" fmla="val 5166"/>
                <a:gd name="f22" fmla="val 3311"/>
                <a:gd name="f23" fmla="val 6265"/>
                <a:gd name="f24" fmla="val 3246"/>
                <a:gd name="f25" fmla="val 6863"/>
                <a:gd name="f26" fmla="val 3162"/>
                <a:gd name="f27" fmla="val 7645"/>
                <a:gd name="f28" fmla="val 563"/>
                <a:gd name="f29" fmla="val 9802"/>
                <a:gd name="f30" fmla="val 298"/>
                <a:gd name="f31" fmla="val 11070"/>
                <a:gd name="f32" fmla="val 12492"/>
                <a:gd name="f33" fmla="val 1004"/>
                <a:gd name="f34" fmla="val 13697"/>
                <a:gd name="f35" fmla="val 2194"/>
                <a:gd name="f36" fmla="val 13821"/>
                <a:gd name="f37" fmla="val 2900"/>
                <a:gd name="f38" fmla="val 13895"/>
                <a:gd name="f39" fmla="val 8532"/>
                <a:gd name="f40" fmla="val 9269"/>
                <a:gd name="f41" fmla="val 13676"/>
                <a:gd name="f42" fmla="val 9785"/>
                <a:gd name="f43" fmla="val 13490"/>
                <a:gd name="f44" fmla="val 10285"/>
                <a:gd name="f45" fmla="val 13045"/>
                <a:gd name="f46" fmla="val 10523"/>
                <a:gd name="f47" fmla="val 12561"/>
                <a:gd name="f48" fmla="val 11036"/>
                <a:gd name="f49" fmla="val 10179"/>
                <a:gd name="f50" fmla="val 10056"/>
                <a:gd name="f51" fmla="val 9550"/>
                <a:gd name="f52" fmla="val 9265"/>
                <a:gd name="f53" fmla="val 7931"/>
                <a:gd name="f54" fmla="val 7319"/>
                <a:gd name="f55" fmla="val 7696"/>
                <a:gd name="f56" fmla="val 6996"/>
                <a:gd name="f57" fmla="val 7756"/>
                <a:gd name="f58" fmla="val 6719"/>
                <a:gd name="f59" fmla="val 7759"/>
                <a:gd name="f60" fmla="val 6264"/>
                <a:gd name="f61" fmla="val 7761"/>
                <a:gd name="f62" fmla="val 5874"/>
                <a:gd name="f63" fmla="val 7780"/>
                <a:gd name="f64" fmla="val 5217"/>
                <a:gd name="f65" fmla="val 7795"/>
                <a:gd name="f66" fmla="val 4505"/>
                <a:gd name="f67" fmla="val 6262"/>
                <a:gd name="f68" fmla="val 4460"/>
                <a:gd name="f69" fmla="val 6279"/>
                <a:gd name="f70" fmla="val 2969"/>
                <a:gd name="f71" fmla="val 7813"/>
                <a:gd name="f72" fmla="val 2965"/>
                <a:gd name="f73" fmla="val 7811"/>
                <a:gd name="f74" fmla="val 1452"/>
                <a:gd name="f75" fmla="val 6267"/>
                <a:gd name="f76" fmla="val 1463"/>
                <a:gd name="f77" fmla="val 6260"/>
                <a:gd name="f78" fmla="val 2"/>
                <a:gd name="f79" fmla="val 4760"/>
                <a:gd name="f80" fmla="val 6245"/>
                <a:gd name="f81" fmla="val 1527"/>
                <a:gd name="f82" fmla="val 6248"/>
                <a:gd name="f83" fmla="val 1760"/>
                <a:gd name="f84" fmla="val 6250"/>
                <a:gd name="f85" fmla="val 2962"/>
                <a:gd name="f86" fmla="val 4780"/>
                <a:gd name="f87" fmla="val 3000"/>
                <a:gd name="f88" fmla="val 4786"/>
                <a:gd name="f89" fmla="val 2443"/>
                <a:gd name="f90" fmla="val 4785"/>
                <a:gd name="f91" fmla="val 2273"/>
                <a:gd name="f92" fmla="val 4790"/>
                <a:gd name="f93" fmla="val 1504"/>
                <a:gd name="f94" fmla="val 5419"/>
                <a:gd name="f95" fmla="val 1503"/>
                <a:gd name="f96" fmla="val 6218"/>
                <a:gd name="f97" fmla="val 5989"/>
                <a:gd name="f98" fmla="val 4789"/>
                <a:gd name="f99" fmla="val 5991"/>
                <a:gd name="f100" fmla="val 4781"/>
                <a:gd name="f101" fmla="val 7831"/>
                <a:gd name="f102" fmla="val 4989"/>
                <a:gd name="f103" fmla="val 7337"/>
                <a:gd name="f104" fmla="val 4074"/>
                <a:gd name="f105" fmla="val 8485"/>
                <a:gd name="f106" fmla="val 3587"/>
                <a:gd name="f107" fmla="val 9096"/>
                <a:gd name="f108" fmla="val 3095"/>
                <a:gd name="f109" fmla="val 9716"/>
                <a:gd name="f110" fmla="val 2581"/>
                <a:gd name="f111" fmla="val 10303"/>
                <a:gd name="f112" fmla="val 364"/>
                <a:gd name="f113" fmla="val 12827"/>
                <a:gd name="f114" fmla="val 3422"/>
                <a:gd name="f115" fmla="val 12284"/>
                <a:gd name="f116" fmla="val 5504"/>
                <a:gd name="f117" fmla="val 6157"/>
                <a:gd name="f118" fmla="val 8220"/>
                <a:gd name="f119" fmla="val 12373"/>
                <a:gd name="f120" fmla="val 8689"/>
                <a:gd name="f121" fmla="val 12240"/>
                <a:gd name="f122" fmla="val 10206"/>
                <a:gd name="f123" fmla="val 11810"/>
                <a:gd name="f124" fmla="val 8040"/>
                <a:gd name="f125" fmla="val 9886"/>
                <a:gd name="f126" fmla="val 6972"/>
                <a:gd name="f127" fmla="val 6833"/>
                <a:gd name="f128" fmla="val 8356"/>
                <a:gd name="f129" fmla="val 6312"/>
                <a:gd name="f130" fmla="val 7772"/>
                <a:gd name="f131" fmla="val 6261"/>
                <a:gd name="f132" fmla="val 7638"/>
                <a:gd name="f133" fmla="val 6158"/>
                <a:gd name="f134" fmla="val 7373"/>
                <a:gd name="f135" fmla="val 6220"/>
                <a:gd name="f136" fmla="val 6345"/>
                <a:gd name="f137" fmla="+- 0 0 -90"/>
                <a:gd name="f138" fmla="*/ f3 1 11273"/>
                <a:gd name="f139" fmla="*/ f4 1 13941"/>
                <a:gd name="f140" fmla="val f5"/>
                <a:gd name="f141" fmla="val f6"/>
                <a:gd name="f142" fmla="val f7"/>
                <a:gd name="f143" fmla="*/ f137 f0 1"/>
                <a:gd name="f144" fmla="+- f142 0 f140"/>
                <a:gd name="f145" fmla="+- f141 0 f140"/>
                <a:gd name="f146" fmla="*/ f143 1 f2"/>
                <a:gd name="f147" fmla="*/ f145 1 11273"/>
                <a:gd name="f148" fmla="*/ f144 1 13941"/>
                <a:gd name="f149" fmla="*/ 4770 f145 1"/>
                <a:gd name="f150" fmla="*/ 1469 f144 1"/>
                <a:gd name="f151" fmla="*/ 3255 f145 1"/>
                <a:gd name="f152" fmla="*/ 1465 f144 1"/>
                <a:gd name="f153" fmla="*/ 3261 f145 1"/>
                <a:gd name="f154" fmla="*/ 3006 f144 1"/>
                <a:gd name="f155" fmla="*/ 4776 f145 1"/>
                <a:gd name="f156" fmla="*/ 3003 f144 1"/>
                <a:gd name="f157" fmla="*/ 4742 f145 1"/>
                <a:gd name="f158" fmla="*/ 4479 f144 1"/>
                <a:gd name="f159" fmla="*/ 3248 f145 1"/>
                <a:gd name="f160" fmla="*/ 4494 f144 1"/>
                <a:gd name="f161" fmla="*/ 3246 f145 1"/>
                <a:gd name="f162" fmla="*/ 6863 f144 1"/>
                <a:gd name="f163" fmla="*/ 298 f145 1"/>
                <a:gd name="f164" fmla="*/ 11070 f144 1"/>
                <a:gd name="f165" fmla="*/ 2194 f145 1"/>
                <a:gd name="f166" fmla="*/ 13821 f144 1"/>
                <a:gd name="f167" fmla="*/ 9269 f145 1"/>
                <a:gd name="f168" fmla="*/ 13676 f144 1"/>
                <a:gd name="f169" fmla="*/ 10523 f145 1"/>
                <a:gd name="f170" fmla="*/ 12561 f144 1"/>
                <a:gd name="f171" fmla="*/ 9550 f145 1"/>
                <a:gd name="f172" fmla="*/ 9265 f144 1"/>
                <a:gd name="f173" fmla="*/ 7931 f145 1"/>
                <a:gd name="f174" fmla="*/ 7319 f144 1"/>
                <a:gd name="f175" fmla="*/ 7759 f145 1"/>
                <a:gd name="f176" fmla="*/ 6264 f144 1"/>
                <a:gd name="f177" fmla="*/ 7795 f145 1"/>
                <a:gd name="f178" fmla="*/ 4505 f144 1"/>
                <a:gd name="f179" fmla="*/ 6262 f145 1"/>
                <a:gd name="f180" fmla="*/ 4460 f144 1"/>
                <a:gd name="f181" fmla="*/ 6279 f145 1"/>
                <a:gd name="f182" fmla="*/ 2969 f144 1"/>
                <a:gd name="f183" fmla="*/ 7813 f145 1"/>
                <a:gd name="f184" fmla="*/ 2965 f144 1"/>
                <a:gd name="f185" fmla="*/ 7811 f145 1"/>
                <a:gd name="f186" fmla="*/ 1452 f144 1"/>
                <a:gd name="f187" fmla="*/ 6267 f145 1"/>
                <a:gd name="f188" fmla="*/ 1463 f144 1"/>
                <a:gd name="f189" fmla="*/ 6260 f145 1"/>
                <a:gd name="f190" fmla="*/ 2 f144 1"/>
                <a:gd name="f191" fmla="*/ 4760 f145 1"/>
                <a:gd name="f192" fmla="*/ 0 f144 1"/>
                <a:gd name="f193" fmla="*/ 6245 f145 1"/>
                <a:gd name="f194" fmla="*/ 1527 f144 1"/>
                <a:gd name="f195" fmla="*/ 6248 f145 1"/>
                <a:gd name="f196" fmla="*/ 1760 f144 1"/>
                <a:gd name="f197" fmla="*/ 6250 f145 1"/>
                <a:gd name="f198" fmla="*/ 2962 f144 1"/>
                <a:gd name="f199" fmla="*/ 4780 f145 1"/>
                <a:gd name="f200" fmla="*/ 3000 f144 1"/>
                <a:gd name="f201" fmla="*/ 4786 f145 1"/>
                <a:gd name="f202" fmla="*/ 2443 f144 1"/>
                <a:gd name="f203" fmla="*/ 4785 f145 1"/>
                <a:gd name="f204" fmla="*/ 2273 f144 1"/>
                <a:gd name="f205" fmla="*/ 4790 f145 1"/>
                <a:gd name="f206" fmla="*/ 1504 f144 1"/>
                <a:gd name="f207" fmla="*/ 5419 f145 1"/>
                <a:gd name="f208" fmla="*/ 1503 f144 1"/>
                <a:gd name="f209" fmla="*/ 6218 f145 1"/>
                <a:gd name="f210" fmla="*/ 5989 f144 1"/>
                <a:gd name="f211" fmla="*/ 4789 f145 1"/>
                <a:gd name="f212" fmla="*/ 5991 f144 1"/>
                <a:gd name="f213" fmla="*/ 4074 f145 1"/>
                <a:gd name="f214" fmla="*/ 8485 f144 1"/>
                <a:gd name="f215" fmla="*/ 2581 f145 1"/>
                <a:gd name="f216" fmla="*/ 10303 f144 1"/>
                <a:gd name="f217" fmla="*/ 5504 f145 1"/>
                <a:gd name="f218" fmla="*/ 12284 f144 1"/>
                <a:gd name="f219" fmla="*/ 8689 f145 1"/>
                <a:gd name="f220" fmla="*/ 12240 f144 1"/>
                <a:gd name="f221" fmla="*/ 6972 f145 1"/>
                <a:gd name="f222" fmla="*/ 8532 f144 1"/>
                <a:gd name="f223" fmla="*/ 6261 f145 1"/>
                <a:gd name="f224" fmla="*/ 7638 f144 1"/>
                <a:gd name="f225" fmla="+- f146 0 f1"/>
                <a:gd name="f226" fmla="*/ f149 1 11273"/>
                <a:gd name="f227" fmla="*/ f150 1 13941"/>
                <a:gd name="f228" fmla="*/ f151 1 11273"/>
                <a:gd name="f229" fmla="*/ f152 1 13941"/>
                <a:gd name="f230" fmla="*/ f153 1 11273"/>
                <a:gd name="f231" fmla="*/ f154 1 13941"/>
                <a:gd name="f232" fmla="*/ f155 1 11273"/>
                <a:gd name="f233" fmla="*/ f156 1 13941"/>
                <a:gd name="f234" fmla="*/ f157 1 11273"/>
                <a:gd name="f235" fmla="*/ f158 1 13941"/>
                <a:gd name="f236" fmla="*/ f159 1 11273"/>
                <a:gd name="f237" fmla="*/ f160 1 13941"/>
                <a:gd name="f238" fmla="*/ f161 1 11273"/>
                <a:gd name="f239" fmla="*/ f162 1 13941"/>
                <a:gd name="f240" fmla="*/ f163 1 11273"/>
                <a:gd name="f241" fmla="*/ f164 1 13941"/>
                <a:gd name="f242" fmla="*/ f165 1 11273"/>
                <a:gd name="f243" fmla="*/ f166 1 13941"/>
                <a:gd name="f244" fmla="*/ f167 1 11273"/>
                <a:gd name="f245" fmla="*/ f168 1 13941"/>
                <a:gd name="f246" fmla="*/ f169 1 11273"/>
                <a:gd name="f247" fmla="*/ f170 1 13941"/>
                <a:gd name="f248" fmla="*/ f171 1 11273"/>
                <a:gd name="f249" fmla="*/ f172 1 13941"/>
                <a:gd name="f250" fmla="*/ f173 1 11273"/>
                <a:gd name="f251" fmla="*/ f174 1 13941"/>
                <a:gd name="f252" fmla="*/ f175 1 11273"/>
                <a:gd name="f253" fmla="*/ f176 1 13941"/>
                <a:gd name="f254" fmla="*/ f177 1 11273"/>
                <a:gd name="f255" fmla="*/ f178 1 13941"/>
                <a:gd name="f256" fmla="*/ f179 1 11273"/>
                <a:gd name="f257" fmla="*/ f180 1 13941"/>
                <a:gd name="f258" fmla="*/ f181 1 11273"/>
                <a:gd name="f259" fmla="*/ f182 1 13941"/>
                <a:gd name="f260" fmla="*/ f183 1 11273"/>
                <a:gd name="f261" fmla="*/ f184 1 13941"/>
                <a:gd name="f262" fmla="*/ f185 1 11273"/>
                <a:gd name="f263" fmla="*/ f186 1 13941"/>
                <a:gd name="f264" fmla="*/ f187 1 11273"/>
                <a:gd name="f265" fmla="*/ f188 1 13941"/>
                <a:gd name="f266" fmla="*/ f189 1 11273"/>
                <a:gd name="f267" fmla="*/ f190 1 13941"/>
                <a:gd name="f268" fmla="*/ f191 1 11273"/>
                <a:gd name="f269" fmla="*/ f192 1 13941"/>
                <a:gd name="f270" fmla="*/ f193 1 11273"/>
                <a:gd name="f271" fmla="*/ f194 1 13941"/>
                <a:gd name="f272" fmla="*/ f195 1 11273"/>
                <a:gd name="f273" fmla="*/ f196 1 13941"/>
                <a:gd name="f274" fmla="*/ f197 1 11273"/>
                <a:gd name="f275" fmla="*/ f198 1 13941"/>
                <a:gd name="f276" fmla="*/ f199 1 11273"/>
                <a:gd name="f277" fmla="*/ f200 1 13941"/>
                <a:gd name="f278" fmla="*/ f201 1 11273"/>
                <a:gd name="f279" fmla="*/ f202 1 13941"/>
                <a:gd name="f280" fmla="*/ f203 1 11273"/>
                <a:gd name="f281" fmla="*/ f204 1 13941"/>
                <a:gd name="f282" fmla="*/ f205 1 11273"/>
                <a:gd name="f283" fmla="*/ f206 1 13941"/>
                <a:gd name="f284" fmla="*/ f207 1 11273"/>
                <a:gd name="f285" fmla="*/ f208 1 13941"/>
                <a:gd name="f286" fmla="*/ f209 1 11273"/>
                <a:gd name="f287" fmla="*/ f210 1 13941"/>
                <a:gd name="f288" fmla="*/ f211 1 11273"/>
                <a:gd name="f289" fmla="*/ f212 1 13941"/>
                <a:gd name="f290" fmla="*/ f213 1 11273"/>
                <a:gd name="f291" fmla="*/ f214 1 13941"/>
                <a:gd name="f292" fmla="*/ f215 1 11273"/>
                <a:gd name="f293" fmla="*/ f216 1 13941"/>
                <a:gd name="f294" fmla="*/ f217 1 11273"/>
                <a:gd name="f295" fmla="*/ f218 1 13941"/>
                <a:gd name="f296" fmla="*/ f219 1 11273"/>
                <a:gd name="f297" fmla="*/ f220 1 13941"/>
                <a:gd name="f298" fmla="*/ f221 1 11273"/>
                <a:gd name="f299" fmla="*/ f222 1 13941"/>
                <a:gd name="f300" fmla="*/ f223 1 11273"/>
                <a:gd name="f301" fmla="*/ f224 1 13941"/>
                <a:gd name="f302" fmla="*/ 0 1 f147"/>
                <a:gd name="f303" fmla="*/ f141 1 f147"/>
                <a:gd name="f304" fmla="*/ 0 1 f148"/>
                <a:gd name="f305" fmla="*/ f142 1 f148"/>
                <a:gd name="f306" fmla="*/ f226 1 f147"/>
                <a:gd name="f307" fmla="*/ f227 1 f148"/>
                <a:gd name="f308" fmla="*/ f228 1 f147"/>
                <a:gd name="f309" fmla="*/ f229 1 f148"/>
                <a:gd name="f310" fmla="*/ f230 1 f147"/>
                <a:gd name="f311" fmla="*/ f231 1 f148"/>
                <a:gd name="f312" fmla="*/ f232 1 f147"/>
                <a:gd name="f313" fmla="*/ f233 1 f148"/>
                <a:gd name="f314" fmla="*/ f234 1 f147"/>
                <a:gd name="f315" fmla="*/ f235 1 f148"/>
                <a:gd name="f316" fmla="*/ f236 1 f147"/>
                <a:gd name="f317" fmla="*/ f237 1 f148"/>
                <a:gd name="f318" fmla="*/ f238 1 f147"/>
                <a:gd name="f319" fmla="*/ f239 1 f148"/>
                <a:gd name="f320" fmla="*/ f240 1 f147"/>
                <a:gd name="f321" fmla="*/ f241 1 f148"/>
                <a:gd name="f322" fmla="*/ f242 1 f147"/>
                <a:gd name="f323" fmla="*/ f243 1 f148"/>
                <a:gd name="f324" fmla="*/ f244 1 f147"/>
                <a:gd name="f325" fmla="*/ f245 1 f148"/>
                <a:gd name="f326" fmla="*/ f246 1 f147"/>
                <a:gd name="f327" fmla="*/ f247 1 f148"/>
                <a:gd name="f328" fmla="*/ f248 1 f147"/>
                <a:gd name="f329" fmla="*/ f249 1 f148"/>
                <a:gd name="f330" fmla="*/ f250 1 f147"/>
                <a:gd name="f331" fmla="*/ f251 1 f148"/>
                <a:gd name="f332" fmla="*/ f252 1 f147"/>
                <a:gd name="f333" fmla="*/ f253 1 f148"/>
                <a:gd name="f334" fmla="*/ f254 1 f147"/>
                <a:gd name="f335" fmla="*/ f255 1 f148"/>
                <a:gd name="f336" fmla="*/ f256 1 f147"/>
                <a:gd name="f337" fmla="*/ f257 1 f148"/>
                <a:gd name="f338" fmla="*/ f258 1 f147"/>
                <a:gd name="f339" fmla="*/ f259 1 f148"/>
                <a:gd name="f340" fmla="*/ f260 1 f147"/>
                <a:gd name="f341" fmla="*/ f261 1 f148"/>
                <a:gd name="f342" fmla="*/ f262 1 f147"/>
                <a:gd name="f343" fmla="*/ f263 1 f148"/>
                <a:gd name="f344" fmla="*/ f264 1 f147"/>
                <a:gd name="f345" fmla="*/ f265 1 f148"/>
                <a:gd name="f346" fmla="*/ f266 1 f147"/>
                <a:gd name="f347" fmla="*/ f267 1 f148"/>
                <a:gd name="f348" fmla="*/ f268 1 f147"/>
                <a:gd name="f349" fmla="*/ f269 1 f148"/>
                <a:gd name="f350" fmla="*/ f270 1 f147"/>
                <a:gd name="f351" fmla="*/ f271 1 f148"/>
                <a:gd name="f352" fmla="*/ f272 1 f147"/>
                <a:gd name="f353" fmla="*/ f273 1 f148"/>
                <a:gd name="f354" fmla="*/ f274 1 f147"/>
                <a:gd name="f355" fmla="*/ f275 1 f148"/>
                <a:gd name="f356" fmla="*/ f276 1 f147"/>
                <a:gd name="f357" fmla="*/ f277 1 f148"/>
                <a:gd name="f358" fmla="*/ f278 1 f147"/>
                <a:gd name="f359" fmla="*/ f279 1 f148"/>
                <a:gd name="f360" fmla="*/ f280 1 f147"/>
                <a:gd name="f361" fmla="*/ f281 1 f148"/>
                <a:gd name="f362" fmla="*/ f282 1 f147"/>
                <a:gd name="f363" fmla="*/ f283 1 f148"/>
                <a:gd name="f364" fmla="*/ f284 1 f147"/>
                <a:gd name="f365" fmla="*/ f285 1 f148"/>
                <a:gd name="f366" fmla="*/ f286 1 f147"/>
                <a:gd name="f367" fmla="*/ f287 1 f148"/>
                <a:gd name="f368" fmla="*/ f288 1 f147"/>
                <a:gd name="f369" fmla="*/ f289 1 f148"/>
                <a:gd name="f370" fmla="*/ f290 1 f147"/>
                <a:gd name="f371" fmla="*/ f291 1 f148"/>
                <a:gd name="f372" fmla="*/ f292 1 f147"/>
                <a:gd name="f373" fmla="*/ f293 1 f148"/>
                <a:gd name="f374" fmla="*/ f294 1 f147"/>
                <a:gd name="f375" fmla="*/ f295 1 f148"/>
                <a:gd name="f376" fmla="*/ f296 1 f147"/>
                <a:gd name="f377" fmla="*/ f297 1 f148"/>
                <a:gd name="f378" fmla="*/ f298 1 f147"/>
                <a:gd name="f379" fmla="*/ f299 1 f148"/>
                <a:gd name="f380" fmla="*/ f300 1 f147"/>
                <a:gd name="f381" fmla="*/ f301 1 f148"/>
                <a:gd name="f382" fmla="*/ f302 f138 1"/>
                <a:gd name="f383" fmla="*/ f303 f138 1"/>
                <a:gd name="f384" fmla="*/ f305 f139 1"/>
                <a:gd name="f385" fmla="*/ f304 f139 1"/>
                <a:gd name="f386" fmla="*/ f306 f138 1"/>
                <a:gd name="f387" fmla="*/ f307 f139 1"/>
                <a:gd name="f388" fmla="*/ f308 f138 1"/>
                <a:gd name="f389" fmla="*/ f309 f139 1"/>
                <a:gd name="f390" fmla="*/ f310 f138 1"/>
                <a:gd name="f391" fmla="*/ f311 f139 1"/>
                <a:gd name="f392" fmla="*/ f312 f138 1"/>
                <a:gd name="f393" fmla="*/ f313 f139 1"/>
                <a:gd name="f394" fmla="*/ f314 f138 1"/>
                <a:gd name="f395" fmla="*/ f315 f139 1"/>
                <a:gd name="f396" fmla="*/ f316 f138 1"/>
                <a:gd name="f397" fmla="*/ f317 f139 1"/>
                <a:gd name="f398" fmla="*/ f318 f138 1"/>
                <a:gd name="f399" fmla="*/ f319 f139 1"/>
                <a:gd name="f400" fmla="*/ f320 f138 1"/>
                <a:gd name="f401" fmla="*/ f321 f139 1"/>
                <a:gd name="f402" fmla="*/ f322 f138 1"/>
                <a:gd name="f403" fmla="*/ f323 f139 1"/>
                <a:gd name="f404" fmla="*/ f324 f138 1"/>
                <a:gd name="f405" fmla="*/ f325 f139 1"/>
                <a:gd name="f406" fmla="*/ f326 f138 1"/>
                <a:gd name="f407" fmla="*/ f327 f139 1"/>
                <a:gd name="f408" fmla="*/ f328 f138 1"/>
                <a:gd name="f409" fmla="*/ f329 f139 1"/>
                <a:gd name="f410" fmla="*/ f330 f138 1"/>
                <a:gd name="f411" fmla="*/ f331 f139 1"/>
                <a:gd name="f412" fmla="*/ f332 f138 1"/>
                <a:gd name="f413" fmla="*/ f333 f139 1"/>
                <a:gd name="f414" fmla="*/ f334 f138 1"/>
                <a:gd name="f415" fmla="*/ f335 f139 1"/>
                <a:gd name="f416" fmla="*/ f336 f138 1"/>
                <a:gd name="f417" fmla="*/ f337 f139 1"/>
                <a:gd name="f418" fmla="*/ f338 f138 1"/>
                <a:gd name="f419" fmla="*/ f339 f139 1"/>
                <a:gd name="f420" fmla="*/ f340 f138 1"/>
                <a:gd name="f421" fmla="*/ f341 f139 1"/>
                <a:gd name="f422" fmla="*/ f342 f138 1"/>
                <a:gd name="f423" fmla="*/ f343 f139 1"/>
                <a:gd name="f424" fmla="*/ f344 f138 1"/>
                <a:gd name="f425" fmla="*/ f345 f139 1"/>
                <a:gd name="f426" fmla="*/ f346 f138 1"/>
                <a:gd name="f427" fmla="*/ f347 f139 1"/>
                <a:gd name="f428" fmla="*/ f348 f138 1"/>
                <a:gd name="f429" fmla="*/ f349 f139 1"/>
                <a:gd name="f430" fmla="*/ f350 f138 1"/>
                <a:gd name="f431" fmla="*/ f351 f139 1"/>
                <a:gd name="f432" fmla="*/ f352 f138 1"/>
                <a:gd name="f433" fmla="*/ f353 f139 1"/>
                <a:gd name="f434" fmla="*/ f354 f138 1"/>
                <a:gd name="f435" fmla="*/ f355 f139 1"/>
                <a:gd name="f436" fmla="*/ f356 f138 1"/>
                <a:gd name="f437" fmla="*/ f357 f139 1"/>
                <a:gd name="f438" fmla="*/ f358 f138 1"/>
                <a:gd name="f439" fmla="*/ f359 f139 1"/>
                <a:gd name="f440" fmla="*/ f360 f138 1"/>
                <a:gd name="f441" fmla="*/ f361 f139 1"/>
                <a:gd name="f442" fmla="*/ f362 f138 1"/>
                <a:gd name="f443" fmla="*/ f363 f139 1"/>
                <a:gd name="f444" fmla="*/ f364 f138 1"/>
                <a:gd name="f445" fmla="*/ f365 f139 1"/>
                <a:gd name="f446" fmla="*/ f366 f138 1"/>
                <a:gd name="f447" fmla="*/ f367 f139 1"/>
                <a:gd name="f448" fmla="*/ f368 f138 1"/>
                <a:gd name="f449" fmla="*/ f369 f139 1"/>
                <a:gd name="f450" fmla="*/ f370 f138 1"/>
                <a:gd name="f451" fmla="*/ f371 f139 1"/>
                <a:gd name="f452" fmla="*/ f372 f138 1"/>
                <a:gd name="f453" fmla="*/ f373 f139 1"/>
                <a:gd name="f454" fmla="*/ f374 f138 1"/>
                <a:gd name="f455" fmla="*/ f375 f139 1"/>
                <a:gd name="f456" fmla="*/ f376 f138 1"/>
                <a:gd name="f457" fmla="*/ f377 f139 1"/>
                <a:gd name="f458" fmla="*/ f378 f138 1"/>
                <a:gd name="f459" fmla="*/ f379 f139 1"/>
                <a:gd name="f460" fmla="*/ f380 f138 1"/>
                <a:gd name="f461" fmla="*/ f381 f13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5">
                  <a:pos x="f386" y="f387"/>
                </a:cxn>
                <a:cxn ang="f225">
                  <a:pos x="f388" y="f389"/>
                </a:cxn>
                <a:cxn ang="f225">
                  <a:pos x="f390" y="f391"/>
                </a:cxn>
                <a:cxn ang="f225">
                  <a:pos x="f392" y="f393"/>
                </a:cxn>
                <a:cxn ang="f225">
                  <a:pos x="f394" y="f395"/>
                </a:cxn>
                <a:cxn ang="f225">
                  <a:pos x="f396" y="f397"/>
                </a:cxn>
                <a:cxn ang="f225">
                  <a:pos x="f398" y="f399"/>
                </a:cxn>
                <a:cxn ang="f225">
                  <a:pos x="f400" y="f401"/>
                </a:cxn>
                <a:cxn ang="f225">
                  <a:pos x="f402" y="f403"/>
                </a:cxn>
                <a:cxn ang="f225">
                  <a:pos x="f404" y="f405"/>
                </a:cxn>
                <a:cxn ang="f225">
                  <a:pos x="f406" y="f407"/>
                </a:cxn>
                <a:cxn ang="f225">
                  <a:pos x="f408" y="f409"/>
                </a:cxn>
                <a:cxn ang="f225">
                  <a:pos x="f410" y="f411"/>
                </a:cxn>
                <a:cxn ang="f225">
                  <a:pos x="f412" y="f413"/>
                </a:cxn>
                <a:cxn ang="f225">
                  <a:pos x="f414" y="f415"/>
                </a:cxn>
                <a:cxn ang="f225">
                  <a:pos x="f416" y="f417"/>
                </a:cxn>
                <a:cxn ang="f225">
                  <a:pos x="f418" y="f419"/>
                </a:cxn>
                <a:cxn ang="f225">
                  <a:pos x="f420" y="f421"/>
                </a:cxn>
                <a:cxn ang="f225">
                  <a:pos x="f422" y="f423"/>
                </a:cxn>
                <a:cxn ang="f225">
                  <a:pos x="f424" y="f425"/>
                </a:cxn>
                <a:cxn ang="f225">
                  <a:pos x="f426" y="f427"/>
                </a:cxn>
                <a:cxn ang="f225">
                  <a:pos x="f428" y="f429"/>
                </a:cxn>
                <a:cxn ang="f225">
                  <a:pos x="f386" y="f387"/>
                </a:cxn>
                <a:cxn ang="f225">
                  <a:pos x="f430" y="f431"/>
                </a:cxn>
                <a:cxn ang="f225">
                  <a:pos x="f432" y="f433"/>
                </a:cxn>
                <a:cxn ang="f225">
                  <a:pos x="f434" y="f435"/>
                </a:cxn>
                <a:cxn ang="f225">
                  <a:pos x="f436" y="f437"/>
                </a:cxn>
                <a:cxn ang="f225">
                  <a:pos x="f438" y="f439"/>
                </a:cxn>
                <a:cxn ang="f225">
                  <a:pos x="f440" y="f441"/>
                </a:cxn>
                <a:cxn ang="f225">
                  <a:pos x="f442" y="f443"/>
                </a:cxn>
                <a:cxn ang="f225">
                  <a:pos x="f444" y="f445"/>
                </a:cxn>
                <a:cxn ang="f225">
                  <a:pos x="f430" y="f431"/>
                </a:cxn>
                <a:cxn ang="f225">
                  <a:pos x="f446" y="f447"/>
                </a:cxn>
                <a:cxn ang="f225">
                  <a:pos x="f448" y="f449"/>
                </a:cxn>
                <a:cxn ang="f225">
                  <a:pos x="f450" y="f451"/>
                </a:cxn>
                <a:cxn ang="f225">
                  <a:pos x="f452" y="f453"/>
                </a:cxn>
                <a:cxn ang="f225">
                  <a:pos x="f454" y="f455"/>
                </a:cxn>
                <a:cxn ang="f225">
                  <a:pos x="f456" y="f457"/>
                </a:cxn>
                <a:cxn ang="f225">
                  <a:pos x="f458" y="f459"/>
                </a:cxn>
                <a:cxn ang="f225">
                  <a:pos x="f460" y="f461"/>
                </a:cxn>
                <a:cxn ang="f225">
                  <a:pos x="f446" y="f447"/>
                </a:cxn>
              </a:cxnLst>
              <a:rect l="f382" t="f385" r="f383" b="f384"/>
              <a:pathLst>
                <a:path w="11273" h="13941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5" y="f32"/>
                    <a:pt x="f33" y="f34"/>
                    <a:pt x="f35" y="f36"/>
                  </a:cubicBezTo>
                  <a:cubicBezTo>
                    <a:pt x="f37" y="f38"/>
                    <a:pt x="f39" y="f7"/>
                    <a:pt x="f40" y="f41"/>
                  </a:cubicBezTo>
                  <a:cubicBezTo>
                    <a:pt x="f42" y="f43"/>
                    <a:pt x="f44" y="f45"/>
                    <a:pt x="f46" y="f47"/>
                  </a:cubicBezTo>
                  <a:cubicBezTo>
                    <a:pt x="f6" y="f48"/>
                    <a:pt x="f49" y="f50"/>
                    <a:pt x="f51" y="f52"/>
                  </a:cubicBezTo>
                  <a:lnTo>
                    <a:pt x="f53" y="f54"/>
                  </a:lnTo>
                  <a:cubicBezTo>
                    <a:pt x="f55" y="f56"/>
                    <a:pt x="f57" y="f58"/>
                    <a:pt x="f59" y="f60"/>
                  </a:cubicBezTo>
                  <a:cubicBezTo>
                    <a:pt x="f61" y="f62"/>
                    <a:pt x="f63" y="f64"/>
                    <a:pt x="f65" y="f66"/>
                  </a:cubicBez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5"/>
                  </a:lnTo>
                  <a:lnTo>
                    <a:pt x="f8" y="f9"/>
                  </a:lnTo>
                  <a:close/>
                  <a:moveTo>
                    <a:pt x="f80" y="f81"/>
                  </a:move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80" y="f81"/>
                  </a:lnTo>
                  <a:close/>
                  <a:moveTo>
                    <a:pt x="f96" y="f97"/>
                  </a:moveTo>
                  <a:lnTo>
                    <a:pt x="f98" y="f99"/>
                  </a:lnTo>
                  <a:cubicBezTo>
                    <a:pt x="f100" y="f101"/>
                    <a:pt x="f102" y="f103"/>
                    <a:pt x="f104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12" y="f113"/>
                    <a:pt x="f114" y="f115"/>
                    <a:pt x="f116" y="f115"/>
                  </a:cubicBezTo>
                  <a:cubicBezTo>
                    <a:pt x="f117" y="f115"/>
                    <a:pt x="f118" y="f119"/>
                    <a:pt x="f120" y="f121"/>
                  </a:cubicBezTo>
                  <a:cubicBezTo>
                    <a:pt x="f122" y="f123"/>
                    <a:pt x="f124" y="f125"/>
                    <a:pt x="f126" y="f39"/>
                  </a:cubicBezTo>
                  <a:cubicBezTo>
                    <a:pt x="f12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96" y="f9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5" name="Rectangle 33">
              <a:extLst>
                <a:ext uri="{FF2B5EF4-FFF2-40B4-BE49-F238E27FC236}">
                  <a16:creationId xmlns:a16="http://schemas.microsoft.com/office/drawing/2014/main" id="{6F0FBF3E-9F66-4716-91BE-EDD9267AF488}"/>
                </a:ext>
              </a:extLst>
            </p:cNvPr>
            <p:cNvSpPr/>
            <p:nvPr/>
          </p:nvSpPr>
          <p:spPr>
            <a:xfrm>
              <a:off x="10272689" y="5391814"/>
              <a:ext cx="76827" cy="72127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6" name="Rectangle 34">
              <a:extLst>
                <a:ext uri="{FF2B5EF4-FFF2-40B4-BE49-F238E27FC236}">
                  <a16:creationId xmlns:a16="http://schemas.microsoft.com/office/drawing/2014/main" id="{3FBD99D8-3BB4-4EA5-97BE-7A725D0EEBBC}"/>
                </a:ext>
              </a:extLst>
            </p:cNvPr>
            <p:cNvSpPr/>
            <p:nvPr/>
          </p:nvSpPr>
          <p:spPr>
            <a:xfrm>
              <a:off x="10419322" y="5529285"/>
              <a:ext cx="77193" cy="72127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314560F-DD31-4650-B519-9ABDA57543BD}"/>
              </a:ext>
            </a:extLst>
          </p:cNvPr>
          <p:cNvSpPr txBox="1"/>
          <p:nvPr/>
        </p:nvSpPr>
        <p:spPr>
          <a:xfrm>
            <a:off x="6727971" y="4367588"/>
            <a:ext cx="5496798" cy="7848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500" dirty="0">
                <a:solidFill>
                  <a:srgbClr val="002060"/>
                </a:solidFill>
                <a:latin typeface="Montserrat" panose="02000505000000020004" pitchFamily="2" charset="0"/>
              </a:rPr>
              <a:t>SDC – 6 –</a:t>
            </a:r>
          </a:p>
          <a:p>
            <a:pPr algn="r"/>
            <a:r>
              <a:rPr lang="es-ES" sz="2000" dirty="0">
                <a:solidFill>
                  <a:srgbClr val="002060"/>
                </a:solidFill>
                <a:latin typeface="Montserrat" panose="02000505000000020004" pitchFamily="2" charset="0"/>
              </a:rPr>
              <a:t>Algoritmo de dirección</a:t>
            </a:r>
            <a:endParaRPr lang="es-ES" dirty="0">
              <a:solidFill>
                <a:srgbClr val="002060"/>
              </a:solidFill>
              <a:latin typeface="Montserrat" panose="02000505000000020004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92B3EF8-898E-4BC0-9665-9E437CCD5D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1" r="15379" b="4624"/>
          <a:stretch/>
        </p:blipFill>
        <p:spPr>
          <a:xfrm>
            <a:off x="6603460" y="1535867"/>
            <a:ext cx="3870682" cy="2407277"/>
          </a:xfrm>
          <a:prstGeom prst="rect">
            <a:avLst/>
          </a:prstGeom>
        </p:spPr>
      </p:pic>
      <p:pic>
        <p:nvPicPr>
          <p:cNvPr id="144" name="Imagen 143">
            <a:extLst>
              <a:ext uri="{FF2B5EF4-FFF2-40B4-BE49-F238E27FC236}">
                <a16:creationId xmlns:a16="http://schemas.microsoft.com/office/drawing/2014/main" id="{95B6B0DE-2564-4767-BD7E-281911C66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956" t="3581" r="2475" b="4624"/>
          <a:stretch/>
        </p:blipFill>
        <p:spPr>
          <a:xfrm>
            <a:off x="10384251" y="1535866"/>
            <a:ext cx="163248" cy="240727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C68687C-1645-4345-8A8C-7EE1520E8E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4" t="5636" r="16809" b="7914"/>
          <a:stretch/>
        </p:blipFill>
        <p:spPr>
          <a:xfrm>
            <a:off x="1214325" y="1504893"/>
            <a:ext cx="3824276" cy="2469734"/>
          </a:xfrm>
          <a:prstGeom prst="rect">
            <a:avLst/>
          </a:prstGeom>
        </p:spPr>
      </p:pic>
      <p:pic>
        <p:nvPicPr>
          <p:cNvPr id="135" name="Imagen 134">
            <a:extLst>
              <a:ext uri="{FF2B5EF4-FFF2-40B4-BE49-F238E27FC236}">
                <a16:creationId xmlns:a16="http://schemas.microsoft.com/office/drawing/2014/main" id="{18E9662C-FFF6-4FCD-A80D-0756A8A321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251" t="5636" r="3416" b="7914"/>
          <a:stretch/>
        </p:blipFill>
        <p:spPr>
          <a:xfrm>
            <a:off x="4847211" y="1504893"/>
            <a:ext cx="348557" cy="246973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9B98030-2FC6-48DF-AEB1-8DB0F07C40F6}"/>
              </a:ext>
            </a:extLst>
          </p:cNvPr>
          <p:cNvSpPr txBox="1"/>
          <p:nvPr/>
        </p:nvSpPr>
        <p:spPr>
          <a:xfrm>
            <a:off x="1367678" y="168488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8654B07-83D4-4F37-909E-EF0BA721D4E8}"/>
              </a:ext>
            </a:extLst>
          </p:cNvPr>
          <p:cNvSpPr txBox="1"/>
          <p:nvPr/>
        </p:nvSpPr>
        <p:spPr>
          <a:xfrm>
            <a:off x="1787128" y="168488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CC5F7F6-6D8C-4006-8D70-787E1F4E67BE}"/>
              </a:ext>
            </a:extLst>
          </p:cNvPr>
          <p:cNvSpPr txBox="1"/>
          <p:nvPr/>
        </p:nvSpPr>
        <p:spPr>
          <a:xfrm>
            <a:off x="2198188" y="168199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D027443-8B61-4023-A21E-4444E1ADE934}"/>
              </a:ext>
            </a:extLst>
          </p:cNvPr>
          <p:cNvSpPr txBox="1"/>
          <p:nvPr/>
        </p:nvSpPr>
        <p:spPr>
          <a:xfrm>
            <a:off x="2591111" y="169876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694D2A-7219-4AAB-98F9-897BFE476434}"/>
              </a:ext>
            </a:extLst>
          </p:cNvPr>
          <p:cNvSpPr txBox="1"/>
          <p:nvPr/>
        </p:nvSpPr>
        <p:spPr>
          <a:xfrm>
            <a:off x="1366416" y="198976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D4D6980-28CF-4282-B2CF-0220C8E51F00}"/>
              </a:ext>
            </a:extLst>
          </p:cNvPr>
          <p:cNvSpPr txBox="1"/>
          <p:nvPr/>
        </p:nvSpPr>
        <p:spPr>
          <a:xfrm>
            <a:off x="1778738" y="197081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7473D29-BB0D-4632-B51F-95C10874F4B2}"/>
              </a:ext>
            </a:extLst>
          </p:cNvPr>
          <p:cNvSpPr txBox="1"/>
          <p:nvPr/>
        </p:nvSpPr>
        <p:spPr>
          <a:xfrm>
            <a:off x="2165260" y="197081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1F02AE1-9655-4C14-85D3-35A851B561BF}"/>
              </a:ext>
            </a:extLst>
          </p:cNvPr>
          <p:cNvSpPr txBox="1"/>
          <p:nvPr/>
        </p:nvSpPr>
        <p:spPr>
          <a:xfrm>
            <a:off x="2582721" y="199596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9A78F2A-AD86-45B6-94A6-0CB785E3A2CE}"/>
              </a:ext>
            </a:extLst>
          </p:cNvPr>
          <p:cNvSpPr txBox="1"/>
          <p:nvPr/>
        </p:nvSpPr>
        <p:spPr>
          <a:xfrm>
            <a:off x="1367678" y="238905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513533E-4D13-4B6A-B504-CF385E119977}"/>
              </a:ext>
            </a:extLst>
          </p:cNvPr>
          <p:cNvSpPr txBox="1"/>
          <p:nvPr/>
        </p:nvSpPr>
        <p:spPr>
          <a:xfrm>
            <a:off x="1787128" y="238905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53B0ADF-B3BC-46BE-91D6-28A86BBC49AE}"/>
              </a:ext>
            </a:extLst>
          </p:cNvPr>
          <p:cNvSpPr txBox="1"/>
          <p:nvPr/>
        </p:nvSpPr>
        <p:spPr>
          <a:xfrm>
            <a:off x="2198188" y="238616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E89A6AC-6223-4758-830B-ADE2A256DB5B}"/>
              </a:ext>
            </a:extLst>
          </p:cNvPr>
          <p:cNvSpPr txBox="1"/>
          <p:nvPr/>
        </p:nvSpPr>
        <p:spPr>
          <a:xfrm>
            <a:off x="2591111" y="240293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347B790-2E76-4240-8EDD-A116A2F41F1B}"/>
              </a:ext>
            </a:extLst>
          </p:cNvPr>
          <p:cNvSpPr txBox="1"/>
          <p:nvPr/>
        </p:nvSpPr>
        <p:spPr>
          <a:xfrm>
            <a:off x="1366416" y="269393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99D57A8-CFF3-4825-965A-40CC82AC0A43}"/>
              </a:ext>
            </a:extLst>
          </p:cNvPr>
          <p:cNvSpPr txBox="1"/>
          <p:nvPr/>
        </p:nvSpPr>
        <p:spPr>
          <a:xfrm>
            <a:off x="1778738" y="267498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3A96480-51D3-4BAA-A176-0F87747493ED}"/>
              </a:ext>
            </a:extLst>
          </p:cNvPr>
          <p:cNvSpPr txBox="1"/>
          <p:nvPr/>
        </p:nvSpPr>
        <p:spPr>
          <a:xfrm>
            <a:off x="2165260" y="267498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691AD4A-97D8-4C02-9B12-FBDFE178EF71}"/>
              </a:ext>
            </a:extLst>
          </p:cNvPr>
          <p:cNvSpPr txBox="1"/>
          <p:nvPr/>
        </p:nvSpPr>
        <p:spPr>
          <a:xfrm>
            <a:off x="2582721" y="270013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18B350E-7C8C-49B6-A4B1-DF179D0ECB68}"/>
              </a:ext>
            </a:extLst>
          </p:cNvPr>
          <p:cNvSpPr txBox="1"/>
          <p:nvPr/>
        </p:nvSpPr>
        <p:spPr>
          <a:xfrm>
            <a:off x="1414136" y="30527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4FE9201-8ACA-4102-9F3D-71F85483FC2F}"/>
              </a:ext>
            </a:extLst>
          </p:cNvPr>
          <p:cNvSpPr txBox="1"/>
          <p:nvPr/>
        </p:nvSpPr>
        <p:spPr>
          <a:xfrm>
            <a:off x="1833586" y="305275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BDEA4E9-C39E-417D-BC7F-96EF92894B56}"/>
              </a:ext>
            </a:extLst>
          </p:cNvPr>
          <p:cNvSpPr txBox="1"/>
          <p:nvPr/>
        </p:nvSpPr>
        <p:spPr>
          <a:xfrm>
            <a:off x="2244646" y="304985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2423897-4C07-4A49-B06D-C4408AA31543}"/>
              </a:ext>
            </a:extLst>
          </p:cNvPr>
          <p:cNvSpPr txBox="1"/>
          <p:nvPr/>
        </p:nvSpPr>
        <p:spPr>
          <a:xfrm>
            <a:off x="2637569" y="306663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1034AD9-897F-411A-BEB0-D57094CB2E23}"/>
              </a:ext>
            </a:extLst>
          </p:cNvPr>
          <p:cNvSpPr txBox="1"/>
          <p:nvPr/>
        </p:nvSpPr>
        <p:spPr>
          <a:xfrm>
            <a:off x="1412874" y="33576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56BF60B-0B58-4876-A131-573E85809D3F}"/>
              </a:ext>
            </a:extLst>
          </p:cNvPr>
          <p:cNvSpPr txBox="1"/>
          <p:nvPr/>
        </p:nvSpPr>
        <p:spPr>
          <a:xfrm>
            <a:off x="1825196" y="333868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32BC3E2-946B-4AEE-BD82-7733DAA30EFA}"/>
              </a:ext>
            </a:extLst>
          </p:cNvPr>
          <p:cNvSpPr txBox="1"/>
          <p:nvPr/>
        </p:nvSpPr>
        <p:spPr>
          <a:xfrm>
            <a:off x="2211718" y="333868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EC923D5-D929-4589-B2D8-03594E7948D3}"/>
              </a:ext>
            </a:extLst>
          </p:cNvPr>
          <p:cNvSpPr txBox="1"/>
          <p:nvPr/>
        </p:nvSpPr>
        <p:spPr>
          <a:xfrm>
            <a:off x="2629179" y="336382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33DD735-6008-4652-AC68-EB006BD3A0E4}"/>
              </a:ext>
            </a:extLst>
          </p:cNvPr>
          <p:cNvSpPr txBox="1"/>
          <p:nvPr/>
        </p:nvSpPr>
        <p:spPr>
          <a:xfrm>
            <a:off x="1393798" y="36131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9044CF8-FA5B-40FB-A226-0071AAED9F0E}"/>
              </a:ext>
            </a:extLst>
          </p:cNvPr>
          <p:cNvSpPr txBox="1"/>
          <p:nvPr/>
        </p:nvSpPr>
        <p:spPr>
          <a:xfrm>
            <a:off x="1806120" y="359422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8D9DFB8-47F5-4DE8-9C34-40167CAB391B}"/>
              </a:ext>
            </a:extLst>
          </p:cNvPr>
          <p:cNvSpPr txBox="1"/>
          <p:nvPr/>
        </p:nvSpPr>
        <p:spPr>
          <a:xfrm>
            <a:off x="2192642" y="359422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33F220A-A719-4CCD-9185-90B2160173AD}"/>
              </a:ext>
            </a:extLst>
          </p:cNvPr>
          <p:cNvSpPr txBox="1"/>
          <p:nvPr/>
        </p:nvSpPr>
        <p:spPr>
          <a:xfrm>
            <a:off x="2610103" y="361937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E4EF99D-98E4-48AC-A22C-5D39DE9A2369}"/>
              </a:ext>
            </a:extLst>
          </p:cNvPr>
          <p:cNvSpPr txBox="1"/>
          <p:nvPr/>
        </p:nvSpPr>
        <p:spPr>
          <a:xfrm>
            <a:off x="3498482" y="164026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54E4CD1-9390-4D24-BC17-368EA6BA55E7}"/>
              </a:ext>
            </a:extLst>
          </p:cNvPr>
          <p:cNvSpPr txBox="1"/>
          <p:nvPr/>
        </p:nvSpPr>
        <p:spPr>
          <a:xfrm>
            <a:off x="3917932" y="16402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5382A84-8F2F-4E40-B2B7-F110D963AEFD}"/>
              </a:ext>
            </a:extLst>
          </p:cNvPr>
          <p:cNvSpPr txBox="1"/>
          <p:nvPr/>
        </p:nvSpPr>
        <p:spPr>
          <a:xfrm>
            <a:off x="4328992" y="16373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FA22F3D-A724-47D7-868D-0D9DEE7FD7C9}"/>
              </a:ext>
            </a:extLst>
          </p:cNvPr>
          <p:cNvSpPr txBox="1"/>
          <p:nvPr/>
        </p:nvSpPr>
        <p:spPr>
          <a:xfrm>
            <a:off x="4721915" y="16541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0DF2C01-3C9B-43CC-9F24-BDF893C00D47}"/>
              </a:ext>
            </a:extLst>
          </p:cNvPr>
          <p:cNvSpPr txBox="1"/>
          <p:nvPr/>
        </p:nvSpPr>
        <p:spPr>
          <a:xfrm>
            <a:off x="3497220" y="194514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A1373F7-5DFB-4317-AB13-79021CC873F7}"/>
              </a:ext>
            </a:extLst>
          </p:cNvPr>
          <p:cNvSpPr txBox="1"/>
          <p:nvPr/>
        </p:nvSpPr>
        <p:spPr>
          <a:xfrm>
            <a:off x="3909542" y="192619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DF46AEAE-C528-412B-8411-E9C257A2561B}"/>
              </a:ext>
            </a:extLst>
          </p:cNvPr>
          <p:cNvSpPr txBox="1"/>
          <p:nvPr/>
        </p:nvSpPr>
        <p:spPr>
          <a:xfrm>
            <a:off x="4296064" y="19261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4014282-8200-46D6-9A75-5FBFF2C81D57}"/>
              </a:ext>
            </a:extLst>
          </p:cNvPr>
          <p:cNvSpPr txBox="1"/>
          <p:nvPr/>
        </p:nvSpPr>
        <p:spPr>
          <a:xfrm>
            <a:off x="4713525" y="19513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A933FE05-7C17-44E3-9E83-88F70343B858}"/>
              </a:ext>
            </a:extLst>
          </p:cNvPr>
          <p:cNvSpPr txBox="1"/>
          <p:nvPr/>
        </p:nvSpPr>
        <p:spPr>
          <a:xfrm>
            <a:off x="3498482" y="234443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55C454E-70F7-42B4-A455-0500898F3CE5}"/>
              </a:ext>
            </a:extLst>
          </p:cNvPr>
          <p:cNvSpPr txBox="1"/>
          <p:nvPr/>
        </p:nvSpPr>
        <p:spPr>
          <a:xfrm>
            <a:off x="3917932" y="234443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640A166-7096-4A6C-8AD6-1722F5460C5A}"/>
              </a:ext>
            </a:extLst>
          </p:cNvPr>
          <p:cNvSpPr txBox="1"/>
          <p:nvPr/>
        </p:nvSpPr>
        <p:spPr>
          <a:xfrm>
            <a:off x="4328992" y="234154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F2B8180-6891-4CA4-80D4-D29AAD3EC963}"/>
              </a:ext>
            </a:extLst>
          </p:cNvPr>
          <p:cNvSpPr txBox="1"/>
          <p:nvPr/>
        </p:nvSpPr>
        <p:spPr>
          <a:xfrm>
            <a:off x="4721915" y="23583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A7E187FB-FF1F-487F-A22D-272B7FCAD4B4}"/>
              </a:ext>
            </a:extLst>
          </p:cNvPr>
          <p:cNvSpPr txBox="1"/>
          <p:nvPr/>
        </p:nvSpPr>
        <p:spPr>
          <a:xfrm>
            <a:off x="3497220" y="264931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D023C8E-96C1-4645-899E-8E65147D6416}"/>
              </a:ext>
            </a:extLst>
          </p:cNvPr>
          <p:cNvSpPr txBox="1"/>
          <p:nvPr/>
        </p:nvSpPr>
        <p:spPr>
          <a:xfrm>
            <a:off x="3909542" y="263036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8A03078-9E09-40E1-9727-2F80438C3467}"/>
              </a:ext>
            </a:extLst>
          </p:cNvPr>
          <p:cNvSpPr txBox="1"/>
          <p:nvPr/>
        </p:nvSpPr>
        <p:spPr>
          <a:xfrm>
            <a:off x="4296064" y="263036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7B24AA84-279D-4CCD-82F4-EAFF9FE86F45}"/>
              </a:ext>
            </a:extLst>
          </p:cNvPr>
          <p:cNvSpPr txBox="1"/>
          <p:nvPr/>
        </p:nvSpPr>
        <p:spPr>
          <a:xfrm>
            <a:off x="4713525" y="26555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B61431AD-6926-4C9A-88E2-5468D550D551}"/>
              </a:ext>
            </a:extLst>
          </p:cNvPr>
          <p:cNvSpPr txBox="1"/>
          <p:nvPr/>
        </p:nvSpPr>
        <p:spPr>
          <a:xfrm>
            <a:off x="3494606" y="300813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EA975CAC-817C-49AA-BE64-811F34EDAA07}"/>
              </a:ext>
            </a:extLst>
          </p:cNvPr>
          <p:cNvSpPr txBox="1"/>
          <p:nvPr/>
        </p:nvSpPr>
        <p:spPr>
          <a:xfrm>
            <a:off x="3855333" y="300813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6A8225B6-6E35-44D8-9644-F712C253879C}"/>
              </a:ext>
            </a:extLst>
          </p:cNvPr>
          <p:cNvSpPr txBox="1"/>
          <p:nvPr/>
        </p:nvSpPr>
        <p:spPr>
          <a:xfrm>
            <a:off x="4300016" y="300517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E80C0A2C-04C0-4807-A94F-1A03AF12037E}"/>
              </a:ext>
            </a:extLst>
          </p:cNvPr>
          <p:cNvSpPr txBox="1"/>
          <p:nvPr/>
        </p:nvSpPr>
        <p:spPr>
          <a:xfrm>
            <a:off x="4768373" y="30220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FD94F82A-A4FE-4638-8019-98B43DEB61F5}"/>
              </a:ext>
            </a:extLst>
          </p:cNvPr>
          <p:cNvSpPr txBox="1"/>
          <p:nvPr/>
        </p:nvSpPr>
        <p:spPr>
          <a:xfrm>
            <a:off x="3493344" y="331301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671412C8-8BDE-4E26-A11B-4AAC70EADE25}"/>
              </a:ext>
            </a:extLst>
          </p:cNvPr>
          <p:cNvSpPr txBox="1"/>
          <p:nvPr/>
        </p:nvSpPr>
        <p:spPr>
          <a:xfrm>
            <a:off x="3846943" y="329406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B8F7B6C0-1DC7-4563-B5F9-F5CFD6B28DB8}"/>
              </a:ext>
            </a:extLst>
          </p:cNvPr>
          <p:cNvSpPr txBox="1"/>
          <p:nvPr/>
        </p:nvSpPr>
        <p:spPr>
          <a:xfrm>
            <a:off x="4267021" y="329406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F1A711B8-033F-441E-BDA4-2D37650BE230}"/>
              </a:ext>
            </a:extLst>
          </p:cNvPr>
          <p:cNvSpPr txBox="1"/>
          <p:nvPr/>
        </p:nvSpPr>
        <p:spPr>
          <a:xfrm>
            <a:off x="4759983" y="331920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6F31407B-09E6-41F5-AB42-D7B66CB64317}"/>
              </a:ext>
            </a:extLst>
          </p:cNvPr>
          <p:cNvSpPr txBox="1"/>
          <p:nvPr/>
        </p:nvSpPr>
        <p:spPr>
          <a:xfrm>
            <a:off x="3474268" y="356856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56635E1-5EB0-48DB-ABFD-7FAF9EB1B2FB}"/>
              </a:ext>
            </a:extLst>
          </p:cNvPr>
          <p:cNvSpPr txBox="1"/>
          <p:nvPr/>
        </p:nvSpPr>
        <p:spPr>
          <a:xfrm>
            <a:off x="3827867" y="354960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EF9695C6-1787-457B-80B4-FF26122C8115}"/>
              </a:ext>
            </a:extLst>
          </p:cNvPr>
          <p:cNvSpPr txBox="1"/>
          <p:nvPr/>
        </p:nvSpPr>
        <p:spPr>
          <a:xfrm>
            <a:off x="4247945" y="354960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2C4DC2F6-C131-4FFF-9B9C-910C34115033}"/>
              </a:ext>
            </a:extLst>
          </p:cNvPr>
          <p:cNvSpPr txBox="1"/>
          <p:nvPr/>
        </p:nvSpPr>
        <p:spPr>
          <a:xfrm>
            <a:off x="4740907" y="35747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977CCDD-2169-450B-B257-AD86A16FD461}"/>
              </a:ext>
            </a:extLst>
          </p:cNvPr>
          <p:cNvSpPr txBox="1"/>
          <p:nvPr/>
        </p:nvSpPr>
        <p:spPr>
          <a:xfrm>
            <a:off x="9240106" y="163840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21D68B55-0C2B-46CA-996B-3820636EAE03}"/>
              </a:ext>
            </a:extLst>
          </p:cNvPr>
          <p:cNvSpPr txBox="1"/>
          <p:nvPr/>
        </p:nvSpPr>
        <p:spPr>
          <a:xfrm>
            <a:off x="9659556" y="163840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B96BB7AE-1D7C-40A5-AC00-AE42DCBE20E7}"/>
              </a:ext>
            </a:extLst>
          </p:cNvPr>
          <p:cNvSpPr txBox="1"/>
          <p:nvPr/>
        </p:nvSpPr>
        <p:spPr>
          <a:xfrm>
            <a:off x="10070616" y="163550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612AB2C4-799C-484D-96C2-B714CEB3C856}"/>
              </a:ext>
            </a:extLst>
          </p:cNvPr>
          <p:cNvSpPr txBox="1"/>
          <p:nvPr/>
        </p:nvSpPr>
        <p:spPr>
          <a:xfrm>
            <a:off x="9238844" y="194328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11CF4E92-46C0-47E5-95B5-65577587064A}"/>
              </a:ext>
            </a:extLst>
          </p:cNvPr>
          <p:cNvSpPr txBox="1"/>
          <p:nvPr/>
        </p:nvSpPr>
        <p:spPr>
          <a:xfrm>
            <a:off x="9651166" y="192433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ED4C630C-219F-4501-9DBF-18A375121937}"/>
              </a:ext>
            </a:extLst>
          </p:cNvPr>
          <p:cNvSpPr txBox="1"/>
          <p:nvPr/>
        </p:nvSpPr>
        <p:spPr>
          <a:xfrm>
            <a:off x="10037688" y="192433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F5D29CC2-3CB8-4714-B275-B87BC68D02F2}"/>
              </a:ext>
            </a:extLst>
          </p:cNvPr>
          <p:cNvSpPr txBox="1"/>
          <p:nvPr/>
        </p:nvSpPr>
        <p:spPr>
          <a:xfrm>
            <a:off x="9240106" y="234257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244B0E77-AA39-4A38-9A99-F687DCF755DD}"/>
              </a:ext>
            </a:extLst>
          </p:cNvPr>
          <p:cNvSpPr txBox="1"/>
          <p:nvPr/>
        </p:nvSpPr>
        <p:spPr>
          <a:xfrm>
            <a:off x="9659556" y="234257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7DB64B1A-4245-481D-9A89-E2908A9849E5}"/>
              </a:ext>
            </a:extLst>
          </p:cNvPr>
          <p:cNvSpPr txBox="1"/>
          <p:nvPr/>
        </p:nvSpPr>
        <p:spPr>
          <a:xfrm>
            <a:off x="10070616" y="23396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B2C0ED64-3DD5-40A7-B28F-C6E887681C3F}"/>
              </a:ext>
            </a:extLst>
          </p:cNvPr>
          <p:cNvSpPr txBox="1"/>
          <p:nvPr/>
        </p:nvSpPr>
        <p:spPr>
          <a:xfrm>
            <a:off x="9238844" y="264745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BCF1F11D-7D6E-4FCE-B30F-37C22CBF7B33}"/>
              </a:ext>
            </a:extLst>
          </p:cNvPr>
          <p:cNvSpPr txBox="1"/>
          <p:nvPr/>
        </p:nvSpPr>
        <p:spPr>
          <a:xfrm>
            <a:off x="9651166" y="262850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697932A3-6A40-45EE-A58C-40BC94EB8C36}"/>
              </a:ext>
            </a:extLst>
          </p:cNvPr>
          <p:cNvSpPr txBox="1"/>
          <p:nvPr/>
        </p:nvSpPr>
        <p:spPr>
          <a:xfrm>
            <a:off x="10037688" y="262850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A032C18C-6D2B-4BFA-95CC-9758DD7EA79B}"/>
              </a:ext>
            </a:extLst>
          </p:cNvPr>
          <p:cNvSpPr txBox="1"/>
          <p:nvPr/>
        </p:nvSpPr>
        <p:spPr>
          <a:xfrm>
            <a:off x="9286564" y="300626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CA17FA52-5133-431C-BBEA-DA97366DF6F7}"/>
              </a:ext>
            </a:extLst>
          </p:cNvPr>
          <p:cNvSpPr txBox="1"/>
          <p:nvPr/>
        </p:nvSpPr>
        <p:spPr>
          <a:xfrm>
            <a:off x="9706014" y="300626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A45749BA-A077-4308-B444-91F53F7F1CB7}"/>
              </a:ext>
            </a:extLst>
          </p:cNvPr>
          <p:cNvSpPr txBox="1"/>
          <p:nvPr/>
        </p:nvSpPr>
        <p:spPr>
          <a:xfrm>
            <a:off x="10117074" y="30033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66438658-4918-44A8-9BE5-801E6561FA75}"/>
              </a:ext>
            </a:extLst>
          </p:cNvPr>
          <p:cNvSpPr txBox="1"/>
          <p:nvPr/>
        </p:nvSpPr>
        <p:spPr>
          <a:xfrm>
            <a:off x="9285302" y="331114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7C8F823D-7D3C-40D3-B810-69F7D01E7860}"/>
              </a:ext>
            </a:extLst>
          </p:cNvPr>
          <p:cNvSpPr txBox="1"/>
          <p:nvPr/>
        </p:nvSpPr>
        <p:spPr>
          <a:xfrm>
            <a:off x="9697624" y="329219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E25F9F97-57F1-4FEC-8390-CB4413F92169}"/>
              </a:ext>
            </a:extLst>
          </p:cNvPr>
          <p:cNvSpPr txBox="1"/>
          <p:nvPr/>
        </p:nvSpPr>
        <p:spPr>
          <a:xfrm>
            <a:off x="10084146" y="32921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F20E6FBB-0030-4B98-9651-E7CF8F2DC156}"/>
              </a:ext>
            </a:extLst>
          </p:cNvPr>
          <p:cNvSpPr txBox="1"/>
          <p:nvPr/>
        </p:nvSpPr>
        <p:spPr>
          <a:xfrm>
            <a:off x="9266226" y="356669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8E2916B3-F930-4E11-8A2A-031B55D48A66}"/>
              </a:ext>
            </a:extLst>
          </p:cNvPr>
          <p:cNvSpPr txBox="1"/>
          <p:nvPr/>
        </p:nvSpPr>
        <p:spPr>
          <a:xfrm>
            <a:off x="9678548" y="354774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D4FF1147-C889-462C-9CD7-D83FC8E57A24}"/>
              </a:ext>
            </a:extLst>
          </p:cNvPr>
          <p:cNvSpPr txBox="1"/>
          <p:nvPr/>
        </p:nvSpPr>
        <p:spPr>
          <a:xfrm>
            <a:off x="10065070" y="35477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630E3025-1467-40FB-A98C-9E699E0692E3}"/>
              </a:ext>
            </a:extLst>
          </p:cNvPr>
          <p:cNvSpPr txBox="1"/>
          <p:nvPr/>
        </p:nvSpPr>
        <p:spPr>
          <a:xfrm>
            <a:off x="8836013" y="166611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07CDAC3F-9937-48C6-AAAE-DE2C38DB2545}"/>
              </a:ext>
            </a:extLst>
          </p:cNvPr>
          <p:cNvSpPr txBox="1"/>
          <p:nvPr/>
        </p:nvSpPr>
        <p:spPr>
          <a:xfrm>
            <a:off x="8827623" y="196330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0FFE3878-9A62-4240-94ED-91D54ED83AD9}"/>
              </a:ext>
            </a:extLst>
          </p:cNvPr>
          <p:cNvSpPr txBox="1"/>
          <p:nvPr/>
        </p:nvSpPr>
        <p:spPr>
          <a:xfrm>
            <a:off x="8836013" y="237028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5D427272-B558-4961-B4D3-455A1AFBAD68}"/>
              </a:ext>
            </a:extLst>
          </p:cNvPr>
          <p:cNvSpPr txBox="1"/>
          <p:nvPr/>
        </p:nvSpPr>
        <p:spPr>
          <a:xfrm>
            <a:off x="8827623" y="266747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AB93888C-107D-40E1-AC63-80AB94552F49}"/>
              </a:ext>
            </a:extLst>
          </p:cNvPr>
          <p:cNvSpPr txBox="1"/>
          <p:nvPr/>
        </p:nvSpPr>
        <p:spPr>
          <a:xfrm>
            <a:off x="8882471" y="303397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5668B2A4-7D89-43D9-BE67-58A1F86A421B}"/>
              </a:ext>
            </a:extLst>
          </p:cNvPr>
          <p:cNvSpPr txBox="1"/>
          <p:nvPr/>
        </p:nvSpPr>
        <p:spPr>
          <a:xfrm>
            <a:off x="8874081" y="333117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12FBE30D-B1BE-45C8-9E14-7980C77BB8F4}"/>
              </a:ext>
            </a:extLst>
          </p:cNvPr>
          <p:cNvSpPr txBox="1"/>
          <p:nvPr/>
        </p:nvSpPr>
        <p:spPr>
          <a:xfrm>
            <a:off x="8855005" y="358672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02ACEBC7-9706-421A-A742-2DC4A48FA916}"/>
              </a:ext>
            </a:extLst>
          </p:cNvPr>
          <p:cNvSpPr txBox="1"/>
          <p:nvPr/>
        </p:nvSpPr>
        <p:spPr>
          <a:xfrm>
            <a:off x="6821496" y="168258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A660E960-68B0-45CD-9354-1296B1284D3B}"/>
              </a:ext>
            </a:extLst>
          </p:cNvPr>
          <p:cNvSpPr txBox="1"/>
          <p:nvPr/>
        </p:nvSpPr>
        <p:spPr>
          <a:xfrm>
            <a:off x="7240946" y="168258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6698165E-F0FA-4D8A-A730-A2D07F0CB053}"/>
              </a:ext>
            </a:extLst>
          </p:cNvPr>
          <p:cNvSpPr txBox="1"/>
          <p:nvPr/>
        </p:nvSpPr>
        <p:spPr>
          <a:xfrm>
            <a:off x="7652006" y="16796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E32F2003-C1E7-4DC9-939D-EEDC74210874}"/>
              </a:ext>
            </a:extLst>
          </p:cNvPr>
          <p:cNvSpPr txBox="1"/>
          <p:nvPr/>
        </p:nvSpPr>
        <p:spPr>
          <a:xfrm>
            <a:off x="8044929" y="169646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DF1EBE38-9B10-4A24-85AE-63F42BA67D36}"/>
              </a:ext>
            </a:extLst>
          </p:cNvPr>
          <p:cNvSpPr txBox="1"/>
          <p:nvPr/>
        </p:nvSpPr>
        <p:spPr>
          <a:xfrm>
            <a:off x="6820234" y="19874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C20524BA-0CC4-4BA5-95ED-94E049596674}"/>
              </a:ext>
            </a:extLst>
          </p:cNvPr>
          <p:cNvSpPr txBox="1"/>
          <p:nvPr/>
        </p:nvSpPr>
        <p:spPr>
          <a:xfrm>
            <a:off x="7232556" y="19685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99DF298D-2141-4C47-8B36-E9585D60F026}"/>
              </a:ext>
            </a:extLst>
          </p:cNvPr>
          <p:cNvSpPr txBox="1"/>
          <p:nvPr/>
        </p:nvSpPr>
        <p:spPr>
          <a:xfrm>
            <a:off x="7619078" y="196851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32B18F42-8C2A-4DF5-9980-757CE2874006}"/>
              </a:ext>
            </a:extLst>
          </p:cNvPr>
          <p:cNvSpPr txBox="1"/>
          <p:nvPr/>
        </p:nvSpPr>
        <p:spPr>
          <a:xfrm>
            <a:off x="8036539" y="199366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08BB6EB2-9C43-45DE-ACB2-ED944983C331}"/>
              </a:ext>
            </a:extLst>
          </p:cNvPr>
          <p:cNvSpPr txBox="1"/>
          <p:nvPr/>
        </p:nvSpPr>
        <p:spPr>
          <a:xfrm>
            <a:off x="6821496" y="23867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FBB93F49-6E6B-4EDD-AF3C-A4773441BE9D}"/>
              </a:ext>
            </a:extLst>
          </p:cNvPr>
          <p:cNvSpPr txBox="1"/>
          <p:nvPr/>
        </p:nvSpPr>
        <p:spPr>
          <a:xfrm>
            <a:off x="7240946" y="23867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D245E31B-9A11-4AFD-8970-6CDB8B2C98D9}"/>
              </a:ext>
            </a:extLst>
          </p:cNvPr>
          <p:cNvSpPr txBox="1"/>
          <p:nvPr/>
        </p:nvSpPr>
        <p:spPr>
          <a:xfrm>
            <a:off x="7652006" y="238385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94B6DAD5-028D-4768-80D8-41233659869C}"/>
              </a:ext>
            </a:extLst>
          </p:cNvPr>
          <p:cNvSpPr txBox="1"/>
          <p:nvPr/>
        </p:nvSpPr>
        <p:spPr>
          <a:xfrm>
            <a:off x="8044929" y="240063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44BFD4FA-165B-4FAE-964A-303BC17DC040}"/>
              </a:ext>
            </a:extLst>
          </p:cNvPr>
          <p:cNvSpPr txBox="1"/>
          <p:nvPr/>
        </p:nvSpPr>
        <p:spPr>
          <a:xfrm>
            <a:off x="6820234" y="26916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BC406E4F-9D19-470A-8BA2-8C1AE0A478E8}"/>
              </a:ext>
            </a:extLst>
          </p:cNvPr>
          <p:cNvSpPr txBox="1"/>
          <p:nvPr/>
        </p:nvSpPr>
        <p:spPr>
          <a:xfrm>
            <a:off x="7232556" y="267268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6A9284DF-4E63-4E12-A4A6-1A231116313D}"/>
              </a:ext>
            </a:extLst>
          </p:cNvPr>
          <p:cNvSpPr txBox="1"/>
          <p:nvPr/>
        </p:nvSpPr>
        <p:spPr>
          <a:xfrm>
            <a:off x="7619078" y="267268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D4CD3397-25FD-4583-8510-3DC15422E7EE}"/>
              </a:ext>
            </a:extLst>
          </p:cNvPr>
          <p:cNvSpPr txBox="1"/>
          <p:nvPr/>
        </p:nvSpPr>
        <p:spPr>
          <a:xfrm>
            <a:off x="8036539" y="269783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122E4141-ADED-4877-BA54-3006C4FEEA0B}"/>
              </a:ext>
            </a:extLst>
          </p:cNvPr>
          <p:cNvSpPr txBox="1"/>
          <p:nvPr/>
        </p:nvSpPr>
        <p:spPr>
          <a:xfrm>
            <a:off x="6867954" y="305044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D10BC3FC-EF5E-408F-AE1B-C9DD613BEC17}"/>
              </a:ext>
            </a:extLst>
          </p:cNvPr>
          <p:cNvSpPr txBox="1"/>
          <p:nvPr/>
        </p:nvSpPr>
        <p:spPr>
          <a:xfrm>
            <a:off x="7287404" y="305044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34611ACA-8752-4CB3-ABCB-C7A5B5E950E0}"/>
              </a:ext>
            </a:extLst>
          </p:cNvPr>
          <p:cNvSpPr txBox="1"/>
          <p:nvPr/>
        </p:nvSpPr>
        <p:spPr>
          <a:xfrm>
            <a:off x="7698464" y="304755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ECCDEEBD-7282-4873-9A41-28DE483D3C19}"/>
              </a:ext>
            </a:extLst>
          </p:cNvPr>
          <p:cNvSpPr txBox="1"/>
          <p:nvPr/>
        </p:nvSpPr>
        <p:spPr>
          <a:xfrm>
            <a:off x="6866692" y="33553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C79B44C8-D4C0-4907-B540-4752638A995C}"/>
              </a:ext>
            </a:extLst>
          </p:cNvPr>
          <p:cNvSpPr txBox="1"/>
          <p:nvPr/>
        </p:nvSpPr>
        <p:spPr>
          <a:xfrm>
            <a:off x="7228680" y="333637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E0BF62FC-7365-4443-B7C4-D497F830AC37}"/>
              </a:ext>
            </a:extLst>
          </p:cNvPr>
          <p:cNvSpPr txBox="1"/>
          <p:nvPr/>
        </p:nvSpPr>
        <p:spPr>
          <a:xfrm>
            <a:off x="7615202" y="333637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7C788A77-880C-43AB-BA0B-B6A98616D665}"/>
              </a:ext>
            </a:extLst>
          </p:cNvPr>
          <p:cNvSpPr txBox="1"/>
          <p:nvPr/>
        </p:nvSpPr>
        <p:spPr>
          <a:xfrm>
            <a:off x="6847616" y="361087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27067CA0-BB27-4F4E-8471-A0A98481BD09}"/>
              </a:ext>
            </a:extLst>
          </p:cNvPr>
          <p:cNvSpPr txBox="1"/>
          <p:nvPr/>
        </p:nvSpPr>
        <p:spPr>
          <a:xfrm>
            <a:off x="7209604" y="359192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55DC1497-4C29-4A28-B57D-6D91848B3E88}"/>
              </a:ext>
            </a:extLst>
          </p:cNvPr>
          <p:cNvSpPr txBox="1"/>
          <p:nvPr/>
        </p:nvSpPr>
        <p:spPr>
          <a:xfrm>
            <a:off x="7596126" y="359192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453E5090-04CE-4541-8A70-C597EF4B7D99}"/>
              </a:ext>
            </a:extLst>
          </p:cNvPr>
          <p:cNvSpPr txBox="1"/>
          <p:nvPr/>
        </p:nvSpPr>
        <p:spPr>
          <a:xfrm>
            <a:off x="8118421" y="304755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6DF219C7-6938-4111-A891-7E733B97D986}"/>
              </a:ext>
            </a:extLst>
          </p:cNvPr>
          <p:cNvSpPr txBox="1"/>
          <p:nvPr/>
        </p:nvSpPr>
        <p:spPr>
          <a:xfrm>
            <a:off x="8085493" y="333637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CCB4BF71-6F1B-4B87-B8B0-A2A2505E885C}"/>
              </a:ext>
            </a:extLst>
          </p:cNvPr>
          <p:cNvSpPr txBox="1"/>
          <p:nvPr/>
        </p:nvSpPr>
        <p:spPr>
          <a:xfrm>
            <a:off x="8066417" y="359192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C105554C-3B83-4462-A1CD-7E530CABFDA6}"/>
              </a:ext>
            </a:extLst>
          </p:cNvPr>
          <p:cNvSpPr txBox="1"/>
          <p:nvPr/>
        </p:nvSpPr>
        <p:spPr>
          <a:xfrm>
            <a:off x="1205247" y="4454694"/>
            <a:ext cx="1605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>
                <a:solidFill>
                  <a:srgbClr val="31F3FF"/>
                </a:solidFill>
              </a:rPr>
              <a:t>Suma_izquierda</a:t>
            </a:r>
            <a:r>
              <a:rPr lang="es-MX" sz="1200" dirty="0">
                <a:solidFill>
                  <a:srgbClr val="31F3FF"/>
                </a:solidFill>
              </a:rPr>
              <a:t>= 7395</a:t>
            </a:r>
            <a:endParaRPr lang="en-US" sz="1200" dirty="0">
              <a:solidFill>
                <a:srgbClr val="31F3FF"/>
              </a:solidFill>
            </a:endParaRP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9CFB2AAF-3592-4F57-BC6E-BD23536D31D6}"/>
              </a:ext>
            </a:extLst>
          </p:cNvPr>
          <p:cNvSpPr txBox="1"/>
          <p:nvPr/>
        </p:nvSpPr>
        <p:spPr>
          <a:xfrm>
            <a:off x="3389865" y="4415589"/>
            <a:ext cx="1646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>
                <a:solidFill>
                  <a:srgbClr val="31F3FF"/>
                </a:solidFill>
              </a:rPr>
              <a:t>Suma_derecha</a:t>
            </a:r>
            <a:r>
              <a:rPr lang="es-MX" sz="1200" dirty="0">
                <a:solidFill>
                  <a:srgbClr val="31F3FF"/>
                </a:solidFill>
              </a:rPr>
              <a:t>=   4335 </a:t>
            </a:r>
            <a:endParaRPr lang="en-US" sz="1200" dirty="0">
              <a:solidFill>
                <a:srgbClr val="31F3FF"/>
              </a:solidFill>
            </a:endParaRPr>
          </a:p>
        </p:txBody>
      </p:sp>
      <p:sp>
        <p:nvSpPr>
          <p:cNvPr id="142" name="Marcador de contenido 2">
            <a:extLst>
              <a:ext uri="{FF2B5EF4-FFF2-40B4-BE49-F238E27FC236}">
                <a16:creationId xmlns:a16="http://schemas.microsoft.com/office/drawing/2014/main" id="{6CAB347D-4232-48E8-9FD2-B81C1434FEB9}"/>
              </a:ext>
            </a:extLst>
          </p:cNvPr>
          <p:cNvSpPr txBox="1">
            <a:spLocks/>
          </p:cNvSpPr>
          <p:nvPr/>
        </p:nvSpPr>
        <p:spPr>
          <a:xfrm>
            <a:off x="677299" y="901633"/>
            <a:ext cx="10832396" cy="740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/>
              <a:t>Normalizamos con respecto a toda el área de interés, suponiendo que todos tienen pixeles en color blanco. Para nuestro ejemplo 7(alto) x  9 (ancho) x 255 (pixel en color blanco) = 16,065</a:t>
            </a:r>
            <a:endParaRPr lang="en-US" sz="1800" dirty="0"/>
          </a:p>
        </p:txBody>
      </p:sp>
      <p:sp>
        <p:nvSpPr>
          <p:cNvPr id="143" name="Título 1">
            <a:extLst>
              <a:ext uri="{FF2B5EF4-FFF2-40B4-BE49-F238E27FC236}">
                <a16:creationId xmlns:a16="http://schemas.microsoft.com/office/drawing/2014/main" id="{3178E7B7-656B-478C-ADA3-B7D3C5909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330"/>
          </a:xfrm>
        </p:spPr>
        <p:txBody>
          <a:bodyPr>
            <a:normAutofit fontScale="90000"/>
          </a:bodyPr>
          <a:lstStyle/>
          <a:p>
            <a:r>
              <a:rPr lang="es-MX" dirty="0">
                <a:solidFill>
                  <a:srgbClr val="FFC000"/>
                </a:solidFill>
                <a:latin typeface="Oswald" panose="02000503000000000000" pitchFamily="2" charset="0"/>
              </a:rPr>
              <a:t>Método para encontrar la dirección de giro</a:t>
            </a:r>
            <a:endParaRPr lang="en-US" dirty="0">
              <a:solidFill>
                <a:srgbClr val="FFC000"/>
              </a:solidFill>
              <a:latin typeface="Oswald" panose="02000503000000000000" pitchFamily="2" charset="0"/>
            </a:endParaRP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A2382B54-C9E5-478C-85A3-864E7104346B}"/>
              </a:ext>
            </a:extLst>
          </p:cNvPr>
          <p:cNvSpPr txBox="1"/>
          <p:nvPr/>
        </p:nvSpPr>
        <p:spPr>
          <a:xfrm>
            <a:off x="9095616" y="4417933"/>
            <a:ext cx="1676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>
                <a:solidFill>
                  <a:srgbClr val="FFCCFF"/>
                </a:solidFill>
              </a:rPr>
              <a:t>Suma_izquierda</a:t>
            </a:r>
            <a:r>
              <a:rPr lang="es-MX" sz="1200" dirty="0">
                <a:solidFill>
                  <a:srgbClr val="FFCCFF"/>
                </a:solidFill>
              </a:rPr>
              <a:t>=   7395</a:t>
            </a:r>
            <a:endParaRPr lang="en-US" sz="1200" dirty="0">
              <a:solidFill>
                <a:srgbClr val="FFCCFF"/>
              </a:solidFill>
            </a:endParaRPr>
          </a:p>
        </p:txBody>
      </p:sp>
      <p:sp>
        <p:nvSpPr>
          <p:cNvPr id="146" name="Flecha: hacia abajo 145">
            <a:extLst>
              <a:ext uri="{FF2B5EF4-FFF2-40B4-BE49-F238E27FC236}">
                <a16:creationId xmlns:a16="http://schemas.microsoft.com/office/drawing/2014/main" id="{46F88BCF-20D9-44EA-B45F-764EB07546BA}"/>
              </a:ext>
            </a:extLst>
          </p:cNvPr>
          <p:cNvSpPr/>
          <p:nvPr/>
        </p:nvSpPr>
        <p:spPr>
          <a:xfrm>
            <a:off x="4185390" y="3974627"/>
            <a:ext cx="386712" cy="35501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lecha: hacia abajo 146">
            <a:extLst>
              <a:ext uri="{FF2B5EF4-FFF2-40B4-BE49-F238E27FC236}">
                <a16:creationId xmlns:a16="http://schemas.microsoft.com/office/drawing/2014/main" id="{698A3223-A674-4AD6-AA26-FA0C8BD66D23}"/>
              </a:ext>
            </a:extLst>
          </p:cNvPr>
          <p:cNvSpPr/>
          <p:nvPr/>
        </p:nvSpPr>
        <p:spPr>
          <a:xfrm>
            <a:off x="2111864" y="3906419"/>
            <a:ext cx="386712" cy="40517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lecha: hacia abajo 147">
            <a:extLst>
              <a:ext uri="{FF2B5EF4-FFF2-40B4-BE49-F238E27FC236}">
                <a16:creationId xmlns:a16="http://schemas.microsoft.com/office/drawing/2014/main" id="{06DE68BB-64CB-4295-A25F-D85ECA6E404D}"/>
              </a:ext>
            </a:extLst>
          </p:cNvPr>
          <p:cNvSpPr/>
          <p:nvPr/>
        </p:nvSpPr>
        <p:spPr>
          <a:xfrm>
            <a:off x="9399291" y="3930666"/>
            <a:ext cx="386712" cy="35501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lecha: hacia abajo 148">
            <a:extLst>
              <a:ext uri="{FF2B5EF4-FFF2-40B4-BE49-F238E27FC236}">
                <a16:creationId xmlns:a16="http://schemas.microsoft.com/office/drawing/2014/main" id="{B3E3B1A4-A431-47D4-B8CB-F94CA8B87580}"/>
              </a:ext>
            </a:extLst>
          </p:cNvPr>
          <p:cNvSpPr/>
          <p:nvPr/>
        </p:nvSpPr>
        <p:spPr>
          <a:xfrm>
            <a:off x="7541142" y="3874972"/>
            <a:ext cx="386712" cy="350346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FC4F22C4-F408-42D8-9E78-BA00C957ADA8}"/>
              </a:ext>
            </a:extLst>
          </p:cNvPr>
          <p:cNvSpPr txBox="1"/>
          <p:nvPr/>
        </p:nvSpPr>
        <p:spPr>
          <a:xfrm>
            <a:off x="6777055" y="4406565"/>
            <a:ext cx="1676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>
                <a:solidFill>
                  <a:srgbClr val="FFCCFF"/>
                </a:solidFill>
              </a:rPr>
              <a:t>Suma_izquierda</a:t>
            </a:r>
            <a:r>
              <a:rPr lang="es-MX" sz="1200" dirty="0">
                <a:solidFill>
                  <a:srgbClr val="FFCCFF"/>
                </a:solidFill>
              </a:rPr>
              <a:t> = 4335 </a:t>
            </a:r>
            <a:endParaRPr lang="en-US" sz="1200" dirty="0">
              <a:solidFill>
                <a:srgbClr val="FFCCFF"/>
              </a:solidFill>
            </a:endParaRPr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93552EA4-CFD3-49B4-B1A2-386FB8A2E8B6}"/>
              </a:ext>
            </a:extLst>
          </p:cNvPr>
          <p:cNvSpPr txBox="1"/>
          <p:nvPr/>
        </p:nvSpPr>
        <p:spPr>
          <a:xfrm>
            <a:off x="838200" y="4886608"/>
            <a:ext cx="2075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>
                <a:solidFill>
                  <a:srgbClr val="31F3FF"/>
                </a:solidFill>
              </a:rPr>
              <a:t>Suma_izq_norm</a:t>
            </a:r>
            <a:r>
              <a:rPr lang="es-MX" sz="1200" dirty="0">
                <a:solidFill>
                  <a:srgbClr val="31F3FF"/>
                </a:solidFill>
              </a:rPr>
              <a:t>= 7395/16065</a:t>
            </a:r>
          </a:p>
          <a:p>
            <a:r>
              <a:rPr lang="es-MX" sz="1200" dirty="0">
                <a:solidFill>
                  <a:srgbClr val="31F3FF"/>
                </a:solidFill>
              </a:rPr>
              <a:t>                             = 0.46</a:t>
            </a:r>
            <a:endParaRPr lang="en-US" sz="1200" dirty="0">
              <a:solidFill>
                <a:srgbClr val="31F3FF"/>
              </a:solidFill>
            </a:endParaRP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F2DBCC1C-F7DF-41A1-A296-652C7A2BCB3A}"/>
              </a:ext>
            </a:extLst>
          </p:cNvPr>
          <p:cNvSpPr txBox="1"/>
          <p:nvPr/>
        </p:nvSpPr>
        <p:spPr>
          <a:xfrm>
            <a:off x="3426099" y="4877931"/>
            <a:ext cx="214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>
                <a:solidFill>
                  <a:srgbClr val="31F3FF"/>
                </a:solidFill>
              </a:rPr>
              <a:t>Suma_der_norm</a:t>
            </a:r>
            <a:r>
              <a:rPr lang="es-MX" sz="1200" dirty="0">
                <a:solidFill>
                  <a:srgbClr val="31F3FF"/>
                </a:solidFill>
              </a:rPr>
              <a:t>= 4335/16065</a:t>
            </a:r>
          </a:p>
          <a:p>
            <a:r>
              <a:rPr lang="es-MX" sz="1200" dirty="0">
                <a:solidFill>
                  <a:srgbClr val="31F3FF"/>
                </a:solidFill>
              </a:rPr>
              <a:t>                             = 0.27</a:t>
            </a:r>
            <a:endParaRPr lang="en-US" sz="1200" dirty="0">
              <a:solidFill>
                <a:srgbClr val="31F3FF"/>
              </a:solidFill>
            </a:endParaRPr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876AAA4D-BD1A-4918-9A80-A2B0AF621577}"/>
              </a:ext>
            </a:extLst>
          </p:cNvPr>
          <p:cNvSpPr txBox="1"/>
          <p:nvPr/>
        </p:nvSpPr>
        <p:spPr>
          <a:xfrm>
            <a:off x="6770419" y="4831457"/>
            <a:ext cx="2075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>
                <a:solidFill>
                  <a:srgbClr val="FFCCFF"/>
                </a:solidFill>
              </a:rPr>
              <a:t>Suma_izq_norm</a:t>
            </a:r>
            <a:r>
              <a:rPr lang="es-MX" sz="1200" dirty="0">
                <a:solidFill>
                  <a:srgbClr val="FFCCFF"/>
                </a:solidFill>
              </a:rPr>
              <a:t>= 4335/16065</a:t>
            </a:r>
          </a:p>
          <a:p>
            <a:r>
              <a:rPr lang="es-MX" sz="1200" dirty="0">
                <a:solidFill>
                  <a:srgbClr val="FFCCFF"/>
                </a:solidFill>
              </a:rPr>
              <a:t>                                = 0.27</a:t>
            </a:r>
            <a:endParaRPr lang="en-US" sz="1200" dirty="0">
              <a:solidFill>
                <a:srgbClr val="FFCCFF"/>
              </a:solidFill>
            </a:endParaRPr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40072C58-C410-47AB-9AC4-8A60E99EB347}"/>
              </a:ext>
            </a:extLst>
          </p:cNvPr>
          <p:cNvSpPr txBox="1"/>
          <p:nvPr/>
        </p:nvSpPr>
        <p:spPr>
          <a:xfrm>
            <a:off x="9118427" y="4823731"/>
            <a:ext cx="2113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>
                <a:solidFill>
                  <a:srgbClr val="FFCCFF"/>
                </a:solidFill>
              </a:rPr>
              <a:t>Suma_der_norm</a:t>
            </a:r>
            <a:r>
              <a:rPr lang="es-MX" sz="1200" dirty="0">
                <a:solidFill>
                  <a:srgbClr val="FFCCFF"/>
                </a:solidFill>
              </a:rPr>
              <a:t>= 7395/16065</a:t>
            </a:r>
          </a:p>
          <a:p>
            <a:r>
              <a:rPr lang="es-MX" sz="1200" dirty="0">
                <a:solidFill>
                  <a:srgbClr val="FFCCFF"/>
                </a:solidFill>
              </a:rPr>
              <a:t>                             = 0.46</a:t>
            </a:r>
            <a:endParaRPr lang="en-US" sz="1200" dirty="0">
              <a:solidFill>
                <a:srgbClr val="FFCCFF"/>
              </a:solidFill>
            </a:endParaRPr>
          </a:p>
        </p:txBody>
      </p:sp>
      <p:sp>
        <p:nvSpPr>
          <p:cNvPr id="158" name="CuadroTexto 157">
            <a:extLst>
              <a:ext uri="{FF2B5EF4-FFF2-40B4-BE49-F238E27FC236}">
                <a16:creationId xmlns:a16="http://schemas.microsoft.com/office/drawing/2014/main" id="{45B8542B-BF65-4C53-9B59-58F4E4F0AD0E}"/>
              </a:ext>
            </a:extLst>
          </p:cNvPr>
          <p:cNvSpPr txBox="1"/>
          <p:nvPr/>
        </p:nvSpPr>
        <p:spPr>
          <a:xfrm>
            <a:off x="909461" y="5339596"/>
            <a:ext cx="4215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rgbClr val="31F3FF"/>
                </a:solidFill>
              </a:rPr>
              <a:t>Delta=  </a:t>
            </a:r>
            <a:r>
              <a:rPr lang="es-MX" sz="1200" dirty="0" err="1">
                <a:solidFill>
                  <a:srgbClr val="31F3FF"/>
                </a:solidFill>
              </a:rPr>
              <a:t>Suma_izq_norm</a:t>
            </a:r>
            <a:r>
              <a:rPr lang="es-MX" sz="1200" dirty="0">
                <a:solidFill>
                  <a:srgbClr val="31F3FF"/>
                </a:solidFill>
              </a:rPr>
              <a:t> – </a:t>
            </a:r>
            <a:r>
              <a:rPr lang="es-MX" sz="1200" dirty="0" err="1">
                <a:solidFill>
                  <a:srgbClr val="31F3FF"/>
                </a:solidFill>
              </a:rPr>
              <a:t>Suma_der_norm</a:t>
            </a:r>
            <a:r>
              <a:rPr lang="es-MX" sz="1200" dirty="0">
                <a:solidFill>
                  <a:srgbClr val="31F3FF"/>
                </a:solidFill>
              </a:rPr>
              <a:t> = 0.46 – 0.27 = 0.19</a:t>
            </a:r>
            <a:endParaRPr lang="en-US" sz="1200" dirty="0">
              <a:solidFill>
                <a:srgbClr val="31F3FF"/>
              </a:solidFill>
            </a:endParaRPr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618AFB0D-385B-4A6C-9223-2506F3741340}"/>
              </a:ext>
            </a:extLst>
          </p:cNvPr>
          <p:cNvSpPr txBox="1"/>
          <p:nvPr/>
        </p:nvSpPr>
        <p:spPr>
          <a:xfrm>
            <a:off x="6816427" y="5346005"/>
            <a:ext cx="4254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rgbClr val="FFCCFF"/>
                </a:solidFill>
              </a:rPr>
              <a:t>Delta=  </a:t>
            </a:r>
            <a:r>
              <a:rPr lang="es-MX" sz="1200" dirty="0" err="1">
                <a:solidFill>
                  <a:srgbClr val="FFCCFF"/>
                </a:solidFill>
              </a:rPr>
              <a:t>Suma_izq_norm</a:t>
            </a:r>
            <a:r>
              <a:rPr lang="es-MX" sz="1200" dirty="0">
                <a:solidFill>
                  <a:srgbClr val="FFCCFF"/>
                </a:solidFill>
              </a:rPr>
              <a:t> – </a:t>
            </a:r>
            <a:r>
              <a:rPr lang="es-MX" sz="1200" dirty="0" err="1">
                <a:solidFill>
                  <a:srgbClr val="FFCCFF"/>
                </a:solidFill>
              </a:rPr>
              <a:t>Suma_der_norm</a:t>
            </a:r>
            <a:r>
              <a:rPr lang="es-MX" sz="1200" dirty="0">
                <a:solidFill>
                  <a:srgbClr val="FFCCFF"/>
                </a:solidFill>
              </a:rPr>
              <a:t> = 0.27 – 0.46 =  -0.19</a:t>
            </a:r>
            <a:endParaRPr lang="en-US" sz="1200" dirty="0">
              <a:solidFill>
                <a:srgbClr val="FFCCFF"/>
              </a:solidFill>
            </a:endParaRPr>
          </a:p>
        </p:txBody>
      </p:sp>
      <p:sp>
        <p:nvSpPr>
          <p:cNvPr id="160" name="Marcador de contenido 2">
            <a:extLst>
              <a:ext uri="{FF2B5EF4-FFF2-40B4-BE49-F238E27FC236}">
                <a16:creationId xmlns:a16="http://schemas.microsoft.com/office/drawing/2014/main" id="{4877D747-E918-444E-BB22-553362AEA1CA}"/>
              </a:ext>
            </a:extLst>
          </p:cNvPr>
          <p:cNvSpPr txBox="1">
            <a:spLocks/>
          </p:cNvSpPr>
          <p:nvPr/>
        </p:nvSpPr>
        <p:spPr>
          <a:xfrm>
            <a:off x="715906" y="5825662"/>
            <a:ext cx="10515600" cy="8324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600" dirty="0"/>
              <a:t>Para este ejemplo se podría decir que si Delta &gt; 0.19 se tendrá una vuelta  a la izquierda, si Delta es &lt; -0.19 se tendrá una vuelta a la derecha, de otro modo el vehículo seguirá avanzando hacia adelante.</a:t>
            </a:r>
          </a:p>
          <a:p>
            <a:r>
              <a:rPr lang="es-MX" sz="1600" i="1" dirty="0"/>
              <a:t>ATENCIÓN: El valor de Delta va a depender para cada configuración.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408938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81473E-FA73-47F3-86D3-18493256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109" y="1213230"/>
            <a:ext cx="10515600" cy="573626"/>
          </a:xfrm>
        </p:spPr>
        <p:txBody>
          <a:bodyPr>
            <a:normAutofit/>
          </a:bodyPr>
          <a:lstStyle/>
          <a:p>
            <a:r>
              <a:rPr lang="es-MX" sz="2000" dirty="0"/>
              <a:t>Agregar un ejemplo de texto que servirá para ajustar y mostrar la dirección de giro </a:t>
            </a:r>
            <a:endParaRPr lang="en-US" sz="2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6F8315-DA37-432F-9E7F-C2356A05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11</a:t>
            </a:fld>
            <a:endParaRPr lang="es-MX"/>
          </a:p>
        </p:txBody>
      </p:sp>
      <p:sp>
        <p:nvSpPr>
          <p:cNvPr id="6" name="Shape 192">
            <a:extLst>
              <a:ext uri="{FF2B5EF4-FFF2-40B4-BE49-F238E27FC236}">
                <a16:creationId xmlns:a16="http://schemas.microsoft.com/office/drawing/2014/main" id="{C4486FF3-FE91-4072-9EB4-A0483CED9080}"/>
              </a:ext>
            </a:extLst>
          </p:cNvPr>
          <p:cNvSpPr txBox="1"/>
          <p:nvPr/>
        </p:nvSpPr>
        <p:spPr>
          <a:xfrm>
            <a:off x="814340" y="1694576"/>
            <a:ext cx="4948898" cy="477333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#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Aplicamos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todas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las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funciones</a:t>
            </a:r>
            <a:endParaRPr lang="en-US" sz="900" dirty="0">
              <a:solidFill>
                <a:srgbClr val="92D05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66FF"/>
              </a:buClr>
              <a:buSzPct val="25000"/>
            </a:pP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cv.imread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figuras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/imagen_0.jpg')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img_bin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binarizacion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img_interes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=</a:t>
            </a: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area_interes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img_bin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mid_point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punto_medio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img_interes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FF66FF"/>
              </a:buClr>
              <a:buSzPct val="25000"/>
            </a:pPr>
            <a:endParaRPr lang="en-US" sz="900" dirty="0">
              <a:solidFill>
                <a:srgbClr val="92D05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#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textos</a:t>
            </a:r>
            <a:endParaRPr lang="en-US" sz="900" dirty="0">
              <a:solidFill>
                <a:srgbClr val="92D05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text1 = str(0.50)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text2 = str(0.50)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text3 = '</a:t>
            </a: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direccion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# Tipo de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fuente</a:t>
            </a:r>
            <a:endParaRPr lang="en-US" sz="900" dirty="0">
              <a:solidFill>
                <a:srgbClr val="92D05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font = </a:t>
            </a: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cv.FONT_HERSHEY_SIMPLEX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#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origen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de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cada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texto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org1 = (60, 185)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org2 = (370, 185)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org3 = (200, 100)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#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Tamaño</a:t>
            </a:r>
            <a:endParaRPr lang="en-US" sz="900" dirty="0">
              <a:solidFill>
                <a:srgbClr val="92D05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66FF"/>
              </a:buClr>
              <a:buSzPct val="25000"/>
            </a:pP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fontScale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= 0.7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# Color de la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fuente</a:t>
            </a:r>
            <a:endParaRPr lang="en-US" sz="900" dirty="0">
              <a:solidFill>
                <a:srgbClr val="92D05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color = (150, 150, 150)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#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Grosor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de la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linea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del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texto</a:t>
            </a:r>
            <a:endParaRPr lang="en-US" sz="900" dirty="0">
              <a:solidFill>
                <a:srgbClr val="92D05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thickness = 1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#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Usamos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la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función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cv.putText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() para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agregar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texto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cv.putText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img_interes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, text1, org1, font, </a:t>
            </a: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fontScale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, 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             color, thickness, </a:t>
            </a: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cv.LINE_AA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, False)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cv.putText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img_interes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, text2, org2, font, </a:t>
            </a: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fontScale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, 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             color, thickness, </a:t>
            </a: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cv.LINE_AA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, False)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cv.putText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img_interes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, text3, org3, font, </a:t>
            </a: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fontScale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, 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             color, thickness, </a:t>
            </a: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cv.LINE_AA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, False) </a:t>
            </a:r>
          </a:p>
          <a:p>
            <a:pPr>
              <a:buClr>
                <a:srgbClr val="FF66FF"/>
              </a:buClr>
              <a:buSzPct val="25000"/>
            </a:pPr>
            <a:endParaRPr lang="en-US" sz="900" dirty="0">
              <a:solidFill>
                <a:srgbClr val="31F3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66FF"/>
              </a:buClr>
              <a:buSzPct val="25000"/>
            </a:pP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plt.figure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figsize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=(10,7))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cv.circle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img_interes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, (mid_point,235), 5, (100, 100,100 ), -1) ;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plt.imshow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img_interes,cmap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='gray')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plt.show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s-MX" sz="900" dirty="0">
              <a:solidFill>
                <a:srgbClr val="31F3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7C8C376-F1F6-4CEC-875E-396EE083E20E}"/>
              </a:ext>
            </a:extLst>
          </p:cNvPr>
          <p:cNvSpPr txBox="1"/>
          <p:nvPr/>
        </p:nvSpPr>
        <p:spPr>
          <a:xfrm>
            <a:off x="6642270" y="2278804"/>
            <a:ext cx="48422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definen las tres variables tipo </a:t>
            </a:r>
            <a:r>
              <a:rPr lang="es-MX" dirty="0" err="1"/>
              <a:t>str</a:t>
            </a:r>
            <a:r>
              <a:rPr lang="es-MX" dirty="0"/>
              <a:t> que contienen lo que se desea desplegar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tipo de fuente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Las coordenadas de origen para desplegar el texto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tamaño de fuente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grosor de la fuente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La función </a:t>
            </a:r>
            <a:r>
              <a:rPr lang="es-MX" dirty="0" err="1"/>
              <a:t>cv.putText</a:t>
            </a:r>
            <a:r>
              <a:rPr lang="es-MX" dirty="0"/>
              <a:t> agregara el texto en el área de interés.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EB90A92-E949-470D-80E8-4A035554D42F}"/>
              </a:ext>
            </a:extLst>
          </p:cNvPr>
          <p:cNvCxnSpPr>
            <a:cxnSpLocks/>
          </p:cNvCxnSpPr>
          <p:nvPr/>
        </p:nvCxnSpPr>
        <p:spPr>
          <a:xfrm flipV="1">
            <a:off x="2357306" y="2486320"/>
            <a:ext cx="4284964" cy="29882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B427520-4381-4A20-8920-B57B65E05A4C}"/>
              </a:ext>
            </a:extLst>
          </p:cNvPr>
          <p:cNvCxnSpPr>
            <a:cxnSpLocks/>
          </p:cNvCxnSpPr>
          <p:nvPr/>
        </p:nvCxnSpPr>
        <p:spPr>
          <a:xfrm flipV="1">
            <a:off x="2901955" y="3053593"/>
            <a:ext cx="3740315" cy="21670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C04D30C-BAAD-48A3-A929-B8CDD3A1502B}"/>
              </a:ext>
            </a:extLst>
          </p:cNvPr>
          <p:cNvCxnSpPr>
            <a:cxnSpLocks/>
          </p:cNvCxnSpPr>
          <p:nvPr/>
        </p:nvCxnSpPr>
        <p:spPr>
          <a:xfrm flipV="1">
            <a:off x="2072081" y="3266493"/>
            <a:ext cx="4539235" cy="44347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1179645-3E3B-4916-9CD6-BA4AA67D2818}"/>
              </a:ext>
            </a:extLst>
          </p:cNvPr>
          <p:cNvCxnSpPr>
            <a:cxnSpLocks/>
          </p:cNvCxnSpPr>
          <p:nvPr/>
        </p:nvCxnSpPr>
        <p:spPr>
          <a:xfrm flipV="1">
            <a:off x="1988191" y="3905647"/>
            <a:ext cx="4623125" cy="16720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5FCDE02-E271-48B5-8BB4-EFBFAC5FB5D8}"/>
              </a:ext>
            </a:extLst>
          </p:cNvPr>
          <p:cNvCxnSpPr>
            <a:cxnSpLocks/>
          </p:cNvCxnSpPr>
          <p:nvPr/>
        </p:nvCxnSpPr>
        <p:spPr>
          <a:xfrm flipV="1">
            <a:off x="2901955" y="4122106"/>
            <a:ext cx="3793251" cy="4747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78DA611-C0F2-4607-81A7-9483E7BE1057}"/>
              </a:ext>
            </a:extLst>
          </p:cNvPr>
          <p:cNvCxnSpPr>
            <a:cxnSpLocks/>
          </p:cNvCxnSpPr>
          <p:nvPr/>
        </p:nvCxnSpPr>
        <p:spPr>
          <a:xfrm flipV="1">
            <a:off x="4499788" y="4596863"/>
            <a:ext cx="2286906" cy="73994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ítulo 1">
            <a:extLst>
              <a:ext uri="{FF2B5EF4-FFF2-40B4-BE49-F238E27FC236}">
                <a16:creationId xmlns:a16="http://schemas.microsoft.com/office/drawing/2014/main" id="{E143A2FE-7880-45C0-837C-01A20BEF499D}"/>
              </a:ext>
            </a:extLst>
          </p:cNvPr>
          <p:cNvSpPr txBox="1">
            <a:spLocks/>
          </p:cNvSpPr>
          <p:nvPr/>
        </p:nvSpPr>
        <p:spPr>
          <a:xfrm>
            <a:off x="505438" y="426912"/>
            <a:ext cx="10515600" cy="507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rgbClr val="FFC000"/>
                </a:solidFill>
                <a:latin typeface="Oswald" panose="02000503000000000000" pitchFamily="2" charset="0"/>
              </a:rPr>
              <a:t>Implementación del método para encontrar la dirección de giro</a:t>
            </a:r>
            <a:endParaRPr lang="en-US" dirty="0">
              <a:solidFill>
                <a:srgbClr val="FFC000"/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76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B00FB4-BB5E-4DF8-8EC4-C3876A76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12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87E275-BA1E-4508-A903-E8638C23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56" y="1375679"/>
            <a:ext cx="5353459" cy="454158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7F7F4C9-FABB-4F17-8F29-38EC36A17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319" y="2652096"/>
            <a:ext cx="5076459" cy="2343449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E2A98DDB-06F3-4054-9717-19B297981CF0}"/>
              </a:ext>
            </a:extLst>
          </p:cNvPr>
          <p:cNvSpPr/>
          <p:nvPr/>
        </p:nvSpPr>
        <p:spPr>
          <a:xfrm>
            <a:off x="6945921" y="4049147"/>
            <a:ext cx="788565" cy="5704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19BD707-2B11-42FD-BF10-A7B84540DAA0}"/>
              </a:ext>
            </a:extLst>
          </p:cNvPr>
          <p:cNvSpPr/>
          <p:nvPr/>
        </p:nvSpPr>
        <p:spPr>
          <a:xfrm>
            <a:off x="8216317" y="3361248"/>
            <a:ext cx="1246465" cy="5704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A4C8311-4567-4FAD-8ED7-23CAE445D395}"/>
              </a:ext>
            </a:extLst>
          </p:cNvPr>
          <p:cNvSpPr/>
          <p:nvPr/>
        </p:nvSpPr>
        <p:spPr>
          <a:xfrm>
            <a:off x="9714288" y="4082703"/>
            <a:ext cx="788565" cy="5704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D429FDF3-E002-460D-ABA9-04D66E43D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856" y="802053"/>
            <a:ext cx="10515600" cy="573626"/>
          </a:xfrm>
        </p:spPr>
        <p:txBody>
          <a:bodyPr>
            <a:normAutofit fontScale="92500"/>
          </a:bodyPr>
          <a:lstStyle/>
          <a:p>
            <a:r>
              <a:rPr lang="es-MX" sz="2000" dirty="0"/>
              <a:t>Esta parte es para verificar que todo este configurado correctamente antes de colocarlo en el video</a:t>
            </a:r>
            <a:endParaRPr lang="en-US" sz="2000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47771AFD-EB2E-46AB-A645-939F4944CDB1}"/>
              </a:ext>
            </a:extLst>
          </p:cNvPr>
          <p:cNvSpPr txBox="1">
            <a:spLocks/>
          </p:cNvSpPr>
          <p:nvPr/>
        </p:nvSpPr>
        <p:spPr>
          <a:xfrm>
            <a:off x="505438" y="219890"/>
            <a:ext cx="10515600" cy="507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rgbClr val="FFC000"/>
                </a:solidFill>
                <a:latin typeface="Oswald" panose="02000503000000000000" pitchFamily="2" charset="0"/>
              </a:rPr>
              <a:t>Implementación del método para encontrar la dirección de giro</a:t>
            </a:r>
            <a:endParaRPr lang="en-US" dirty="0">
              <a:solidFill>
                <a:srgbClr val="FFC000"/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609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B6107C-CD2A-46BE-9A5D-975D1EA2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13</a:t>
            </a:fld>
            <a:endParaRPr lang="es-MX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6EE8157-3BD4-4C90-A86D-F3BEB806F694}"/>
              </a:ext>
            </a:extLst>
          </p:cNvPr>
          <p:cNvSpPr txBox="1">
            <a:spLocks/>
          </p:cNvSpPr>
          <p:nvPr/>
        </p:nvSpPr>
        <p:spPr>
          <a:xfrm>
            <a:off x="505438" y="426912"/>
            <a:ext cx="10515600" cy="507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rgbClr val="FFC000"/>
                </a:solidFill>
                <a:latin typeface="Oswald" panose="02000503000000000000" pitchFamily="2" charset="0"/>
              </a:rPr>
              <a:t>Implementación del método para encontrar la dirección de giro</a:t>
            </a:r>
            <a:endParaRPr lang="en-US" dirty="0">
              <a:solidFill>
                <a:srgbClr val="FFC000"/>
              </a:solidFill>
              <a:latin typeface="Oswald" panose="02000503000000000000" pitchFamily="2" charset="0"/>
            </a:endParaRPr>
          </a:p>
        </p:txBody>
      </p:sp>
      <p:sp>
        <p:nvSpPr>
          <p:cNvPr id="6" name="Shape 192">
            <a:extLst>
              <a:ext uri="{FF2B5EF4-FFF2-40B4-BE49-F238E27FC236}">
                <a16:creationId xmlns:a16="http://schemas.microsoft.com/office/drawing/2014/main" id="{A8D5031A-9CBD-4058-B506-3CA073350EA3}"/>
              </a:ext>
            </a:extLst>
          </p:cNvPr>
          <p:cNvSpPr txBox="1"/>
          <p:nvPr/>
        </p:nvSpPr>
        <p:spPr>
          <a:xfrm>
            <a:off x="505438" y="1627209"/>
            <a:ext cx="8596618" cy="80534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66FF"/>
              </a:buClr>
              <a:buSzPct val="25000"/>
            </a:pPr>
            <a:r>
              <a:rPr lang="es-ES" sz="11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#</a:t>
            </a:r>
            <a:r>
              <a:rPr lang="es-ES" sz="11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Funcion</a:t>
            </a:r>
            <a:r>
              <a:rPr lang="es-ES" sz="11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suma normalizada izquierda</a:t>
            </a:r>
          </a:p>
          <a:p>
            <a:pPr>
              <a:buClr>
                <a:srgbClr val="FF66FF"/>
              </a:buClr>
              <a:buSzPct val="25000"/>
            </a:pPr>
            <a:r>
              <a:rPr lang="es-E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s-E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s-E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sum_izquierda</a:t>
            </a:r>
            <a:r>
              <a:rPr lang="es-E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(imagen, </a:t>
            </a:r>
            <a:r>
              <a:rPr lang="es-E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valor_punto_medio</a:t>
            </a:r>
            <a:r>
              <a:rPr lang="es-E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>
              <a:buClr>
                <a:srgbClr val="FF66FF"/>
              </a:buClr>
              <a:buSzPct val="25000"/>
            </a:pPr>
            <a:r>
              <a:rPr lang="es-E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s-E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return</a:t>
            </a:r>
            <a:r>
              <a:rPr lang="es-E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s-E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np.round</a:t>
            </a:r>
            <a:r>
              <a:rPr lang="es-E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s-E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np.sum</a:t>
            </a:r>
            <a:r>
              <a:rPr lang="es-E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 imagen[:, :</a:t>
            </a:r>
            <a:r>
              <a:rPr lang="es-E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valor_punto_medio</a:t>
            </a:r>
            <a:r>
              <a:rPr lang="es-E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].sum(axis=0) )/(255*240*480),2)</a:t>
            </a:r>
            <a:endParaRPr lang="es-MX" sz="1100" dirty="0">
              <a:solidFill>
                <a:srgbClr val="31F3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7" name="Shape 192">
            <a:extLst>
              <a:ext uri="{FF2B5EF4-FFF2-40B4-BE49-F238E27FC236}">
                <a16:creationId xmlns:a16="http://schemas.microsoft.com/office/drawing/2014/main" id="{42584EF1-FFA7-44C1-BA76-B3FA67E5F01E}"/>
              </a:ext>
            </a:extLst>
          </p:cNvPr>
          <p:cNvSpPr txBox="1"/>
          <p:nvPr/>
        </p:nvSpPr>
        <p:spPr>
          <a:xfrm>
            <a:off x="505438" y="2623658"/>
            <a:ext cx="8596618" cy="80534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66FF"/>
              </a:buClr>
              <a:buSzPct val="25000"/>
            </a:pPr>
            <a:r>
              <a:rPr lang="es-ES" sz="11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#</a:t>
            </a:r>
            <a:r>
              <a:rPr lang="es-ES" sz="11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Funcion</a:t>
            </a:r>
            <a:r>
              <a:rPr lang="es-ES" sz="11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suma normalizada derecha</a:t>
            </a:r>
          </a:p>
          <a:p>
            <a:pPr>
              <a:buClr>
                <a:srgbClr val="FF66FF"/>
              </a:buClr>
              <a:buSzPct val="25000"/>
            </a:pPr>
            <a:r>
              <a:rPr lang="es-E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s-E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s-E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sum_derecha</a:t>
            </a:r>
            <a:r>
              <a:rPr lang="es-E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(imagen, </a:t>
            </a:r>
            <a:r>
              <a:rPr lang="es-E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valor_punto_medio</a:t>
            </a:r>
            <a:r>
              <a:rPr lang="es-E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>
              <a:buClr>
                <a:srgbClr val="FF66FF"/>
              </a:buClr>
              <a:buSzPct val="25000"/>
            </a:pPr>
            <a:r>
              <a:rPr lang="es-E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s-E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return</a:t>
            </a:r>
            <a:r>
              <a:rPr lang="es-E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  <a:r>
              <a:rPr lang="es-E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np.round</a:t>
            </a:r>
            <a:r>
              <a:rPr lang="es-E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s-E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np.sum</a:t>
            </a:r>
            <a:r>
              <a:rPr lang="es-E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 imagen[:, </a:t>
            </a:r>
            <a:r>
              <a:rPr lang="es-E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valor_punto_medio</a:t>
            </a:r>
            <a:r>
              <a:rPr lang="es-E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:].sum(axis=0) )/(255*240*480),2</a:t>
            </a:r>
            <a:r>
              <a:rPr lang="es-ES" sz="11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s-MX" sz="1100" dirty="0">
              <a:solidFill>
                <a:srgbClr val="31F3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194D9E1-CB35-4765-BDA1-893C067F2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1" y="4241308"/>
            <a:ext cx="7369548" cy="2297604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3098A61E-B859-4D03-B4C4-BA0385C3B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686" y="1053583"/>
            <a:ext cx="10515600" cy="573626"/>
          </a:xfrm>
        </p:spPr>
        <p:txBody>
          <a:bodyPr>
            <a:normAutofit fontScale="92500" lnSpcReduction="10000"/>
          </a:bodyPr>
          <a:lstStyle/>
          <a:p>
            <a:r>
              <a:rPr lang="es-MX" sz="2000" dirty="0"/>
              <a:t>Definimos las sumas normalizadas, el valor de normalización es 240 (alto) x 480 (ancho) x 255 (pixel blanco)</a:t>
            </a:r>
            <a:endParaRPr lang="en-US" sz="2000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9BE466F7-8BB9-488F-944D-D1B92125D605}"/>
              </a:ext>
            </a:extLst>
          </p:cNvPr>
          <p:cNvSpPr txBox="1">
            <a:spLocks/>
          </p:cNvSpPr>
          <p:nvPr/>
        </p:nvSpPr>
        <p:spPr>
          <a:xfrm>
            <a:off x="285129" y="3771932"/>
            <a:ext cx="11291677" cy="5736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/>
              <a:t>En nuestra notebook una vez que definimos las sumas normalizadas y las evaluamos para asegurarnos que todo esta bien.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6371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6F8315-DA37-432F-9E7F-C2356A05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14</a:t>
            </a:fld>
            <a:endParaRPr lang="es-MX" dirty="0"/>
          </a:p>
        </p:txBody>
      </p:sp>
      <p:sp>
        <p:nvSpPr>
          <p:cNvPr id="6" name="Shape 192">
            <a:extLst>
              <a:ext uri="{FF2B5EF4-FFF2-40B4-BE49-F238E27FC236}">
                <a16:creationId xmlns:a16="http://schemas.microsoft.com/office/drawing/2014/main" id="{C4486FF3-FE91-4072-9EB4-A0483CED9080}"/>
              </a:ext>
            </a:extLst>
          </p:cNvPr>
          <p:cNvSpPr txBox="1"/>
          <p:nvPr/>
        </p:nvSpPr>
        <p:spPr>
          <a:xfrm>
            <a:off x="814339" y="934242"/>
            <a:ext cx="6195425" cy="553366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66FF"/>
              </a:buClr>
              <a:buSzPct val="25000"/>
            </a:pPr>
            <a:r>
              <a:rPr lang="es-MX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#Implementación de la dirección de giro en el video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import time</a:t>
            </a:r>
          </a:p>
          <a:p>
            <a:pPr>
              <a:buClr>
                <a:srgbClr val="FF66FF"/>
              </a:buClr>
              <a:buSzPct val="25000"/>
            </a:pPr>
            <a:endParaRPr lang="en-US" sz="900" dirty="0">
              <a:solidFill>
                <a:srgbClr val="92D05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video =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cv.VideoCapture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('videos/video_carretera_2.mp4')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while(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video.isOpened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()):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   ret, frame =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video.read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   if ret: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cv.imshow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("video", frame)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img_bin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=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binarizacion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(frame)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cv.polylines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img_bin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,[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pts_poligono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],True,(100,100,100))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cv.imshow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("video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binarizado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",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img_bin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) 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img_interes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=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area_interes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img_bin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mid_point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punto_medio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img_interes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valor_sum_izquierda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=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sum_izquierda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img_interes,mid_point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valor_sum_derecha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=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sum_derecha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img_interes,mid_point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cv.putText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img_interes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, str(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valor_sum_izquierda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), org1, font, 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fontScale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, 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                 color, thickness, 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cv.LINE_AA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, False)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cv.putText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img_interes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, str(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valor_sum_derecha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), org2, font, 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fontScale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, 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                 color, thickness, 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cv.LINE_AA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, False)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        delta = 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valor_sum_izquierda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 - 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valor_sum_derecha</a:t>
            </a:r>
            <a:endParaRPr lang="en-US" sz="900" dirty="0">
              <a:solidFill>
                <a:srgbClr val="FFCC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        if delta &gt; 0.07 :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            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movimiento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 = "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izquierda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elif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 delta &lt; -0.07 :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            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movimiento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 = "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derecha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        else: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            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movimiento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 = "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adelante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cv.putText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img_interes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movimiento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, org3, font, 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fontScale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, 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                 color, thickness, 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cv.LINE_AA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, False)       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cv.circle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img_interes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, (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mid_point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, 235), 5, (100,100,100), -1) ;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cv.imshow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("video area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interes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",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img_interes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)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time.sleep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(0.02)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       if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cv.waitKey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(1) &amp; 0xFF ==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ord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('q'):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           break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   else: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       break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video.release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cv.destroyAllWindows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s-MX" sz="900" dirty="0">
              <a:solidFill>
                <a:srgbClr val="31F3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7C8C376-F1F6-4CEC-875E-396EE083E20E}"/>
              </a:ext>
            </a:extLst>
          </p:cNvPr>
          <p:cNvSpPr txBox="1"/>
          <p:nvPr/>
        </p:nvSpPr>
        <p:spPr>
          <a:xfrm>
            <a:off x="7691276" y="1240982"/>
            <a:ext cx="400542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agrega la librería time que servirá para llevar a cabo una pausa entre cada </a:t>
            </a:r>
            <a:r>
              <a:rPr lang="es-MX" dirty="0" err="1"/>
              <a:t>frame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Valor de las sumas normalizadas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despliegan los valores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calcula el valor de </a:t>
            </a:r>
            <a:r>
              <a:rPr lang="es-MX" i="1" dirty="0">
                <a:solidFill>
                  <a:srgbClr val="E58C0E"/>
                </a:solidFill>
              </a:rPr>
              <a:t>delta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Dependiendo del valor, la variable </a:t>
            </a:r>
            <a:r>
              <a:rPr lang="es-MX" i="1" dirty="0">
                <a:solidFill>
                  <a:srgbClr val="E58C0E"/>
                </a:solidFill>
              </a:rPr>
              <a:t>delta</a:t>
            </a:r>
            <a:r>
              <a:rPr lang="es-MX" i="1" dirty="0">
                <a:solidFill>
                  <a:srgbClr val="31F3FF"/>
                </a:solidFill>
              </a:rPr>
              <a:t> </a:t>
            </a:r>
            <a:r>
              <a:rPr lang="es-MX" dirty="0"/>
              <a:t> adquiere un valor string, ya sea “izquierda”, “derecha” o “adelante”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despliega el texto de la variable </a:t>
            </a:r>
            <a:r>
              <a:rPr lang="es-MX" i="1" dirty="0">
                <a:solidFill>
                  <a:srgbClr val="31F3FF"/>
                </a:solidFill>
              </a:rPr>
              <a:t>movimiento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i="1" dirty="0">
              <a:solidFill>
                <a:srgbClr val="31F3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time.sleep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/>
              <a:t>nos permite una pausa entre cada </a:t>
            </a:r>
            <a:r>
              <a:rPr lang="es-MX" dirty="0" err="1"/>
              <a:t>frame</a:t>
            </a:r>
            <a:r>
              <a:rPr lang="es-MX" dirty="0"/>
              <a:t>. Se puede comentar en caso de no ser requerido.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i="1" dirty="0">
              <a:solidFill>
                <a:srgbClr val="31F3FF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EB90A92-E949-470D-80E8-4A035554D42F}"/>
              </a:ext>
            </a:extLst>
          </p:cNvPr>
          <p:cNvCxnSpPr>
            <a:cxnSpLocks/>
          </p:cNvCxnSpPr>
          <p:nvPr/>
        </p:nvCxnSpPr>
        <p:spPr>
          <a:xfrm>
            <a:off x="1706880" y="1379220"/>
            <a:ext cx="6042660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B427520-4381-4A20-8920-B57B65E05A4C}"/>
              </a:ext>
            </a:extLst>
          </p:cNvPr>
          <p:cNvCxnSpPr>
            <a:cxnSpLocks/>
          </p:cNvCxnSpPr>
          <p:nvPr/>
        </p:nvCxnSpPr>
        <p:spPr>
          <a:xfrm flipV="1">
            <a:off x="6324600" y="2529841"/>
            <a:ext cx="1424940" cy="76485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C04D30C-BAAD-48A3-A929-B8CDD3A1502B}"/>
              </a:ext>
            </a:extLst>
          </p:cNvPr>
          <p:cNvCxnSpPr>
            <a:cxnSpLocks/>
          </p:cNvCxnSpPr>
          <p:nvPr/>
        </p:nvCxnSpPr>
        <p:spPr>
          <a:xfrm flipV="1">
            <a:off x="4686300" y="3349973"/>
            <a:ext cx="3063240" cy="4647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1179645-3E3B-4916-9CD6-BA4AA67D2818}"/>
              </a:ext>
            </a:extLst>
          </p:cNvPr>
          <p:cNvCxnSpPr>
            <a:cxnSpLocks/>
          </p:cNvCxnSpPr>
          <p:nvPr/>
        </p:nvCxnSpPr>
        <p:spPr>
          <a:xfrm>
            <a:off x="3558540" y="4030980"/>
            <a:ext cx="4191000" cy="18740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ítulo 1">
            <a:extLst>
              <a:ext uri="{FF2B5EF4-FFF2-40B4-BE49-F238E27FC236}">
                <a16:creationId xmlns:a16="http://schemas.microsoft.com/office/drawing/2014/main" id="{E143A2FE-7880-45C0-837C-01A20BEF499D}"/>
              </a:ext>
            </a:extLst>
          </p:cNvPr>
          <p:cNvSpPr txBox="1">
            <a:spLocks/>
          </p:cNvSpPr>
          <p:nvPr/>
        </p:nvSpPr>
        <p:spPr>
          <a:xfrm>
            <a:off x="505438" y="426912"/>
            <a:ext cx="10515600" cy="507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rgbClr val="FFC000"/>
                </a:solidFill>
                <a:latin typeface="Oswald" panose="02000503000000000000" pitchFamily="2" charset="0"/>
              </a:rPr>
              <a:t>Implementación del método para encontrar la dirección de giro</a:t>
            </a:r>
            <a:endParaRPr lang="en-US" dirty="0">
              <a:solidFill>
                <a:srgbClr val="FFC000"/>
              </a:solidFill>
              <a:latin typeface="Oswald" panose="02000503000000000000" pitchFamily="2" charset="0"/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671E277-5A5E-4384-8548-AA5B1670C76C}"/>
              </a:ext>
            </a:extLst>
          </p:cNvPr>
          <p:cNvCxnSpPr>
            <a:cxnSpLocks/>
          </p:cNvCxnSpPr>
          <p:nvPr/>
        </p:nvCxnSpPr>
        <p:spPr>
          <a:xfrm flipV="1">
            <a:off x="5257800" y="2278380"/>
            <a:ext cx="2491740" cy="76485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C5C26CFC-BF56-4378-8DDE-146381A772EF}"/>
              </a:ext>
            </a:extLst>
          </p:cNvPr>
          <p:cNvCxnSpPr>
            <a:cxnSpLocks/>
          </p:cNvCxnSpPr>
          <p:nvPr/>
        </p:nvCxnSpPr>
        <p:spPr>
          <a:xfrm>
            <a:off x="5396901" y="4785928"/>
            <a:ext cx="2294375" cy="38920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D0B4144A-F1CA-4EE3-9CF2-BBE5AC6E7C65}"/>
              </a:ext>
            </a:extLst>
          </p:cNvPr>
          <p:cNvCxnSpPr>
            <a:cxnSpLocks/>
          </p:cNvCxnSpPr>
          <p:nvPr/>
        </p:nvCxnSpPr>
        <p:spPr>
          <a:xfrm>
            <a:off x="2659380" y="5379720"/>
            <a:ext cx="5090160" cy="47244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70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86E4C097-73BF-4DB7-8B65-25AF29726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" y="607804"/>
            <a:ext cx="4914900" cy="192041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2FD0E2C-C44C-4EC3-BDE3-4223BB9D8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81" y="2598420"/>
            <a:ext cx="4880350" cy="192041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394D80A-F954-4308-96CE-63E46CEC1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039" y="4669180"/>
            <a:ext cx="5175689" cy="2029751"/>
          </a:xfrm>
          <a:prstGeom prst="rect">
            <a:avLst/>
          </a:prstGeom>
        </p:spPr>
      </p:pic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7CA1FB26-ECC4-4F52-B66B-850E1228A68E}"/>
              </a:ext>
            </a:extLst>
          </p:cNvPr>
          <p:cNvSpPr/>
          <p:nvPr/>
        </p:nvSpPr>
        <p:spPr>
          <a:xfrm>
            <a:off x="3124200" y="3223260"/>
            <a:ext cx="556260" cy="32004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26E1A746-E285-45C3-AB1B-3694073CA038}"/>
              </a:ext>
            </a:extLst>
          </p:cNvPr>
          <p:cNvSpPr/>
          <p:nvPr/>
        </p:nvSpPr>
        <p:spPr>
          <a:xfrm>
            <a:off x="5974080" y="5684055"/>
            <a:ext cx="556260" cy="32004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53D01689-11AD-4248-9089-FBF48446EA06}"/>
              </a:ext>
            </a:extLst>
          </p:cNvPr>
          <p:cNvSpPr/>
          <p:nvPr/>
        </p:nvSpPr>
        <p:spPr>
          <a:xfrm rot="10800000">
            <a:off x="5539740" y="1407991"/>
            <a:ext cx="556260" cy="32004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AA80929-7DF0-4B66-9C41-3DFF9A6F19B3}"/>
              </a:ext>
            </a:extLst>
          </p:cNvPr>
          <p:cNvSpPr txBox="1"/>
          <p:nvPr/>
        </p:nvSpPr>
        <p:spPr>
          <a:xfrm>
            <a:off x="6254903" y="1392459"/>
            <a:ext cx="108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Sin curva </a:t>
            </a:r>
            <a:endParaRPr lang="en-U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C0DDA4D-C2CB-4633-A665-77B801023960}"/>
              </a:ext>
            </a:extLst>
          </p:cNvPr>
          <p:cNvSpPr txBox="1"/>
          <p:nvPr/>
        </p:nvSpPr>
        <p:spPr>
          <a:xfrm>
            <a:off x="699066" y="3059668"/>
            <a:ext cx="1995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Con curva </a:t>
            </a:r>
          </a:p>
          <a:p>
            <a:r>
              <a:rPr lang="es-MX" dirty="0"/>
              <a:t>y giro a la izquierda</a:t>
            </a:r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30756DD-9C4C-49C6-8F9C-69E15D9F23F0}"/>
              </a:ext>
            </a:extLst>
          </p:cNvPr>
          <p:cNvSpPr txBox="1"/>
          <p:nvPr/>
        </p:nvSpPr>
        <p:spPr>
          <a:xfrm>
            <a:off x="3822644" y="5520909"/>
            <a:ext cx="1894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Con curva </a:t>
            </a:r>
          </a:p>
          <a:p>
            <a:r>
              <a:rPr lang="es-MX" dirty="0"/>
              <a:t>y giro a la derecha</a:t>
            </a:r>
            <a:endParaRPr lang="en-US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E90E39D4-7D11-4263-B41B-96487667B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3130" y="607804"/>
            <a:ext cx="2673887" cy="2089676"/>
          </a:xfrm>
          <a:prstGeom prst="rect">
            <a:avLst/>
          </a:prstGeom>
        </p:spPr>
      </p:pic>
      <p:sp>
        <p:nvSpPr>
          <p:cNvPr id="22" name="Título 1">
            <a:extLst>
              <a:ext uri="{FF2B5EF4-FFF2-40B4-BE49-F238E27FC236}">
                <a16:creationId xmlns:a16="http://schemas.microsoft.com/office/drawing/2014/main" id="{E100035C-5C19-4768-91FE-69443BB8C40C}"/>
              </a:ext>
            </a:extLst>
          </p:cNvPr>
          <p:cNvSpPr txBox="1">
            <a:spLocks/>
          </p:cNvSpPr>
          <p:nvPr/>
        </p:nvSpPr>
        <p:spPr>
          <a:xfrm>
            <a:off x="459593" y="88608"/>
            <a:ext cx="10515600" cy="507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>
                <a:solidFill>
                  <a:srgbClr val="FFC000"/>
                </a:solidFill>
                <a:latin typeface="Oswald" panose="02000503000000000000" pitchFamily="2" charset="0"/>
              </a:rPr>
              <a:t>Implementación del método para encontrar la dirección de giro</a:t>
            </a:r>
            <a:endParaRPr lang="en-US" sz="2400" dirty="0">
              <a:solidFill>
                <a:srgbClr val="FFC000"/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73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893766-0001-4744-BA44-6838B4C16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0369"/>
            <a:ext cx="10515600" cy="1833562"/>
          </a:xfrm>
        </p:spPr>
        <p:txBody>
          <a:bodyPr/>
          <a:lstStyle/>
          <a:p>
            <a:r>
              <a:rPr lang="es-MX" dirty="0"/>
              <a:t>El valor del parámetro </a:t>
            </a:r>
            <a:r>
              <a:rPr lang="es-MX" i="1" dirty="0">
                <a:solidFill>
                  <a:srgbClr val="E58C0E"/>
                </a:solidFill>
              </a:rPr>
              <a:t>delta</a:t>
            </a:r>
            <a:r>
              <a:rPr lang="es-MX" dirty="0"/>
              <a:t> se ajusta dependiendo de los valores que aparecerán y depende de cada configuración de video.</a:t>
            </a:r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D9FCD3-8C97-4DBD-8F1C-B0A8EFA2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16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2F6C42A-C6D5-4930-8C9C-9102585D08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474" t="52508"/>
          <a:stretch/>
        </p:blipFill>
        <p:spPr>
          <a:xfrm>
            <a:off x="3909059" y="1195075"/>
            <a:ext cx="3992881" cy="2225639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CFEF43A6-21FD-4396-8DC9-A926AFD0FCB9}"/>
              </a:ext>
            </a:extLst>
          </p:cNvPr>
          <p:cNvSpPr/>
          <p:nvPr/>
        </p:nvSpPr>
        <p:spPr>
          <a:xfrm>
            <a:off x="4373880" y="2498172"/>
            <a:ext cx="518160" cy="419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AE1C9C9-BD9E-48E3-B48D-C8C22E2B74A3}"/>
              </a:ext>
            </a:extLst>
          </p:cNvPr>
          <p:cNvSpPr/>
          <p:nvPr/>
        </p:nvSpPr>
        <p:spPr>
          <a:xfrm>
            <a:off x="6781802" y="2521941"/>
            <a:ext cx="518160" cy="419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D955328-6BBA-4A61-990B-95498CA15C4C}"/>
              </a:ext>
            </a:extLst>
          </p:cNvPr>
          <p:cNvSpPr txBox="1">
            <a:spLocks/>
          </p:cNvSpPr>
          <p:nvPr/>
        </p:nvSpPr>
        <p:spPr>
          <a:xfrm>
            <a:off x="505438" y="426912"/>
            <a:ext cx="10515600" cy="507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rgbClr val="FFC000"/>
                </a:solidFill>
                <a:latin typeface="Oswald" panose="02000503000000000000" pitchFamily="2" charset="0"/>
              </a:rPr>
              <a:t>Implementación del método para encontrar la dirección de giro</a:t>
            </a:r>
            <a:endParaRPr lang="en-US" dirty="0">
              <a:solidFill>
                <a:srgbClr val="FFC000"/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880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51222-307C-4A0D-9604-395A1FB1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dirty="0">
                <a:solidFill>
                  <a:srgbClr val="00B0F0"/>
                </a:solidFill>
                <a:latin typeface="Oswald" panose="02000503000000000000" pitchFamily="2" charset="0"/>
              </a:rPr>
              <a:t>Instrucciones</a:t>
            </a:r>
            <a:endParaRPr lang="en-US" sz="4800" dirty="0">
              <a:solidFill>
                <a:srgbClr val="00B0F0"/>
              </a:solidFill>
              <a:latin typeface="Oswald" panose="02000503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F5B7C7-093F-493E-9717-350A3397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Montserrat" panose="02000505000000020004" pitchFamily="2" charset="0"/>
              </a:rPr>
              <a:t>Para esta primera parte guarde el notebook con el siguiente nombre:</a:t>
            </a:r>
            <a:r>
              <a:rPr lang="es-MX" dirty="0">
                <a:solidFill>
                  <a:srgbClr val="FFFF00"/>
                </a:solidFill>
                <a:latin typeface="Montserrat" panose="02000505000000020004" pitchFamily="2" charset="0"/>
              </a:rPr>
              <a:t> SDC_6A_Nombre_Apellido.ipynb </a:t>
            </a:r>
            <a:endParaRPr lang="es-MX" dirty="0">
              <a:latin typeface="Montserrat" panose="02000505000000020004" pitchFamily="2" charset="0"/>
            </a:endParaRPr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7CB5DE-C93D-4261-B06C-FFE3C143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4166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B3B220A-2905-499E-A7D0-AF8AD49C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7" y="4025507"/>
            <a:ext cx="10515600" cy="1325559"/>
          </a:xfrm>
        </p:spPr>
        <p:txBody>
          <a:bodyPr>
            <a:normAutofit/>
          </a:bodyPr>
          <a:lstStyle/>
          <a:p>
            <a:pPr algn="r"/>
            <a:r>
              <a:rPr lang="es-MX" dirty="0">
                <a:solidFill>
                  <a:srgbClr val="00B0F0"/>
                </a:solidFill>
                <a:latin typeface="Oswald" panose="02000503000000000000" pitchFamily="2" charset="0"/>
              </a:rPr>
              <a:t>Ejercicio 2: </a:t>
            </a:r>
            <a:br>
              <a:rPr lang="es-MX" dirty="0">
                <a:solidFill>
                  <a:srgbClr val="00B0F0"/>
                </a:solidFill>
                <a:latin typeface="Oswald" panose="02000503000000000000" pitchFamily="2" charset="0"/>
              </a:rPr>
            </a:br>
            <a:r>
              <a:rPr lang="es-MX" dirty="0">
                <a:solidFill>
                  <a:srgbClr val="00B0F0"/>
                </a:solidFill>
                <a:latin typeface="Oswald" panose="02000503000000000000" pitchFamily="2" charset="0"/>
              </a:rPr>
              <a:t>Mostrar la dirección de giro en su video</a:t>
            </a:r>
            <a:endParaRPr lang="en-US" dirty="0">
              <a:solidFill>
                <a:srgbClr val="00B0F0"/>
              </a:solidFill>
              <a:latin typeface="Oswald" panose="02000503000000000000" pitchFamily="2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3BF9F6-C29D-422E-A9DA-1A2C86CDAF42}"/>
              </a:ext>
            </a:extLst>
          </p:cNvPr>
          <p:cNvSpPr txBox="1">
            <a:spLocks/>
          </p:cNvSpPr>
          <p:nvPr/>
        </p:nvSpPr>
        <p:spPr>
          <a:xfrm>
            <a:off x="1028702" y="5355583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4400" b="0" i="0" u="none" strike="noStrike" kern="1200" cap="none" spc="0" baseline="0">
                <a:solidFill>
                  <a:srgbClr val="FFFFFF"/>
                </a:solidFill>
                <a:uFillTx/>
                <a:latin typeface="Calibri Light"/>
              </a:defRPr>
            </a:lvl1pPr>
          </a:lstStyle>
          <a:p>
            <a:pPr algn="r"/>
            <a:r>
              <a:rPr lang="es-MX" sz="4000" dirty="0">
                <a:solidFill>
                  <a:srgbClr val="67FF67"/>
                </a:solidFill>
                <a:latin typeface="+mn-lt"/>
              </a:rPr>
              <a:t>Realice la implementación en su propio video </a:t>
            </a:r>
            <a:endParaRPr lang="en-US" sz="4000" dirty="0">
              <a:solidFill>
                <a:srgbClr val="67FF67"/>
              </a:solidFill>
              <a:latin typeface="+mn-lt"/>
            </a:endParaRPr>
          </a:p>
        </p:txBody>
      </p:sp>
      <p:pic>
        <p:nvPicPr>
          <p:cNvPr id="8" name="Imagen 7" descr="Imagen que contiene computadora, tabla&#10;&#10;Descripción generada automáticamente">
            <a:extLst>
              <a:ext uri="{FF2B5EF4-FFF2-40B4-BE49-F238E27FC236}">
                <a16:creationId xmlns:a16="http://schemas.microsoft.com/office/drawing/2014/main" id="{21DF915C-FD8E-4CC5-A4E5-49B41EDE4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81" y="308781"/>
            <a:ext cx="7943313" cy="371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36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7C2AC-3D12-4C88-AE1C-B2BD772C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FFC000"/>
                </a:solidFill>
                <a:latin typeface="Oswald" panose="02000503000000000000" pitchFamily="2" charset="0"/>
              </a:rPr>
              <a:t>Implementación del ejercicio 1 en su video</a:t>
            </a:r>
            <a:endParaRPr lang="en-US" dirty="0">
              <a:solidFill>
                <a:srgbClr val="FFC000"/>
              </a:solidFill>
              <a:latin typeface="Oswald" panose="02000503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BAA48A-4676-4827-98CE-71163C4FC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61" y="1893302"/>
            <a:ext cx="7410759" cy="2897376"/>
          </a:xfrm>
        </p:spPr>
        <p:txBody>
          <a:bodyPr>
            <a:normAutofit/>
          </a:bodyPr>
          <a:lstStyle/>
          <a:p>
            <a:r>
              <a:rPr lang="es-MX" dirty="0"/>
              <a:t>Utilice el video que hizo en la actividad SDC-5</a:t>
            </a:r>
          </a:p>
          <a:p>
            <a:r>
              <a:rPr lang="es-MX" dirty="0"/>
              <a:t>Realice todos los pasos mostrados en la primera parte en un nuevo notebook de Jupyter.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EE02365-19C6-4C94-932D-48D61A60CD78}"/>
              </a:ext>
            </a:extLst>
          </p:cNvPr>
          <p:cNvSpPr/>
          <p:nvPr/>
        </p:nvSpPr>
        <p:spPr>
          <a:xfrm>
            <a:off x="8414157" y="4354599"/>
            <a:ext cx="788565" cy="230446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76B1D7B-E3DE-4B7C-B2E3-02791775FE0B}"/>
              </a:ext>
            </a:extLst>
          </p:cNvPr>
          <p:cNvSpPr/>
          <p:nvPr/>
        </p:nvSpPr>
        <p:spPr>
          <a:xfrm rot="1200236">
            <a:off x="8483579" y="3832046"/>
            <a:ext cx="788565" cy="69209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E137D6A-8B59-4855-8318-47E0317407FC}"/>
              </a:ext>
            </a:extLst>
          </p:cNvPr>
          <p:cNvSpPr/>
          <p:nvPr/>
        </p:nvSpPr>
        <p:spPr>
          <a:xfrm rot="1701841">
            <a:off x="8640730" y="3487759"/>
            <a:ext cx="788565" cy="69209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B5B9007-F27B-49BA-AD5D-7770235CD218}"/>
              </a:ext>
            </a:extLst>
          </p:cNvPr>
          <p:cNvSpPr/>
          <p:nvPr/>
        </p:nvSpPr>
        <p:spPr>
          <a:xfrm rot="2824737">
            <a:off x="8900285" y="3185444"/>
            <a:ext cx="788565" cy="69209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202134F-5D3C-49A2-A17B-B7F9F0AB7059}"/>
              </a:ext>
            </a:extLst>
          </p:cNvPr>
          <p:cNvSpPr/>
          <p:nvPr/>
        </p:nvSpPr>
        <p:spPr>
          <a:xfrm rot="4263639">
            <a:off x="9141632" y="3049693"/>
            <a:ext cx="788565" cy="69209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34C50B4-19A3-4405-B347-43C846B7FEA3}"/>
              </a:ext>
            </a:extLst>
          </p:cNvPr>
          <p:cNvSpPr/>
          <p:nvPr/>
        </p:nvSpPr>
        <p:spPr>
          <a:xfrm rot="5400000">
            <a:off x="10444338" y="2129307"/>
            <a:ext cx="788565" cy="230446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7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B3B220A-2905-499E-A7D0-AF8AD49C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260" y="3794457"/>
            <a:ext cx="10515600" cy="1325559"/>
          </a:xfrm>
        </p:spPr>
        <p:txBody>
          <a:bodyPr>
            <a:normAutofit/>
          </a:bodyPr>
          <a:lstStyle/>
          <a:p>
            <a:pPr algn="r"/>
            <a:r>
              <a:rPr lang="es-MX" dirty="0">
                <a:solidFill>
                  <a:srgbClr val="00B0F0"/>
                </a:solidFill>
                <a:latin typeface="Oswald" panose="02000503000000000000" pitchFamily="2" charset="0"/>
              </a:rPr>
              <a:t>Ejercicio 1: </a:t>
            </a:r>
            <a:br>
              <a:rPr lang="es-MX" dirty="0">
                <a:solidFill>
                  <a:srgbClr val="00B0F0"/>
                </a:solidFill>
                <a:latin typeface="Oswald" panose="02000503000000000000" pitchFamily="2" charset="0"/>
              </a:rPr>
            </a:br>
            <a:r>
              <a:rPr lang="es-MX" dirty="0">
                <a:solidFill>
                  <a:srgbClr val="00B0F0"/>
                </a:solidFill>
                <a:latin typeface="Oswald" panose="02000503000000000000" pitchFamily="2" charset="0"/>
              </a:rPr>
              <a:t>Mostrar la dirección de giro</a:t>
            </a:r>
            <a:endParaRPr lang="en-US" dirty="0">
              <a:solidFill>
                <a:srgbClr val="00B0F0"/>
              </a:solidFill>
              <a:latin typeface="Oswald" panose="02000503000000000000" pitchFamily="2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3BF9F6-C29D-422E-A9DA-1A2C86CDAF42}"/>
              </a:ext>
            </a:extLst>
          </p:cNvPr>
          <p:cNvSpPr txBox="1">
            <a:spLocks/>
          </p:cNvSpPr>
          <p:nvPr/>
        </p:nvSpPr>
        <p:spPr>
          <a:xfrm>
            <a:off x="1028702" y="5025007"/>
            <a:ext cx="10515600" cy="16561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 lnSpcReduction="10000"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4400" b="0" i="0" u="none" strike="noStrike" kern="1200" cap="none" spc="0" baseline="0">
                <a:solidFill>
                  <a:srgbClr val="FFFFFF"/>
                </a:solidFill>
                <a:uFillTx/>
                <a:latin typeface="Calibri Light"/>
              </a:defRPr>
            </a:lvl1pPr>
          </a:lstStyle>
          <a:p>
            <a:pPr algn="r"/>
            <a:r>
              <a:rPr lang="es-MX" sz="4000" dirty="0">
                <a:solidFill>
                  <a:srgbClr val="67FF67"/>
                </a:solidFill>
                <a:latin typeface="+mn-lt"/>
              </a:rPr>
              <a:t>Siga todos los pasos de esta primera parte con el video que se adjunta  y la notebook SDC_6_AlgoritmoDeDireccion.ipynb</a:t>
            </a:r>
            <a:endParaRPr lang="en-US" sz="4000" dirty="0">
              <a:solidFill>
                <a:srgbClr val="67FF67"/>
              </a:solidFill>
              <a:latin typeface="+mn-lt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5D2B792-B773-4088-9A8F-2AD5808FE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969" y="741464"/>
            <a:ext cx="7166994" cy="282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68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51222-307C-4A0D-9604-395A1FB1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dirty="0">
                <a:solidFill>
                  <a:srgbClr val="00B0F0"/>
                </a:solidFill>
                <a:latin typeface="Oswald" panose="02000503000000000000" pitchFamily="2" charset="0"/>
              </a:rPr>
              <a:t>Instrucciones</a:t>
            </a:r>
            <a:endParaRPr lang="en-US" sz="4800" dirty="0">
              <a:solidFill>
                <a:srgbClr val="00B0F0"/>
              </a:solidFill>
              <a:latin typeface="Oswald" panose="02000503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F5B7C7-093F-493E-9717-350A3397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>
                <a:latin typeface="Montserrat" panose="02000505000000020004" pitchFamily="2" charset="0"/>
              </a:rPr>
              <a:t>Para esta segunda parte guarde el notebook con el siguiente nombre:</a:t>
            </a:r>
            <a:r>
              <a:rPr lang="es-MX" dirty="0">
                <a:solidFill>
                  <a:srgbClr val="FFFF00"/>
                </a:solidFill>
                <a:latin typeface="Montserrat" panose="02000505000000020004" pitchFamily="2" charset="0"/>
              </a:rPr>
              <a:t> SDC_6B_Nombre_Apellido.ipynb</a:t>
            </a:r>
          </a:p>
          <a:p>
            <a:r>
              <a:rPr lang="es-MX" dirty="0">
                <a:latin typeface="Montserrat" panose="02000505000000020004" pitchFamily="2" charset="0"/>
              </a:rPr>
              <a:t>Comprima toda su carpeta en un archivo .ZIP con el nombre </a:t>
            </a:r>
            <a:r>
              <a:rPr lang="es-MX" dirty="0">
                <a:solidFill>
                  <a:srgbClr val="FFFF00"/>
                </a:solidFill>
                <a:latin typeface="Montserrat" panose="02000505000000020004" pitchFamily="2" charset="0"/>
              </a:rPr>
              <a:t>SDC_6_Nombre_Apellido.ZIP </a:t>
            </a:r>
            <a:r>
              <a:rPr lang="es-MX" dirty="0">
                <a:latin typeface="Montserrat" panose="02000505000000020004" pitchFamily="2" charset="0"/>
              </a:rPr>
              <a:t>(debe incluir los dos notebooks y su video).</a:t>
            </a:r>
          </a:p>
          <a:p>
            <a:r>
              <a:rPr lang="es-MX" dirty="0">
                <a:latin typeface="Montserrat" panose="02000505000000020004" pitchFamily="2" charset="0"/>
              </a:rPr>
              <a:t>En caso de que sea muy grande el archivo ZIP, subirlo a su Google drive o alguna plataforma en la nube y compartirme el link.</a:t>
            </a:r>
            <a:endParaRPr lang="en-US" dirty="0">
              <a:latin typeface="Montserrat" panose="02000505000000020004" pitchFamily="2" charset="0"/>
            </a:endParaRPr>
          </a:p>
          <a:p>
            <a:pPr marL="0" indent="0">
              <a:buNone/>
            </a:pPr>
            <a:r>
              <a:rPr lang="es-MX" dirty="0">
                <a:solidFill>
                  <a:srgbClr val="FFFF00"/>
                </a:solidFill>
                <a:latin typeface="Montserrat" panose="02000505000000020004" pitchFamily="2" charset="0"/>
              </a:rPr>
              <a:t> </a:t>
            </a:r>
            <a:endParaRPr lang="es-MX" dirty="0">
              <a:latin typeface="Montserrat" panose="02000505000000020004" pitchFamily="2" charset="0"/>
            </a:endParaRPr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7CB5DE-C93D-4261-B06C-FFE3C143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6930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E60DC-FA97-46DE-A3D8-28DDEB21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34" y="-113440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rgbClr val="FFFF00"/>
                </a:solidFill>
              </a:rPr>
              <a:t>Ejemplos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8597B7-CB53-4E24-B314-94DA760D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21</a:t>
            </a:fld>
            <a:endParaRPr lang="es-MX"/>
          </a:p>
        </p:txBody>
      </p:sp>
      <p:pic>
        <p:nvPicPr>
          <p:cNvPr id="10" name="Imagen 9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7D1D4D18-F040-4F47-BB57-C711673CD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550" y="965258"/>
            <a:ext cx="9342722" cy="557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7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E60DC-FA97-46DE-A3D8-28DDEB21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FFFF00"/>
                </a:solidFill>
              </a:rPr>
              <a:t>Ejemplos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8597B7-CB53-4E24-B314-94DA760D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22</a:t>
            </a:fld>
            <a:endParaRPr lang="es-MX"/>
          </a:p>
        </p:txBody>
      </p:sp>
      <p:pic>
        <p:nvPicPr>
          <p:cNvPr id="12" name="Imagen 1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B274899-0ACE-430C-9E1A-FC1A184DE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083" y="1781226"/>
            <a:ext cx="9095656" cy="409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60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401985-D17F-49C2-A898-37383251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3519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0357EC-6C24-4E58-BDEB-B27265A5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24</a:t>
            </a:fld>
            <a:endParaRPr lang="es-MX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35A6198-F381-4947-9786-E99948CB8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13"/>
          <a:stretch/>
        </p:blipFill>
        <p:spPr>
          <a:xfrm>
            <a:off x="1875141" y="931178"/>
            <a:ext cx="8441718" cy="5752954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FE45E358-9C39-4C0A-8B4F-D1537F8D0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92" y="-197665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Notebook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94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D5B585-2135-434E-966C-99ABEE45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25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7F95D1C-D48E-418C-9E36-009BAF48F0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37"/>
          <a:stretch/>
        </p:blipFill>
        <p:spPr>
          <a:xfrm>
            <a:off x="2359223" y="136525"/>
            <a:ext cx="7473554" cy="658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32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96AA05-EEA7-438D-82EB-98D8F7DE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26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17AF6AD-4435-4258-9BF6-BEC39A539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149" y="73202"/>
            <a:ext cx="7396580" cy="652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27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366544-AA76-4786-8E8B-F6EB9553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27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9E57F61-A49A-4C45-94B7-B3BE4B890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520" y="306655"/>
            <a:ext cx="7404315" cy="624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60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5D9128-00D4-4DBE-9547-F2764692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393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55512-5B38-4DE9-A864-656AA69A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09" y="132268"/>
            <a:ext cx="10515600" cy="955124"/>
          </a:xfrm>
        </p:spPr>
        <p:txBody>
          <a:bodyPr/>
          <a:lstStyle/>
          <a:p>
            <a:r>
              <a:rPr lang="es-ES" dirty="0">
                <a:solidFill>
                  <a:srgbClr val="FFC000"/>
                </a:solidFill>
                <a:latin typeface="Oswald" panose="02000503000000000000" pitchFamily="2" charset="0"/>
              </a:rPr>
              <a:t>Recapitulando las funciones</a:t>
            </a:r>
            <a:endParaRPr lang="en-US" dirty="0">
              <a:solidFill>
                <a:srgbClr val="FFC000"/>
              </a:solidFill>
              <a:latin typeface="Oswald" panose="02000503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1403B-AD19-4946-9E76-E9D6249D2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6" y="1375005"/>
            <a:ext cx="10515600" cy="571241"/>
          </a:xfrm>
        </p:spPr>
        <p:txBody>
          <a:bodyPr/>
          <a:lstStyle/>
          <a:p>
            <a:r>
              <a:rPr lang="es-MX" dirty="0"/>
              <a:t>Cargar librerías generales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EA34CF-CB1B-4779-BC8E-8F82D913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3</a:t>
            </a:fld>
            <a:endParaRPr lang="es-MX"/>
          </a:p>
        </p:txBody>
      </p:sp>
      <p:sp>
        <p:nvSpPr>
          <p:cNvPr id="16" name="Shape 192">
            <a:extLst>
              <a:ext uri="{FF2B5EF4-FFF2-40B4-BE49-F238E27FC236}">
                <a16:creationId xmlns:a16="http://schemas.microsoft.com/office/drawing/2014/main" id="{19DFDF87-05BF-467E-A820-B7D894C0A9C7}"/>
              </a:ext>
            </a:extLst>
          </p:cNvPr>
          <p:cNvSpPr txBox="1"/>
          <p:nvPr/>
        </p:nvSpPr>
        <p:spPr>
          <a:xfrm>
            <a:off x="747227" y="1866746"/>
            <a:ext cx="5348773" cy="1510436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66FF"/>
              </a:buClr>
              <a:buSzPct val="25000"/>
            </a:pPr>
            <a:r>
              <a:rPr lang="en-US" sz="20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import </a:t>
            </a:r>
            <a:r>
              <a:rPr lang="en-US" sz="20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matplotlib.pyplot</a:t>
            </a:r>
            <a:r>
              <a:rPr lang="en-US" sz="20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as </a:t>
            </a:r>
            <a:r>
              <a:rPr lang="en-US" sz="20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plt</a:t>
            </a:r>
            <a:endParaRPr lang="en-US" sz="2000" dirty="0">
              <a:solidFill>
                <a:srgbClr val="31F3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66FF"/>
              </a:buClr>
              <a:buSzPct val="25000"/>
            </a:pPr>
            <a:r>
              <a:rPr lang="en-US" sz="20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import </a:t>
            </a:r>
            <a:r>
              <a:rPr lang="en-US" sz="20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numpy</a:t>
            </a:r>
            <a:r>
              <a:rPr lang="en-US" sz="20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as np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20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import cv2 as cv</a:t>
            </a:r>
            <a:endParaRPr lang="es-MX" sz="2000" dirty="0">
              <a:solidFill>
                <a:srgbClr val="31F3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45F48129-06D5-431E-BFD8-1CB7B970E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46" y="3881000"/>
            <a:ext cx="7967374" cy="232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7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55512-5B38-4DE9-A864-656AA69A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09" y="132268"/>
            <a:ext cx="10515600" cy="955124"/>
          </a:xfrm>
        </p:spPr>
        <p:txBody>
          <a:bodyPr/>
          <a:lstStyle/>
          <a:p>
            <a:r>
              <a:rPr lang="es-ES" dirty="0">
                <a:solidFill>
                  <a:srgbClr val="FFC000"/>
                </a:solidFill>
                <a:latin typeface="Oswald" panose="02000503000000000000" pitchFamily="2" charset="0"/>
              </a:rPr>
              <a:t>Recapitulando las funciones</a:t>
            </a:r>
            <a:endParaRPr lang="en-US" dirty="0">
              <a:solidFill>
                <a:srgbClr val="FFC000"/>
              </a:solidFill>
              <a:latin typeface="Oswald" panose="02000503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1403B-AD19-4946-9E76-E9D6249D2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6" y="1375005"/>
            <a:ext cx="10515600" cy="571241"/>
          </a:xfrm>
        </p:spPr>
        <p:txBody>
          <a:bodyPr/>
          <a:lstStyle/>
          <a:p>
            <a:r>
              <a:rPr lang="es-MX" dirty="0"/>
              <a:t>Función de binarización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EA34CF-CB1B-4779-BC8E-8F82D913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4</a:t>
            </a:fld>
            <a:endParaRPr lang="es-MX"/>
          </a:p>
        </p:txBody>
      </p:sp>
      <p:sp>
        <p:nvSpPr>
          <p:cNvPr id="16" name="Shape 192">
            <a:extLst>
              <a:ext uri="{FF2B5EF4-FFF2-40B4-BE49-F238E27FC236}">
                <a16:creationId xmlns:a16="http://schemas.microsoft.com/office/drawing/2014/main" id="{19DFDF87-05BF-467E-A820-B7D894C0A9C7}"/>
              </a:ext>
            </a:extLst>
          </p:cNvPr>
          <p:cNvSpPr txBox="1"/>
          <p:nvPr/>
        </p:nvSpPr>
        <p:spPr>
          <a:xfrm>
            <a:off x="747227" y="1866746"/>
            <a:ext cx="6442138" cy="233613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66FF"/>
              </a:buClr>
              <a:buSzPct val="25000"/>
            </a:pPr>
            <a:r>
              <a:rPr lang="en-US" sz="11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#</a:t>
            </a:r>
            <a:r>
              <a:rPr lang="en-US" sz="11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Definir</a:t>
            </a:r>
            <a:r>
              <a:rPr lang="en-US" sz="11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la </a:t>
            </a:r>
            <a:r>
              <a:rPr lang="en-US" sz="11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función</a:t>
            </a:r>
            <a:r>
              <a:rPr lang="en-US" sz="11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de binarización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def 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binarizacion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(imagen):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cv.cvtColor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(imagen, cv.COLOR_BGR2RGB)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img_gray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cv.cvtColor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, cv.COLOR_BGR2GRAY)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img_gauss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cv.GaussianBlur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img_gray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,(3,3),0)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thr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img_thr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cv.threshold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img_gauss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,160 ,255,cv.THRESH_BINARY)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alto=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img.shape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[0]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ancho=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img.shape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[1]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ratio=0.2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img_r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cv.resize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img_thr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,(480,240), interpolation=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cv.INTER_NEAREST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return(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img_r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s-MX" sz="1100" dirty="0">
              <a:solidFill>
                <a:srgbClr val="31F3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7CCF66-00DA-4ECE-B2AC-8A090031A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734" y="4385337"/>
            <a:ext cx="6288425" cy="233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2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55512-5B38-4DE9-A864-656AA69A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09" y="132268"/>
            <a:ext cx="10515600" cy="955124"/>
          </a:xfrm>
        </p:spPr>
        <p:txBody>
          <a:bodyPr/>
          <a:lstStyle/>
          <a:p>
            <a:r>
              <a:rPr lang="es-ES" dirty="0">
                <a:solidFill>
                  <a:srgbClr val="FFC000"/>
                </a:solidFill>
                <a:latin typeface="Oswald" panose="02000503000000000000" pitchFamily="2" charset="0"/>
              </a:rPr>
              <a:t>Recapitulando las funciones</a:t>
            </a:r>
            <a:endParaRPr lang="en-US" dirty="0">
              <a:solidFill>
                <a:srgbClr val="FFC000"/>
              </a:solidFill>
              <a:latin typeface="Oswald" panose="02000503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1403B-AD19-4946-9E76-E9D6249D2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6" y="1087392"/>
            <a:ext cx="10515600" cy="571241"/>
          </a:xfrm>
        </p:spPr>
        <p:txBody>
          <a:bodyPr/>
          <a:lstStyle/>
          <a:p>
            <a:r>
              <a:rPr lang="es-ES" dirty="0"/>
              <a:t>Función de área de interés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EA34CF-CB1B-4779-BC8E-8F82D913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5</a:t>
            </a:fld>
            <a:endParaRPr lang="es-MX"/>
          </a:p>
        </p:txBody>
      </p:sp>
      <p:sp>
        <p:nvSpPr>
          <p:cNvPr id="16" name="Shape 192">
            <a:extLst>
              <a:ext uri="{FF2B5EF4-FFF2-40B4-BE49-F238E27FC236}">
                <a16:creationId xmlns:a16="http://schemas.microsoft.com/office/drawing/2014/main" id="{19DFDF87-05BF-467E-A820-B7D894C0A9C7}"/>
              </a:ext>
            </a:extLst>
          </p:cNvPr>
          <p:cNvSpPr txBox="1"/>
          <p:nvPr/>
        </p:nvSpPr>
        <p:spPr>
          <a:xfrm>
            <a:off x="522006" y="1603350"/>
            <a:ext cx="10697546" cy="57124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66FF"/>
              </a:buClr>
              <a:buSzPct val="25000"/>
            </a:pPr>
            <a:r>
              <a:rPr lang="en-US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#</a:t>
            </a:r>
            <a:r>
              <a:rPr lang="en-US" sz="11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Poligono</a:t>
            </a:r>
            <a:r>
              <a:rPr lang="en-US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 de </a:t>
            </a:r>
            <a:r>
              <a:rPr lang="en-US" sz="11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área</a:t>
            </a:r>
            <a:r>
              <a:rPr lang="en-US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 de </a:t>
            </a:r>
            <a:r>
              <a:rPr lang="en-US" sz="11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interés</a:t>
            </a:r>
            <a:endParaRPr lang="en-US" sz="1100" dirty="0">
              <a:solidFill>
                <a:schemeClr val="accent6">
                  <a:lumMod val="60000"/>
                  <a:lumOff val="40000"/>
                </a:schemeClr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66FF"/>
              </a:buClr>
              <a:buSzPct val="25000"/>
            </a:pP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pts_poligono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np.array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([[135, 150], [350, 150], [380, 238], [115, 238]], np.int32)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pts_poligono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pts_poligono.reshape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((-1,1,2))</a:t>
            </a:r>
            <a:endParaRPr lang="es-MX" sz="1100" dirty="0">
              <a:solidFill>
                <a:srgbClr val="31F3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7" name="Shape 192">
            <a:extLst>
              <a:ext uri="{FF2B5EF4-FFF2-40B4-BE49-F238E27FC236}">
                <a16:creationId xmlns:a16="http://schemas.microsoft.com/office/drawing/2014/main" id="{CC1AC099-4A10-4EF6-88EF-E475364CC79D}"/>
              </a:ext>
            </a:extLst>
          </p:cNvPr>
          <p:cNvSpPr txBox="1"/>
          <p:nvPr/>
        </p:nvSpPr>
        <p:spPr>
          <a:xfrm>
            <a:off x="522006" y="2353989"/>
            <a:ext cx="7942486" cy="129885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66FF"/>
              </a:buClr>
              <a:buSzPct val="25000"/>
            </a:pPr>
            <a:r>
              <a:rPr lang="en-US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#</a:t>
            </a:r>
            <a:r>
              <a:rPr lang="en-US" sz="11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Funcion</a:t>
            </a:r>
            <a:r>
              <a:rPr lang="en-US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 de </a:t>
            </a:r>
            <a:r>
              <a:rPr lang="en-US" sz="11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área</a:t>
            </a:r>
            <a:r>
              <a:rPr lang="en-US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 de </a:t>
            </a:r>
            <a:r>
              <a:rPr lang="en-US" sz="11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interés</a:t>
            </a:r>
            <a:endParaRPr lang="en-US" sz="1100" dirty="0">
              <a:solidFill>
                <a:schemeClr val="accent6">
                  <a:lumMod val="60000"/>
                  <a:lumOff val="40000"/>
                </a:schemeClr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66FF"/>
              </a:buClr>
              <a:buSzPct val="25000"/>
            </a:pP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def 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area_interes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(imagen):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pts1 = np.float32([[135, 150], [350, 150], [115, 238], [380, 238]])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pts2 = np.float32([[0, 0], [480, 0], [0, 240], [480, 240]])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matrix = 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cv.getPerspectiveTransform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(pts1, pts2)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img_warp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cv.warpPerspective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(imagen, matrix, (480, 240))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return (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img_warp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s-MX" sz="1100" dirty="0">
              <a:solidFill>
                <a:srgbClr val="31F3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8E64721-1A86-4DF8-BF96-0CCB7DCA8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296" y="4135772"/>
            <a:ext cx="7473220" cy="258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55512-5B38-4DE9-A864-656AA69A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09" y="132268"/>
            <a:ext cx="10515600" cy="955124"/>
          </a:xfrm>
        </p:spPr>
        <p:txBody>
          <a:bodyPr/>
          <a:lstStyle/>
          <a:p>
            <a:r>
              <a:rPr lang="es-ES" dirty="0">
                <a:solidFill>
                  <a:srgbClr val="FFC000"/>
                </a:solidFill>
                <a:latin typeface="Oswald" panose="02000503000000000000" pitchFamily="2" charset="0"/>
              </a:rPr>
              <a:t>Recapitulando las funciones</a:t>
            </a:r>
            <a:endParaRPr lang="en-US" dirty="0">
              <a:solidFill>
                <a:srgbClr val="FFC000"/>
              </a:solidFill>
              <a:latin typeface="Oswald" panose="02000503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1403B-AD19-4946-9E76-E9D6249D2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6" y="1375005"/>
            <a:ext cx="10515600" cy="571241"/>
          </a:xfrm>
        </p:spPr>
        <p:txBody>
          <a:bodyPr/>
          <a:lstStyle/>
          <a:p>
            <a:r>
              <a:rPr lang="es-MX" dirty="0"/>
              <a:t>Función de punto medio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EA34CF-CB1B-4779-BC8E-8F82D913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6</a:t>
            </a:fld>
            <a:endParaRPr lang="es-MX"/>
          </a:p>
        </p:txBody>
      </p:sp>
      <p:sp>
        <p:nvSpPr>
          <p:cNvPr id="16" name="Shape 192">
            <a:extLst>
              <a:ext uri="{FF2B5EF4-FFF2-40B4-BE49-F238E27FC236}">
                <a16:creationId xmlns:a16="http://schemas.microsoft.com/office/drawing/2014/main" id="{19DFDF87-05BF-467E-A820-B7D894C0A9C7}"/>
              </a:ext>
            </a:extLst>
          </p:cNvPr>
          <p:cNvSpPr txBox="1"/>
          <p:nvPr/>
        </p:nvSpPr>
        <p:spPr>
          <a:xfrm>
            <a:off x="747227" y="2158468"/>
            <a:ext cx="7256262" cy="1510436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66FF"/>
              </a:buClr>
              <a:buSzPct val="25000"/>
            </a:pPr>
            <a:r>
              <a:rPr lang="en-US" sz="12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#</a:t>
            </a:r>
            <a:r>
              <a:rPr lang="en-US" sz="12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Función</a:t>
            </a:r>
            <a:r>
              <a:rPr lang="en-US" sz="12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para </a:t>
            </a:r>
            <a:r>
              <a:rPr lang="en-US" sz="12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encontrar</a:t>
            </a:r>
            <a:r>
              <a:rPr lang="en-US" sz="12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el punto medio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12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def </a:t>
            </a:r>
            <a:r>
              <a:rPr lang="en-US" sz="12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punto_medio</a:t>
            </a:r>
            <a:r>
              <a:rPr lang="en-US" sz="12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(imagen):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12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12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img_cercana</a:t>
            </a:r>
            <a:r>
              <a:rPr lang="en-US" sz="12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= imagen[220:, :]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12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12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suma_columnas</a:t>
            </a:r>
            <a:r>
              <a:rPr lang="en-US" sz="12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2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img_cercana.sum</a:t>
            </a:r>
            <a:r>
              <a:rPr lang="en-US" sz="12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(axis=0)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12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12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x_pos</a:t>
            </a:r>
            <a:r>
              <a:rPr lang="en-US" sz="12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2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np.arange</a:t>
            </a:r>
            <a:r>
              <a:rPr lang="en-US" sz="12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2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len</a:t>
            </a:r>
            <a:r>
              <a:rPr lang="en-US" sz="12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2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suma_columnas</a:t>
            </a:r>
            <a:r>
              <a:rPr lang="en-US" sz="12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))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12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12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mid_point</a:t>
            </a:r>
            <a:r>
              <a:rPr lang="en-US" sz="12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=int( np.dot(</a:t>
            </a:r>
            <a:r>
              <a:rPr lang="en-US" sz="12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x_pos,suma_columnas</a:t>
            </a:r>
            <a:r>
              <a:rPr lang="en-US" sz="12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) / </a:t>
            </a:r>
            <a:r>
              <a:rPr lang="en-US" sz="12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np.sum</a:t>
            </a:r>
            <a:r>
              <a:rPr lang="en-US" sz="12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 </a:t>
            </a:r>
            <a:r>
              <a:rPr lang="en-US" sz="12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suma_columnas</a:t>
            </a:r>
            <a:r>
              <a:rPr lang="en-US" sz="12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) 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12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return </a:t>
            </a:r>
            <a:r>
              <a:rPr lang="en-US" sz="12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mid_point</a:t>
            </a:r>
            <a:endParaRPr lang="es-MX" sz="1200" dirty="0">
              <a:solidFill>
                <a:srgbClr val="31F3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9E38FF-D324-4386-B0BF-59DD9782C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058" y="4530056"/>
            <a:ext cx="7256262" cy="210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3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2DB4C-F1E8-4912-B0F5-1F95781D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330"/>
          </a:xfrm>
        </p:spPr>
        <p:txBody>
          <a:bodyPr>
            <a:normAutofit fontScale="90000"/>
          </a:bodyPr>
          <a:lstStyle/>
          <a:p>
            <a:r>
              <a:rPr lang="es-MX" dirty="0">
                <a:solidFill>
                  <a:srgbClr val="FFC000"/>
                </a:solidFill>
                <a:latin typeface="Oswald" panose="02000503000000000000" pitchFamily="2" charset="0"/>
              </a:rPr>
              <a:t>Método para encontrar la dirección de giro</a:t>
            </a:r>
            <a:endParaRPr lang="en-US" dirty="0">
              <a:solidFill>
                <a:srgbClr val="FFC000"/>
              </a:solidFill>
              <a:latin typeface="Oswald" panose="02000503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17559A-9ABF-42FF-B47C-C8D75432E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32"/>
            <a:ext cx="10515600" cy="1677251"/>
          </a:xfrm>
        </p:spPr>
        <p:txBody>
          <a:bodyPr>
            <a:normAutofit fontScale="55000" lnSpcReduction="20000"/>
          </a:bodyPr>
          <a:lstStyle/>
          <a:p>
            <a:r>
              <a:rPr lang="es-MX" dirty="0"/>
              <a:t>En este ejemplo se muestran 3 posibles escenarios, cuando hay una recta, una vuelta a la izquierda y una vuelta a la derecha</a:t>
            </a:r>
          </a:p>
          <a:p>
            <a:r>
              <a:rPr lang="es-MX" dirty="0">
                <a:solidFill>
                  <a:srgbClr val="92D050"/>
                </a:solidFill>
              </a:rPr>
              <a:t>En este escenario en el área  de interés aun no se aprecia una vuelta en b) y c) </a:t>
            </a:r>
          </a:p>
          <a:p>
            <a:r>
              <a:rPr lang="es-MX" dirty="0"/>
              <a:t>En rojo esta el área de interés</a:t>
            </a:r>
          </a:p>
          <a:p>
            <a:r>
              <a:rPr lang="es-MX" dirty="0"/>
              <a:t>En azul la región que nos sirve para encontrar el punto medio (región cercana al observador)</a:t>
            </a:r>
          </a:p>
          <a:p>
            <a:r>
              <a:rPr lang="es-MX" dirty="0"/>
              <a:t>La circunferencia verde nos muestra el punto medio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68AA36-543B-435B-BDD0-2A640DAC4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7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985A69E-E04A-41A0-986E-D8A07E714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61" y="3171752"/>
            <a:ext cx="10231278" cy="290553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4D6E916-42B8-499F-A4F6-28EB230CDFF5}"/>
              </a:ext>
            </a:extLst>
          </p:cNvPr>
          <p:cNvSpPr txBox="1"/>
          <p:nvPr/>
        </p:nvSpPr>
        <p:spPr>
          <a:xfrm>
            <a:off x="1283515" y="34290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a)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C402E59-4FD7-4015-8C78-CCA74E6E13B5}"/>
              </a:ext>
            </a:extLst>
          </p:cNvPr>
          <p:cNvSpPr txBox="1"/>
          <p:nvPr/>
        </p:nvSpPr>
        <p:spPr>
          <a:xfrm>
            <a:off x="8029662" y="3449099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c)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78A7210-6EF6-49B5-9D10-B1E97FF2AFEC}"/>
              </a:ext>
            </a:extLst>
          </p:cNvPr>
          <p:cNvSpPr txBox="1"/>
          <p:nvPr/>
        </p:nvSpPr>
        <p:spPr>
          <a:xfrm>
            <a:off x="7041159" y="34490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2DB4C-F1E8-4912-B0F5-1F95781D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330"/>
          </a:xfrm>
        </p:spPr>
        <p:txBody>
          <a:bodyPr>
            <a:normAutofit fontScale="90000"/>
          </a:bodyPr>
          <a:lstStyle/>
          <a:p>
            <a:r>
              <a:rPr lang="es-MX" dirty="0">
                <a:solidFill>
                  <a:srgbClr val="FFC000"/>
                </a:solidFill>
                <a:latin typeface="Oswald" panose="02000503000000000000" pitchFamily="2" charset="0"/>
              </a:rPr>
              <a:t>Método para encontrar la dirección de giro</a:t>
            </a:r>
            <a:endParaRPr lang="en-US" dirty="0">
              <a:solidFill>
                <a:srgbClr val="FFC000"/>
              </a:solidFill>
              <a:latin typeface="Oswald" panose="02000503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17559A-9ABF-42FF-B47C-C8D75432E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64" y="1556184"/>
            <a:ext cx="10515600" cy="1234153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92D050"/>
                </a:solidFill>
              </a:rPr>
              <a:t>En este punto el vehículo ha avanzado lo suficiente de manera que en el área  de interés ya se aprecia una vuelta  b) y  c)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68AA36-543B-435B-BDD0-2A640DAC4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8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D66B34D-9CE5-4594-83EC-9AE7F741F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21" y="2964331"/>
            <a:ext cx="10126488" cy="274358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98C5F0F-EED2-48A1-ACEA-3D9A60E1C2C4}"/>
              </a:ext>
            </a:extLst>
          </p:cNvPr>
          <p:cNvSpPr txBox="1"/>
          <p:nvPr/>
        </p:nvSpPr>
        <p:spPr>
          <a:xfrm>
            <a:off x="1073790" y="3086163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a)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2CEE112-3316-4A54-BFBB-DEACAFA591C8}"/>
              </a:ext>
            </a:extLst>
          </p:cNvPr>
          <p:cNvSpPr txBox="1"/>
          <p:nvPr/>
        </p:nvSpPr>
        <p:spPr>
          <a:xfrm>
            <a:off x="7819937" y="310626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c)</a:t>
            </a: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01BBB48-4708-468B-957A-84D90D1D7DBF}"/>
              </a:ext>
            </a:extLst>
          </p:cNvPr>
          <p:cNvSpPr txBox="1"/>
          <p:nvPr/>
        </p:nvSpPr>
        <p:spPr>
          <a:xfrm>
            <a:off x="6831434" y="310626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316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92B3EF8-898E-4BC0-9665-9E437CCD5D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1" r="15379" b="4624"/>
          <a:stretch/>
        </p:blipFill>
        <p:spPr>
          <a:xfrm>
            <a:off x="6745364" y="1942140"/>
            <a:ext cx="3870682" cy="2407277"/>
          </a:xfrm>
          <a:prstGeom prst="rect">
            <a:avLst/>
          </a:prstGeom>
        </p:spPr>
      </p:pic>
      <p:pic>
        <p:nvPicPr>
          <p:cNvPr id="144" name="Imagen 143">
            <a:extLst>
              <a:ext uri="{FF2B5EF4-FFF2-40B4-BE49-F238E27FC236}">
                <a16:creationId xmlns:a16="http://schemas.microsoft.com/office/drawing/2014/main" id="{95B6B0DE-2564-4767-BD7E-281911C66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956" t="3581" r="2475" b="4624"/>
          <a:stretch/>
        </p:blipFill>
        <p:spPr>
          <a:xfrm>
            <a:off x="10526155" y="1942139"/>
            <a:ext cx="163248" cy="240727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C68687C-1645-4345-8A8C-7EE1520E8E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4" t="5636" r="16809" b="7914"/>
          <a:stretch/>
        </p:blipFill>
        <p:spPr>
          <a:xfrm>
            <a:off x="1290416" y="1942140"/>
            <a:ext cx="3824276" cy="2469734"/>
          </a:xfrm>
          <a:prstGeom prst="rect">
            <a:avLst/>
          </a:prstGeom>
        </p:spPr>
      </p:pic>
      <p:pic>
        <p:nvPicPr>
          <p:cNvPr id="135" name="Imagen 134">
            <a:extLst>
              <a:ext uri="{FF2B5EF4-FFF2-40B4-BE49-F238E27FC236}">
                <a16:creationId xmlns:a16="http://schemas.microsoft.com/office/drawing/2014/main" id="{18E9662C-FFF6-4FCD-A80D-0756A8A321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251" t="5636" r="3416" b="7914"/>
          <a:stretch/>
        </p:blipFill>
        <p:spPr>
          <a:xfrm>
            <a:off x="4923302" y="1942140"/>
            <a:ext cx="348557" cy="2469734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B2131F-1D72-4666-88E8-675D4DF55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73" y="1033054"/>
            <a:ext cx="10800127" cy="896524"/>
          </a:xfrm>
        </p:spPr>
        <p:txBody>
          <a:bodyPr>
            <a:normAutofit fontScale="70000" lnSpcReduction="20000"/>
          </a:bodyPr>
          <a:lstStyle/>
          <a:p>
            <a:r>
              <a:rPr lang="es-MX" dirty="0"/>
              <a:t>Analizamos los pixeles para el caso de las curvas</a:t>
            </a:r>
            <a:endParaRPr lang="en-US" dirty="0"/>
          </a:p>
          <a:p>
            <a:r>
              <a:rPr lang="es-MX" dirty="0"/>
              <a:t>Sumamos las columnas de la parte izquierda y derecha que resultan de la separación utilizando el punto medio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9B98030-2FC6-48DF-AEB1-8DB0F07C40F6}"/>
              </a:ext>
            </a:extLst>
          </p:cNvPr>
          <p:cNvSpPr txBox="1"/>
          <p:nvPr/>
        </p:nvSpPr>
        <p:spPr>
          <a:xfrm>
            <a:off x="1443769" y="212213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8654B07-83D4-4F37-909E-EF0BA721D4E8}"/>
              </a:ext>
            </a:extLst>
          </p:cNvPr>
          <p:cNvSpPr txBox="1"/>
          <p:nvPr/>
        </p:nvSpPr>
        <p:spPr>
          <a:xfrm>
            <a:off x="1863219" y="212213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CC5F7F6-6D8C-4006-8D70-787E1F4E67BE}"/>
              </a:ext>
            </a:extLst>
          </p:cNvPr>
          <p:cNvSpPr txBox="1"/>
          <p:nvPr/>
        </p:nvSpPr>
        <p:spPr>
          <a:xfrm>
            <a:off x="2274279" y="211923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D027443-8B61-4023-A21E-4444E1ADE934}"/>
              </a:ext>
            </a:extLst>
          </p:cNvPr>
          <p:cNvSpPr txBox="1"/>
          <p:nvPr/>
        </p:nvSpPr>
        <p:spPr>
          <a:xfrm>
            <a:off x="2667202" y="213601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694D2A-7219-4AAB-98F9-897BFE476434}"/>
              </a:ext>
            </a:extLst>
          </p:cNvPr>
          <p:cNvSpPr txBox="1"/>
          <p:nvPr/>
        </p:nvSpPr>
        <p:spPr>
          <a:xfrm>
            <a:off x="1442507" y="242701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D4D6980-28CF-4282-B2CF-0220C8E51F00}"/>
              </a:ext>
            </a:extLst>
          </p:cNvPr>
          <p:cNvSpPr txBox="1"/>
          <p:nvPr/>
        </p:nvSpPr>
        <p:spPr>
          <a:xfrm>
            <a:off x="1854829" y="240806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7473D29-BB0D-4632-B51F-95C10874F4B2}"/>
              </a:ext>
            </a:extLst>
          </p:cNvPr>
          <p:cNvSpPr txBox="1"/>
          <p:nvPr/>
        </p:nvSpPr>
        <p:spPr>
          <a:xfrm>
            <a:off x="2241351" y="240806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1F02AE1-9655-4C14-85D3-35A851B561BF}"/>
              </a:ext>
            </a:extLst>
          </p:cNvPr>
          <p:cNvSpPr txBox="1"/>
          <p:nvPr/>
        </p:nvSpPr>
        <p:spPr>
          <a:xfrm>
            <a:off x="2658812" y="243321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9A78F2A-AD86-45B6-94A6-0CB785E3A2CE}"/>
              </a:ext>
            </a:extLst>
          </p:cNvPr>
          <p:cNvSpPr txBox="1"/>
          <p:nvPr/>
        </p:nvSpPr>
        <p:spPr>
          <a:xfrm>
            <a:off x="1443769" y="282630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513533E-4D13-4B6A-B504-CF385E119977}"/>
              </a:ext>
            </a:extLst>
          </p:cNvPr>
          <p:cNvSpPr txBox="1"/>
          <p:nvPr/>
        </p:nvSpPr>
        <p:spPr>
          <a:xfrm>
            <a:off x="1863219" y="282630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53B0ADF-B3BC-46BE-91D6-28A86BBC49AE}"/>
              </a:ext>
            </a:extLst>
          </p:cNvPr>
          <p:cNvSpPr txBox="1"/>
          <p:nvPr/>
        </p:nvSpPr>
        <p:spPr>
          <a:xfrm>
            <a:off x="2274279" y="282340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E89A6AC-6223-4758-830B-ADE2A256DB5B}"/>
              </a:ext>
            </a:extLst>
          </p:cNvPr>
          <p:cNvSpPr txBox="1"/>
          <p:nvPr/>
        </p:nvSpPr>
        <p:spPr>
          <a:xfrm>
            <a:off x="2667202" y="284018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347B790-2E76-4240-8EDD-A116A2F41F1B}"/>
              </a:ext>
            </a:extLst>
          </p:cNvPr>
          <p:cNvSpPr txBox="1"/>
          <p:nvPr/>
        </p:nvSpPr>
        <p:spPr>
          <a:xfrm>
            <a:off x="1442507" y="313118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99D57A8-CFF3-4825-965A-40CC82AC0A43}"/>
              </a:ext>
            </a:extLst>
          </p:cNvPr>
          <p:cNvSpPr txBox="1"/>
          <p:nvPr/>
        </p:nvSpPr>
        <p:spPr>
          <a:xfrm>
            <a:off x="1854829" y="311223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3A96480-51D3-4BAA-A176-0F87747493ED}"/>
              </a:ext>
            </a:extLst>
          </p:cNvPr>
          <p:cNvSpPr txBox="1"/>
          <p:nvPr/>
        </p:nvSpPr>
        <p:spPr>
          <a:xfrm>
            <a:off x="2241351" y="311223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691AD4A-97D8-4C02-9B12-FBDFE178EF71}"/>
              </a:ext>
            </a:extLst>
          </p:cNvPr>
          <p:cNvSpPr txBox="1"/>
          <p:nvPr/>
        </p:nvSpPr>
        <p:spPr>
          <a:xfrm>
            <a:off x="2658812" y="313738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18B350E-7C8C-49B6-A4B1-DF179D0ECB68}"/>
              </a:ext>
            </a:extLst>
          </p:cNvPr>
          <p:cNvSpPr txBox="1"/>
          <p:nvPr/>
        </p:nvSpPr>
        <p:spPr>
          <a:xfrm>
            <a:off x="1490227" y="34899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4FE9201-8ACA-4102-9F3D-71F85483FC2F}"/>
              </a:ext>
            </a:extLst>
          </p:cNvPr>
          <p:cNvSpPr txBox="1"/>
          <p:nvPr/>
        </p:nvSpPr>
        <p:spPr>
          <a:xfrm>
            <a:off x="1909677" y="348999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BDEA4E9-C39E-417D-BC7F-96EF92894B56}"/>
              </a:ext>
            </a:extLst>
          </p:cNvPr>
          <p:cNvSpPr txBox="1"/>
          <p:nvPr/>
        </p:nvSpPr>
        <p:spPr>
          <a:xfrm>
            <a:off x="2320737" y="348710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2423897-4C07-4A49-B06D-C4408AA31543}"/>
              </a:ext>
            </a:extLst>
          </p:cNvPr>
          <p:cNvSpPr txBox="1"/>
          <p:nvPr/>
        </p:nvSpPr>
        <p:spPr>
          <a:xfrm>
            <a:off x="2713660" y="350388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1034AD9-897F-411A-BEB0-D57094CB2E23}"/>
              </a:ext>
            </a:extLst>
          </p:cNvPr>
          <p:cNvSpPr txBox="1"/>
          <p:nvPr/>
        </p:nvSpPr>
        <p:spPr>
          <a:xfrm>
            <a:off x="1488965" y="3794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56BF60B-0B58-4876-A131-573E85809D3F}"/>
              </a:ext>
            </a:extLst>
          </p:cNvPr>
          <p:cNvSpPr txBox="1"/>
          <p:nvPr/>
        </p:nvSpPr>
        <p:spPr>
          <a:xfrm>
            <a:off x="1901287" y="377592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32BC3E2-946B-4AEE-BD82-7733DAA30EFA}"/>
              </a:ext>
            </a:extLst>
          </p:cNvPr>
          <p:cNvSpPr txBox="1"/>
          <p:nvPr/>
        </p:nvSpPr>
        <p:spPr>
          <a:xfrm>
            <a:off x="2287809" y="377592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EC923D5-D929-4589-B2D8-03594E7948D3}"/>
              </a:ext>
            </a:extLst>
          </p:cNvPr>
          <p:cNvSpPr txBox="1"/>
          <p:nvPr/>
        </p:nvSpPr>
        <p:spPr>
          <a:xfrm>
            <a:off x="2705270" y="38010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33DD735-6008-4652-AC68-EB006BD3A0E4}"/>
              </a:ext>
            </a:extLst>
          </p:cNvPr>
          <p:cNvSpPr txBox="1"/>
          <p:nvPr/>
        </p:nvSpPr>
        <p:spPr>
          <a:xfrm>
            <a:off x="1469889" y="40504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9044CF8-FA5B-40FB-A226-0071AAED9F0E}"/>
              </a:ext>
            </a:extLst>
          </p:cNvPr>
          <p:cNvSpPr txBox="1"/>
          <p:nvPr/>
        </p:nvSpPr>
        <p:spPr>
          <a:xfrm>
            <a:off x="1882211" y="40314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8D9DFB8-47F5-4DE8-9C34-40167CAB391B}"/>
              </a:ext>
            </a:extLst>
          </p:cNvPr>
          <p:cNvSpPr txBox="1"/>
          <p:nvPr/>
        </p:nvSpPr>
        <p:spPr>
          <a:xfrm>
            <a:off x="2268733" y="40314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33F220A-A719-4CCD-9185-90B2160173AD}"/>
              </a:ext>
            </a:extLst>
          </p:cNvPr>
          <p:cNvSpPr txBox="1"/>
          <p:nvPr/>
        </p:nvSpPr>
        <p:spPr>
          <a:xfrm>
            <a:off x="2686194" y="405662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E4EF99D-98E4-48AC-A22C-5D39DE9A2369}"/>
              </a:ext>
            </a:extLst>
          </p:cNvPr>
          <p:cNvSpPr txBox="1"/>
          <p:nvPr/>
        </p:nvSpPr>
        <p:spPr>
          <a:xfrm>
            <a:off x="3574573" y="207751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54E4CD1-9390-4D24-BC17-368EA6BA55E7}"/>
              </a:ext>
            </a:extLst>
          </p:cNvPr>
          <p:cNvSpPr txBox="1"/>
          <p:nvPr/>
        </p:nvSpPr>
        <p:spPr>
          <a:xfrm>
            <a:off x="3994023" y="20775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5382A84-8F2F-4E40-B2B7-F110D963AEFD}"/>
              </a:ext>
            </a:extLst>
          </p:cNvPr>
          <p:cNvSpPr txBox="1"/>
          <p:nvPr/>
        </p:nvSpPr>
        <p:spPr>
          <a:xfrm>
            <a:off x="4405083" y="20746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FA22F3D-A724-47D7-868D-0D9DEE7FD7C9}"/>
              </a:ext>
            </a:extLst>
          </p:cNvPr>
          <p:cNvSpPr txBox="1"/>
          <p:nvPr/>
        </p:nvSpPr>
        <p:spPr>
          <a:xfrm>
            <a:off x="4798006" y="20913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0DF2C01-3C9B-43CC-9F24-BDF893C00D47}"/>
              </a:ext>
            </a:extLst>
          </p:cNvPr>
          <p:cNvSpPr txBox="1"/>
          <p:nvPr/>
        </p:nvSpPr>
        <p:spPr>
          <a:xfrm>
            <a:off x="3573311" y="238239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A1373F7-5DFB-4317-AB13-79021CC873F7}"/>
              </a:ext>
            </a:extLst>
          </p:cNvPr>
          <p:cNvSpPr txBox="1"/>
          <p:nvPr/>
        </p:nvSpPr>
        <p:spPr>
          <a:xfrm>
            <a:off x="3985633" y="236344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DF46AEAE-C528-412B-8411-E9C257A2561B}"/>
              </a:ext>
            </a:extLst>
          </p:cNvPr>
          <p:cNvSpPr txBox="1"/>
          <p:nvPr/>
        </p:nvSpPr>
        <p:spPr>
          <a:xfrm>
            <a:off x="4372155" y="23634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4014282-8200-46D6-9A75-5FBFF2C81D57}"/>
              </a:ext>
            </a:extLst>
          </p:cNvPr>
          <p:cNvSpPr txBox="1"/>
          <p:nvPr/>
        </p:nvSpPr>
        <p:spPr>
          <a:xfrm>
            <a:off x="4789616" y="23885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A933FE05-7C17-44E3-9E83-88F70343B858}"/>
              </a:ext>
            </a:extLst>
          </p:cNvPr>
          <p:cNvSpPr txBox="1"/>
          <p:nvPr/>
        </p:nvSpPr>
        <p:spPr>
          <a:xfrm>
            <a:off x="3574573" y="278168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55C454E-70F7-42B4-A455-0500898F3CE5}"/>
              </a:ext>
            </a:extLst>
          </p:cNvPr>
          <p:cNvSpPr txBox="1"/>
          <p:nvPr/>
        </p:nvSpPr>
        <p:spPr>
          <a:xfrm>
            <a:off x="3994023" y="278168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640A166-7096-4A6C-8AD6-1722F5460C5A}"/>
              </a:ext>
            </a:extLst>
          </p:cNvPr>
          <p:cNvSpPr txBox="1"/>
          <p:nvPr/>
        </p:nvSpPr>
        <p:spPr>
          <a:xfrm>
            <a:off x="4405083" y="27787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F2B8180-6891-4CA4-80D4-D29AAD3EC963}"/>
              </a:ext>
            </a:extLst>
          </p:cNvPr>
          <p:cNvSpPr txBox="1"/>
          <p:nvPr/>
        </p:nvSpPr>
        <p:spPr>
          <a:xfrm>
            <a:off x="4798006" y="279556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A7E187FB-FF1F-487F-A22D-272B7FCAD4B4}"/>
              </a:ext>
            </a:extLst>
          </p:cNvPr>
          <p:cNvSpPr txBox="1"/>
          <p:nvPr/>
        </p:nvSpPr>
        <p:spPr>
          <a:xfrm>
            <a:off x="3573311" y="308656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D023C8E-96C1-4645-899E-8E65147D6416}"/>
              </a:ext>
            </a:extLst>
          </p:cNvPr>
          <p:cNvSpPr txBox="1"/>
          <p:nvPr/>
        </p:nvSpPr>
        <p:spPr>
          <a:xfrm>
            <a:off x="3985633" y="306761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8A03078-9E09-40E1-9727-2F80438C3467}"/>
              </a:ext>
            </a:extLst>
          </p:cNvPr>
          <p:cNvSpPr txBox="1"/>
          <p:nvPr/>
        </p:nvSpPr>
        <p:spPr>
          <a:xfrm>
            <a:off x="4372155" y="306761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7B24AA84-279D-4CCD-82F4-EAFF9FE86F45}"/>
              </a:ext>
            </a:extLst>
          </p:cNvPr>
          <p:cNvSpPr txBox="1"/>
          <p:nvPr/>
        </p:nvSpPr>
        <p:spPr>
          <a:xfrm>
            <a:off x="4789616" y="30927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B61431AD-6926-4C9A-88E2-5468D550D551}"/>
              </a:ext>
            </a:extLst>
          </p:cNvPr>
          <p:cNvSpPr txBox="1"/>
          <p:nvPr/>
        </p:nvSpPr>
        <p:spPr>
          <a:xfrm>
            <a:off x="3570697" y="344537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EA975CAC-817C-49AA-BE64-811F34EDAA07}"/>
              </a:ext>
            </a:extLst>
          </p:cNvPr>
          <p:cNvSpPr txBox="1"/>
          <p:nvPr/>
        </p:nvSpPr>
        <p:spPr>
          <a:xfrm>
            <a:off x="3931424" y="344537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6A8225B6-6E35-44D8-9644-F712C253879C}"/>
              </a:ext>
            </a:extLst>
          </p:cNvPr>
          <p:cNvSpPr txBox="1"/>
          <p:nvPr/>
        </p:nvSpPr>
        <p:spPr>
          <a:xfrm>
            <a:off x="4376107" y="344241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E80C0A2C-04C0-4807-A94F-1A03AF12037E}"/>
              </a:ext>
            </a:extLst>
          </p:cNvPr>
          <p:cNvSpPr txBox="1"/>
          <p:nvPr/>
        </p:nvSpPr>
        <p:spPr>
          <a:xfrm>
            <a:off x="4844464" y="34592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FD94F82A-A4FE-4638-8019-98B43DEB61F5}"/>
              </a:ext>
            </a:extLst>
          </p:cNvPr>
          <p:cNvSpPr txBox="1"/>
          <p:nvPr/>
        </p:nvSpPr>
        <p:spPr>
          <a:xfrm>
            <a:off x="3569435" y="375026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671412C8-8BDE-4E26-A11B-4AAC70EADE25}"/>
              </a:ext>
            </a:extLst>
          </p:cNvPr>
          <p:cNvSpPr txBox="1"/>
          <p:nvPr/>
        </p:nvSpPr>
        <p:spPr>
          <a:xfrm>
            <a:off x="3923034" y="373130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B8F7B6C0-1DC7-4563-B5F9-F5CFD6B28DB8}"/>
              </a:ext>
            </a:extLst>
          </p:cNvPr>
          <p:cNvSpPr txBox="1"/>
          <p:nvPr/>
        </p:nvSpPr>
        <p:spPr>
          <a:xfrm>
            <a:off x="4343112" y="373130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F1A711B8-033F-441E-BDA4-2D37650BE230}"/>
              </a:ext>
            </a:extLst>
          </p:cNvPr>
          <p:cNvSpPr txBox="1"/>
          <p:nvPr/>
        </p:nvSpPr>
        <p:spPr>
          <a:xfrm>
            <a:off x="4836074" y="37564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6F31407B-09E6-41F5-AB42-D7B66CB64317}"/>
              </a:ext>
            </a:extLst>
          </p:cNvPr>
          <p:cNvSpPr txBox="1"/>
          <p:nvPr/>
        </p:nvSpPr>
        <p:spPr>
          <a:xfrm>
            <a:off x="3550359" y="400580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56635E1-5EB0-48DB-ABFD-7FAF9EB1B2FB}"/>
              </a:ext>
            </a:extLst>
          </p:cNvPr>
          <p:cNvSpPr txBox="1"/>
          <p:nvPr/>
        </p:nvSpPr>
        <p:spPr>
          <a:xfrm>
            <a:off x="3903958" y="398685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EF9695C6-1787-457B-80B4-FF26122C8115}"/>
              </a:ext>
            </a:extLst>
          </p:cNvPr>
          <p:cNvSpPr txBox="1"/>
          <p:nvPr/>
        </p:nvSpPr>
        <p:spPr>
          <a:xfrm>
            <a:off x="4324036" y="398685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2C4DC2F6-C131-4FFF-9B9C-910C34115033}"/>
              </a:ext>
            </a:extLst>
          </p:cNvPr>
          <p:cNvSpPr txBox="1"/>
          <p:nvPr/>
        </p:nvSpPr>
        <p:spPr>
          <a:xfrm>
            <a:off x="4816998" y="40120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977CCDD-2169-450B-B257-AD86A16FD461}"/>
              </a:ext>
            </a:extLst>
          </p:cNvPr>
          <p:cNvSpPr txBox="1"/>
          <p:nvPr/>
        </p:nvSpPr>
        <p:spPr>
          <a:xfrm>
            <a:off x="9382010" y="204467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21D68B55-0C2B-46CA-996B-3820636EAE03}"/>
              </a:ext>
            </a:extLst>
          </p:cNvPr>
          <p:cNvSpPr txBox="1"/>
          <p:nvPr/>
        </p:nvSpPr>
        <p:spPr>
          <a:xfrm>
            <a:off x="9801460" y="204467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B96BB7AE-1D7C-40A5-AC00-AE42DCBE20E7}"/>
              </a:ext>
            </a:extLst>
          </p:cNvPr>
          <p:cNvSpPr txBox="1"/>
          <p:nvPr/>
        </p:nvSpPr>
        <p:spPr>
          <a:xfrm>
            <a:off x="10212520" y="204177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612AB2C4-799C-484D-96C2-B714CEB3C856}"/>
              </a:ext>
            </a:extLst>
          </p:cNvPr>
          <p:cNvSpPr txBox="1"/>
          <p:nvPr/>
        </p:nvSpPr>
        <p:spPr>
          <a:xfrm>
            <a:off x="9380748" y="234955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11CF4E92-46C0-47E5-95B5-65577587064A}"/>
              </a:ext>
            </a:extLst>
          </p:cNvPr>
          <p:cNvSpPr txBox="1"/>
          <p:nvPr/>
        </p:nvSpPr>
        <p:spPr>
          <a:xfrm>
            <a:off x="9793070" y="233060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ED4C630C-219F-4501-9DBF-18A375121937}"/>
              </a:ext>
            </a:extLst>
          </p:cNvPr>
          <p:cNvSpPr txBox="1"/>
          <p:nvPr/>
        </p:nvSpPr>
        <p:spPr>
          <a:xfrm>
            <a:off x="10179592" y="233060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F5D29CC2-3CB8-4714-B275-B87BC68D02F2}"/>
              </a:ext>
            </a:extLst>
          </p:cNvPr>
          <p:cNvSpPr txBox="1"/>
          <p:nvPr/>
        </p:nvSpPr>
        <p:spPr>
          <a:xfrm>
            <a:off x="9382010" y="274884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244B0E77-AA39-4A38-9A99-F687DCF755DD}"/>
              </a:ext>
            </a:extLst>
          </p:cNvPr>
          <p:cNvSpPr txBox="1"/>
          <p:nvPr/>
        </p:nvSpPr>
        <p:spPr>
          <a:xfrm>
            <a:off x="9801460" y="274884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7DB64B1A-4245-481D-9A89-E2908A9849E5}"/>
              </a:ext>
            </a:extLst>
          </p:cNvPr>
          <p:cNvSpPr txBox="1"/>
          <p:nvPr/>
        </p:nvSpPr>
        <p:spPr>
          <a:xfrm>
            <a:off x="10212520" y="274594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B2C0ED64-3DD5-40A7-B28F-C6E887681C3F}"/>
              </a:ext>
            </a:extLst>
          </p:cNvPr>
          <p:cNvSpPr txBox="1"/>
          <p:nvPr/>
        </p:nvSpPr>
        <p:spPr>
          <a:xfrm>
            <a:off x="9380748" y="305372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BCF1F11D-7D6E-4FCE-B30F-37C22CBF7B33}"/>
              </a:ext>
            </a:extLst>
          </p:cNvPr>
          <p:cNvSpPr txBox="1"/>
          <p:nvPr/>
        </p:nvSpPr>
        <p:spPr>
          <a:xfrm>
            <a:off x="9793070" y="303477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697932A3-6A40-45EE-A58C-40BC94EB8C36}"/>
              </a:ext>
            </a:extLst>
          </p:cNvPr>
          <p:cNvSpPr txBox="1"/>
          <p:nvPr/>
        </p:nvSpPr>
        <p:spPr>
          <a:xfrm>
            <a:off x="10179592" y="303477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A032C18C-6D2B-4BFA-95CC-9758DD7EA79B}"/>
              </a:ext>
            </a:extLst>
          </p:cNvPr>
          <p:cNvSpPr txBox="1"/>
          <p:nvPr/>
        </p:nvSpPr>
        <p:spPr>
          <a:xfrm>
            <a:off x="9428468" y="34125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CA17FA52-5133-431C-BBEA-DA97366DF6F7}"/>
              </a:ext>
            </a:extLst>
          </p:cNvPr>
          <p:cNvSpPr txBox="1"/>
          <p:nvPr/>
        </p:nvSpPr>
        <p:spPr>
          <a:xfrm>
            <a:off x="9847918" y="34125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A45749BA-A077-4308-B444-91F53F7F1CB7}"/>
              </a:ext>
            </a:extLst>
          </p:cNvPr>
          <p:cNvSpPr txBox="1"/>
          <p:nvPr/>
        </p:nvSpPr>
        <p:spPr>
          <a:xfrm>
            <a:off x="10258978" y="34096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66438658-4918-44A8-9BE5-801E6561FA75}"/>
              </a:ext>
            </a:extLst>
          </p:cNvPr>
          <p:cNvSpPr txBox="1"/>
          <p:nvPr/>
        </p:nvSpPr>
        <p:spPr>
          <a:xfrm>
            <a:off x="9427206" y="371742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7C8F823D-7D3C-40D3-B810-69F7D01E7860}"/>
              </a:ext>
            </a:extLst>
          </p:cNvPr>
          <p:cNvSpPr txBox="1"/>
          <p:nvPr/>
        </p:nvSpPr>
        <p:spPr>
          <a:xfrm>
            <a:off x="9839528" y="369846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E25F9F97-57F1-4FEC-8390-CB4413F92169}"/>
              </a:ext>
            </a:extLst>
          </p:cNvPr>
          <p:cNvSpPr txBox="1"/>
          <p:nvPr/>
        </p:nvSpPr>
        <p:spPr>
          <a:xfrm>
            <a:off x="10226050" y="36984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F20E6FBB-0030-4B98-9651-E7CF8F2DC156}"/>
              </a:ext>
            </a:extLst>
          </p:cNvPr>
          <p:cNvSpPr txBox="1"/>
          <p:nvPr/>
        </p:nvSpPr>
        <p:spPr>
          <a:xfrm>
            <a:off x="9408130" y="397296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8E2916B3-F930-4E11-8A2A-031B55D48A66}"/>
              </a:ext>
            </a:extLst>
          </p:cNvPr>
          <p:cNvSpPr txBox="1"/>
          <p:nvPr/>
        </p:nvSpPr>
        <p:spPr>
          <a:xfrm>
            <a:off x="9820452" y="395401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D4FF1147-C889-462C-9CD7-D83FC8E57A24}"/>
              </a:ext>
            </a:extLst>
          </p:cNvPr>
          <p:cNvSpPr txBox="1"/>
          <p:nvPr/>
        </p:nvSpPr>
        <p:spPr>
          <a:xfrm>
            <a:off x="10206974" y="395401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630E3025-1467-40FB-A98C-9E699E0692E3}"/>
              </a:ext>
            </a:extLst>
          </p:cNvPr>
          <p:cNvSpPr txBox="1"/>
          <p:nvPr/>
        </p:nvSpPr>
        <p:spPr>
          <a:xfrm>
            <a:off x="8977917" y="207238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07CDAC3F-9937-48C6-AAAE-DE2C38DB2545}"/>
              </a:ext>
            </a:extLst>
          </p:cNvPr>
          <p:cNvSpPr txBox="1"/>
          <p:nvPr/>
        </p:nvSpPr>
        <p:spPr>
          <a:xfrm>
            <a:off x="8969527" y="236958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0FFE3878-9A62-4240-94ED-91D54ED83AD9}"/>
              </a:ext>
            </a:extLst>
          </p:cNvPr>
          <p:cNvSpPr txBox="1"/>
          <p:nvPr/>
        </p:nvSpPr>
        <p:spPr>
          <a:xfrm>
            <a:off x="8977917" y="277655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5D427272-B558-4961-B4D3-455A1AFBAD68}"/>
              </a:ext>
            </a:extLst>
          </p:cNvPr>
          <p:cNvSpPr txBox="1"/>
          <p:nvPr/>
        </p:nvSpPr>
        <p:spPr>
          <a:xfrm>
            <a:off x="8969527" y="307375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AB93888C-107D-40E1-AC63-80AB94552F49}"/>
              </a:ext>
            </a:extLst>
          </p:cNvPr>
          <p:cNvSpPr txBox="1"/>
          <p:nvPr/>
        </p:nvSpPr>
        <p:spPr>
          <a:xfrm>
            <a:off x="9024375" y="344025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5668B2A4-7D89-43D9-BE67-58A1F86A421B}"/>
              </a:ext>
            </a:extLst>
          </p:cNvPr>
          <p:cNvSpPr txBox="1"/>
          <p:nvPr/>
        </p:nvSpPr>
        <p:spPr>
          <a:xfrm>
            <a:off x="9015985" y="373744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12FBE30D-B1BE-45C8-9E14-7980C77BB8F4}"/>
              </a:ext>
            </a:extLst>
          </p:cNvPr>
          <p:cNvSpPr txBox="1"/>
          <p:nvPr/>
        </p:nvSpPr>
        <p:spPr>
          <a:xfrm>
            <a:off x="8996909" y="399299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02ACEBC7-9706-421A-A742-2DC4A48FA916}"/>
              </a:ext>
            </a:extLst>
          </p:cNvPr>
          <p:cNvSpPr txBox="1"/>
          <p:nvPr/>
        </p:nvSpPr>
        <p:spPr>
          <a:xfrm>
            <a:off x="6963400" y="20888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A660E960-68B0-45CD-9354-1296B1284D3B}"/>
              </a:ext>
            </a:extLst>
          </p:cNvPr>
          <p:cNvSpPr txBox="1"/>
          <p:nvPr/>
        </p:nvSpPr>
        <p:spPr>
          <a:xfrm>
            <a:off x="7382850" y="20888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6698165E-F0FA-4D8A-A730-A2D07F0CB053}"/>
              </a:ext>
            </a:extLst>
          </p:cNvPr>
          <p:cNvSpPr txBox="1"/>
          <p:nvPr/>
        </p:nvSpPr>
        <p:spPr>
          <a:xfrm>
            <a:off x="7793910" y="20859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E32F2003-C1E7-4DC9-939D-EEDC74210874}"/>
              </a:ext>
            </a:extLst>
          </p:cNvPr>
          <p:cNvSpPr txBox="1"/>
          <p:nvPr/>
        </p:nvSpPr>
        <p:spPr>
          <a:xfrm>
            <a:off x="8186833" y="210273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DF1EBE38-9B10-4A24-85AE-63F42BA67D36}"/>
              </a:ext>
            </a:extLst>
          </p:cNvPr>
          <p:cNvSpPr txBox="1"/>
          <p:nvPr/>
        </p:nvSpPr>
        <p:spPr>
          <a:xfrm>
            <a:off x="6962138" y="2393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C20524BA-0CC4-4BA5-95ED-94E049596674}"/>
              </a:ext>
            </a:extLst>
          </p:cNvPr>
          <p:cNvSpPr txBox="1"/>
          <p:nvPr/>
        </p:nvSpPr>
        <p:spPr>
          <a:xfrm>
            <a:off x="7374460" y="237478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99DF298D-2141-4C47-8B36-E9585D60F026}"/>
              </a:ext>
            </a:extLst>
          </p:cNvPr>
          <p:cNvSpPr txBox="1"/>
          <p:nvPr/>
        </p:nvSpPr>
        <p:spPr>
          <a:xfrm>
            <a:off x="7760982" y="237478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32B18F42-8C2A-4DF5-9980-757CE2874006}"/>
              </a:ext>
            </a:extLst>
          </p:cNvPr>
          <p:cNvSpPr txBox="1"/>
          <p:nvPr/>
        </p:nvSpPr>
        <p:spPr>
          <a:xfrm>
            <a:off x="8178443" y="239993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08BB6EB2-9C43-45DE-ACB2-ED944983C331}"/>
              </a:ext>
            </a:extLst>
          </p:cNvPr>
          <p:cNvSpPr txBox="1"/>
          <p:nvPr/>
        </p:nvSpPr>
        <p:spPr>
          <a:xfrm>
            <a:off x="6963400" y="27930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FBB93F49-6E6B-4EDD-AF3C-A4773441BE9D}"/>
              </a:ext>
            </a:extLst>
          </p:cNvPr>
          <p:cNvSpPr txBox="1"/>
          <p:nvPr/>
        </p:nvSpPr>
        <p:spPr>
          <a:xfrm>
            <a:off x="7382850" y="27930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D245E31B-9A11-4AFD-8970-6CDB8B2C98D9}"/>
              </a:ext>
            </a:extLst>
          </p:cNvPr>
          <p:cNvSpPr txBox="1"/>
          <p:nvPr/>
        </p:nvSpPr>
        <p:spPr>
          <a:xfrm>
            <a:off x="7793910" y="279013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94B6DAD5-028D-4768-80D8-41233659869C}"/>
              </a:ext>
            </a:extLst>
          </p:cNvPr>
          <p:cNvSpPr txBox="1"/>
          <p:nvPr/>
        </p:nvSpPr>
        <p:spPr>
          <a:xfrm>
            <a:off x="8186833" y="280690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44BFD4FA-165B-4FAE-964A-303BC17DC040}"/>
              </a:ext>
            </a:extLst>
          </p:cNvPr>
          <p:cNvSpPr txBox="1"/>
          <p:nvPr/>
        </p:nvSpPr>
        <p:spPr>
          <a:xfrm>
            <a:off x="6962138" y="30979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BC406E4F-9D19-470A-8BA2-8C1AE0A478E8}"/>
              </a:ext>
            </a:extLst>
          </p:cNvPr>
          <p:cNvSpPr txBox="1"/>
          <p:nvPr/>
        </p:nvSpPr>
        <p:spPr>
          <a:xfrm>
            <a:off x="7374460" y="307895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6A9284DF-4E63-4E12-A4A6-1A231116313D}"/>
              </a:ext>
            </a:extLst>
          </p:cNvPr>
          <p:cNvSpPr txBox="1"/>
          <p:nvPr/>
        </p:nvSpPr>
        <p:spPr>
          <a:xfrm>
            <a:off x="7760982" y="307895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D4CD3397-25FD-4583-8510-3DC15422E7EE}"/>
              </a:ext>
            </a:extLst>
          </p:cNvPr>
          <p:cNvSpPr txBox="1"/>
          <p:nvPr/>
        </p:nvSpPr>
        <p:spPr>
          <a:xfrm>
            <a:off x="8178443" y="310410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122E4141-ADED-4877-BA54-3006C4FEEA0B}"/>
              </a:ext>
            </a:extLst>
          </p:cNvPr>
          <p:cNvSpPr txBox="1"/>
          <p:nvPr/>
        </p:nvSpPr>
        <p:spPr>
          <a:xfrm>
            <a:off x="7009858" y="34567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D10BC3FC-EF5E-408F-AE1B-C9DD613BEC17}"/>
              </a:ext>
            </a:extLst>
          </p:cNvPr>
          <p:cNvSpPr txBox="1"/>
          <p:nvPr/>
        </p:nvSpPr>
        <p:spPr>
          <a:xfrm>
            <a:off x="7429308" y="345672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34611ACA-8752-4CB3-ABCB-C7A5B5E950E0}"/>
              </a:ext>
            </a:extLst>
          </p:cNvPr>
          <p:cNvSpPr txBox="1"/>
          <p:nvPr/>
        </p:nvSpPr>
        <p:spPr>
          <a:xfrm>
            <a:off x="7840368" y="345382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ECCDEEBD-7282-4873-9A41-28DE483D3C19}"/>
              </a:ext>
            </a:extLst>
          </p:cNvPr>
          <p:cNvSpPr txBox="1"/>
          <p:nvPr/>
        </p:nvSpPr>
        <p:spPr>
          <a:xfrm>
            <a:off x="7008596" y="37616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C79B44C8-D4C0-4907-B540-4752638A995C}"/>
              </a:ext>
            </a:extLst>
          </p:cNvPr>
          <p:cNvSpPr txBox="1"/>
          <p:nvPr/>
        </p:nvSpPr>
        <p:spPr>
          <a:xfrm>
            <a:off x="7370584" y="374265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E0BF62FC-7365-4443-B7C4-D497F830AC37}"/>
              </a:ext>
            </a:extLst>
          </p:cNvPr>
          <p:cNvSpPr txBox="1"/>
          <p:nvPr/>
        </p:nvSpPr>
        <p:spPr>
          <a:xfrm>
            <a:off x="7757106" y="374265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7C788A77-880C-43AB-BA0B-B6A98616D665}"/>
              </a:ext>
            </a:extLst>
          </p:cNvPr>
          <p:cNvSpPr txBox="1"/>
          <p:nvPr/>
        </p:nvSpPr>
        <p:spPr>
          <a:xfrm>
            <a:off x="6989520" y="40171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27067CA0-BB27-4F4E-8471-A0A98481BD09}"/>
              </a:ext>
            </a:extLst>
          </p:cNvPr>
          <p:cNvSpPr txBox="1"/>
          <p:nvPr/>
        </p:nvSpPr>
        <p:spPr>
          <a:xfrm>
            <a:off x="7351508" y="399819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55DC1497-4C29-4A28-B57D-6D91848B3E88}"/>
              </a:ext>
            </a:extLst>
          </p:cNvPr>
          <p:cNvSpPr txBox="1"/>
          <p:nvPr/>
        </p:nvSpPr>
        <p:spPr>
          <a:xfrm>
            <a:off x="7738030" y="399819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453E5090-04CE-4541-8A70-C597EF4B7D99}"/>
              </a:ext>
            </a:extLst>
          </p:cNvPr>
          <p:cNvSpPr txBox="1"/>
          <p:nvPr/>
        </p:nvSpPr>
        <p:spPr>
          <a:xfrm>
            <a:off x="8260325" y="345382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6DF219C7-6938-4111-A891-7E733B97D986}"/>
              </a:ext>
            </a:extLst>
          </p:cNvPr>
          <p:cNvSpPr txBox="1"/>
          <p:nvPr/>
        </p:nvSpPr>
        <p:spPr>
          <a:xfrm>
            <a:off x="8227397" y="374265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CCB4BF71-6F1B-4B87-B8B0-A2A2505E885C}"/>
              </a:ext>
            </a:extLst>
          </p:cNvPr>
          <p:cNvSpPr txBox="1"/>
          <p:nvPr/>
        </p:nvSpPr>
        <p:spPr>
          <a:xfrm>
            <a:off x="8208321" y="399819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E3C27553-35F3-498B-AE91-F25E077F4F1A}"/>
              </a:ext>
            </a:extLst>
          </p:cNvPr>
          <p:cNvSpPr txBox="1"/>
          <p:nvPr/>
        </p:nvSpPr>
        <p:spPr>
          <a:xfrm>
            <a:off x="0" y="4472513"/>
            <a:ext cx="3332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>
                <a:solidFill>
                  <a:srgbClr val="31F3FF"/>
                </a:solidFill>
              </a:rPr>
              <a:t>Suma_col_izquierda</a:t>
            </a:r>
            <a:r>
              <a:rPr lang="es-MX" sz="1200" dirty="0">
                <a:solidFill>
                  <a:srgbClr val="31F3FF"/>
                </a:solidFill>
              </a:rPr>
              <a:t>= [ 1020  , 1785 , 1785  , 1785]</a:t>
            </a:r>
            <a:endParaRPr lang="en-US" sz="1200" dirty="0">
              <a:solidFill>
                <a:srgbClr val="31F3FF"/>
              </a:solidFill>
            </a:endParaRPr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587E3AB3-8FEF-45AE-8D21-A9DB322BBD90}"/>
              </a:ext>
            </a:extLst>
          </p:cNvPr>
          <p:cNvSpPr txBox="1"/>
          <p:nvPr/>
        </p:nvSpPr>
        <p:spPr>
          <a:xfrm>
            <a:off x="2084219" y="4766887"/>
            <a:ext cx="3031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>
                <a:solidFill>
                  <a:srgbClr val="31F3FF"/>
                </a:solidFill>
              </a:rPr>
              <a:t>Suma_col_derecha</a:t>
            </a:r>
            <a:r>
              <a:rPr lang="es-MX" sz="1200" dirty="0">
                <a:solidFill>
                  <a:srgbClr val="31F3FF"/>
                </a:solidFill>
              </a:rPr>
              <a:t>= [ 1785  , 1530 , 1020  , 0]</a:t>
            </a:r>
            <a:endParaRPr lang="en-US" sz="1200" dirty="0">
              <a:solidFill>
                <a:srgbClr val="31F3FF"/>
              </a:solidFill>
            </a:endParaRPr>
          </a:p>
        </p:txBody>
      </p:sp>
      <p:sp>
        <p:nvSpPr>
          <p:cNvPr id="137" name="Marcador de contenido 2">
            <a:extLst>
              <a:ext uri="{FF2B5EF4-FFF2-40B4-BE49-F238E27FC236}">
                <a16:creationId xmlns:a16="http://schemas.microsoft.com/office/drawing/2014/main" id="{169E8D97-541F-4141-B2F5-D3A39B48D47B}"/>
              </a:ext>
            </a:extLst>
          </p:cNvPr>
          <p:cNvSpPr txBox="1">
            <a:spLocks/>
          </p:cNvSpPr>
          <p:nvPr/>
        </p:nvSpPr>
        <p:spPr>
          <a:xfrm>
            <a:off x="838200" y="5331052"/>
            <a:ext cx="10515600" cy="411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rgbClr val="66FF33"/>
                </a:solidFill>
              </a:rPr>
              <a:t>Encontramos la suma de los valores de cada arreglo</a:t>
            </a:r>
            <a:endParaRPr lang="en-US" dirty="0">
              <a:solidFill>
                <a:srgbClr val="66FF33"/>
              </a:solidFill>
            </a:endParaRPr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C105554C-3B83-4462-A1CD-7E530CABFDA6}"/>
              </a:ext>
            </a:extLst>
          </p:cNvPr>
          <p:cNvSpPr txBox="1"/>
          <p:nvPr/>
        </p:nvSpPr>
        <p:spPr>
          <a:xfrm>
            <a:off x="112935" y="5800031"/>
            <a:ext cx="3593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>
                <a:solidFill>
                  <a:srgbClr val="31F3FF"/>
                </a:solidFill>
              </a:rPr>
              <a:t>Suma_izquierda</a:t>
            </a:r>
            <a:r>
              <a:rPr lang="es-MX" sz="1200" dirty="0">
                <a:solidFill>
                  <a:srgbClr val="31F3FF"/>
                </a:solidFill>
              </a:rPr>
              <a:t>=   1020  + 1785 + 1785  + 1785 = 7395</a:t>
            </a:r>
            <a:endParaRPr lang="en-US" sz="1200" dirty="0">
              <a:solidFill>
                <a:srgbClr val="31F3FF"/>
              </a:solidFill>
            </a:endParaRP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9CFB2AAF-3592-4F57-BC6E-BD23536D31D6}"/>
              </a:ext>
            </a:extLst>
          </p:cNvPr>
          <p:cNvSpPr txBox="1"/>
          <p:nvPr/>
        </p:nvSpPr>
        <p:spPr>
          <a:xfrm>
            <a:off x="2115970" y="6027307"/>
            <a:ext cx="3327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>
                <a:solidFill>
                  <a:srgbClr val="31F3FF"/>
                </a:solidFill>
              </a:rPr>
              <a:t>Suma_derecha</a:t>
            </a:r>
            <a:r>
              <a:rPr lang="es-MX" sz="1200" dirty="0">
                <a:solidFill>
                  <a:srgbClr val="31F3FF"/>
                </a:solidFill>
              </a:rPr>
              <a:t>=   1785  + 1530 + 1020  + 0 = 4335 </a:t>
            </a:r>
            <a:endParaRPr lang="en-US" sz="1200" dirty="0">
              <a:solidFill>
                <a:srgbClr val="31F3FF"/>
              </a:solidFill>
            </a:endParaRP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62BE9FC5-4385-461B-97F0-47AE0ABD367C}"/>
              </a:ext>
            </a:extLst>
          </p:cNvPr>
          <p:cNvSpPr txBox="1"/>
          <p:nvPr/>
        </p:nvSpPr>
        <p:spPr>
          <a:xfrm>
            <a:off x="5618376" y="4413586"/>
            <a:ext cx="3096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>
                <a:solidFill>
                  <a:srgbClr val="FFCCFF"/>
                </a:solidFill>
              </a:rPr>
              <a:t>Suma_col_izquierda</a:t>
            </a:r>
            <a:r>
              <a:rPr lang="es-MX" sz="1200" dirty="0">
                <a:solidFill>
                  <a:srgbClr val="FFCCFF"/>
                </a:solidFill>
              </a:rPr>
              <a:t>= [ 0  , 1020 , 1530  , 1785]</a:t>
            </a:r>
            <a:endParaRPr lang="en-US" sz="1200" dirty="0">
              <a:solidFill>
                <a:srgbClr val="FFCCFF"/>
              </a:solidFill>
            </a:endParaRP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C863E242-95EF-443E-9859-4E68D2C2F741}"/>
              </a:ext>
            </a:extLst>
          </p:cNvPr>
          <p:cNvSpPr txBox="1"/>
          <p:nvPr/>
        </p:nvSpPr>
        <p:spPr>
          <a:xfrm>
            <a:off x="7631232" y="4731747"/>
            <a:ext cx="3345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>
                <a:solidFill>
                  <a:srgbClr val="FFCCFF"/>
                </a:solidFill>
              </a:rPr>
              <a:t>Suma_col_derecha</a:t>
            </a:r>
            <a:r>
              <a:rPr lang="es-MX" sz="1200" dirty="0">
                <a:solidFill>
                  <a:srgbClr val="FFCCFF"/>
                </a:solidFill>
              </a:rPr>
              <a:t>= [ 1785  , 1785 , 1785  , 1020]</a:t>
            </a:r>
            <a:endParaRPr lang="en-US" sz="1200" dirty="0">
              <a:solidFill>
                <a:srgbClr val="FFCCFF"/>
              </a:solidFill>
            </a:endParaRPr>
          </a:p>
        </p:txBody>
      </p:sp>
      <p:sp>
        <p:nvSpPr>
          <p:cNvPr id="142" name="Marcador de contenido 2">
            <a:extLst>
              <a:ext uri="{FF2B5EF4-FFF2-40B4-BE49-F238E27FC236}">
                <a16:creationId xmlns:a16="http://schemas.microsoft.com/office/drawing/2014/main" id="{6CAB347D-4232-48E8-9FD2-B81C1434FEB9}"/>
              </a:ext>
            </a:extLst>
          </p:cNvPr>
          <p:cNvSpPr txBox="1">
            <a:spLocks/>
          </p:cNvSpPr>
          <p:nvPr/>
        </p:nvSpPr>
        <p:spPr>
          <a:xfrm>
            <a:off x="838200" y="1003389"/>
            <a:ext cx="10515600" cy="411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3" name="Título 1">
            <a:extLst>
              <a:ext uri="{FF2B5EF4-FFF2-40B4-BE49-F238E27FC236}">
                <a16:creationId xmlns:a16="http://schemas.microsoft.com/office/drawing/2014/main" id="{3178E7B7-656B-478C-ADA3-B7D3C5909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330"/>
          </a:xfrm>
        </p:spPr>
        <p:txBody>
          <a:bodyPr>
            <a:normAutofit fontScale="90000"/>
          </a:bodyPr>
          <a:lstStyle/>
          <a:p>
            <a:r>
              <a:rPr lang="es-MX" dirty="0">
                <a:solidFill>
                  <a:srgbClr val="FFC000"/>
                </a:solidFill>
                <a:latin typeface="Oswald" panose="02000503000000000000" pitchFamily="2" charset="0"/>
              </a:rPr>
              <a:t>Método para encontrar la dirección de giro</a:t>
            </a:r>
            <a:endParaRPr lang="en-US" dirty="0">
              <a:solidFill>
                <a:srgbClr val="FFC000"/>
              </a:solidFill>
              <a:latin typeface="Oswald" panose="02000503000000000000" pitchFamily="2" charset="0"/>
            </a:endParaRP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A2382B54-C9E5-478C-85A3-864E7104346B}"/>
              </a:ext>
            </a:extLst>
          </p:cNvPr>
          <p:cNvSpPr txBox="1"/>
          <p:nvPr/>
        </p:nvSpPr>
        <p:spPr>
          <a:xfrm>
            <a:off x="7658947" y="6107083"/>
            <a:ext cx="3357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>
                <a:solidFill>
                  <a:srgbClr val="FFCCFF"/>
                </a:solidFill>
              </a:rPr>
              <a:t>Suma_izquierda</a:t>
            </a:r>
            <a:r>
              <a:rPr lang="es-MX" sz="1200" dirty="0">
                <a:solidFill>
                  <a:srgbClr val="FFCCFF"/>
                </a:solidFill>
              </a:rPr>
              <a:t>=   1785  + 1785 + 1785  + 0 = 7395</a:t>
            </a:r>
            <a:endParaRPr lang="en-US" sz="1200" dirty="0">
              <a:solidFill>
                <a:srgbClr val="FFCCFF"/>
              </a:solidFill>
            </a:endParaRPr>
          </a:p>
        </p:txBody>
      </p:sp>
      <p:sp>
        <p:nvSpPr>
          <p:cNvPr id="146" name="Flecha: hacia abajo 145">
            <a:extLst>
              <a:ext uri="{FF2B5EF4-FFF2-40B4-BE49-F238E27FC236}">
                <a16:creationId xmlns:a16="http://schemas.microsoft.com/office/drawing/2014/main" id="{46F88BCF-20D9-44EA-B45F-764EB07546BA}"/>
              </a:ext>
            </a:extLst>
          </p:cNvPr>
          <p:cNvSpPr/>
          <p:nvPr/>
        </p:nvSpPr>
        <p:spPr>
          <a:xfrm>
            <a:off x="4261481" y="4411874"/>
            <a:ext cx="386712" cy="35501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lecha: hacia abajo 146">
            <a:extLst>
              <a:ext uri="{FF2B5EF4-FFF2-40B4-BE49-F238E27FC236}">
                <a16:creationId xmlns:a16="http://schemas.microsoft.com/office/drawing/2014/main" id="{698A3223-A674-4AD6-AA26-FA0C8BD66D23}"/>
              </a:ext>
            </a:extLst>
          </p:cNvPr>
          <p:cNvSpPr/>
          <p:nvPr/>
        </p:nvSpPr>
        <p:spPr>
          <a:xfrm>
            <a:off x="2187955" y="4343666"/>
            <a:ext cx="386712" cy="195945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lecha: hacia abajo 147">
            <a:extLst>
              <a:ext uri="{FF2B5EF4-FFF2-40B4-BE49-F238E27FC236}">
                <a16:creationId xmlns:a16="http://schemas.microsoft.com/office/drawing/2014/main" id="{06DE68BB-64CB-4295-A25F-D85ECA6E404D}"/>
              </a:ext>
            </a:extLst>
          </p:cNvPr>
          <p:cNvSpPr/>
          <p:nvPr/>
        </p:nvSpPr>
        <p:spPr>
          <a:xfrm>
            <a:off x="9541195" y="4336939"/>
            <a:ext cx="386712" cy="35501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lecha: hacia abajo 148">
            <a:extLst>
              <a:ext uri="{FF2B5EF4-FFF2-40B4-BE49-F238E27FC236}">
                <a16:creationId xmlns:a16="http://schemas.microsoft.com/office/drawing/2014/main" id="{B3E3B1A4-A431-47D4-B8CB-F94CA8B87580}"/>
              </a:ext>
            </a:extLst>
          </p:cNvPr>
          <p:cNvSpPr/>
          <p:nvPr/>
        </p:nvSpPr>
        <p:spPr>
          <a:xfrm>
            <a:off x="7683046" y="4281245"/>
            <a:ext cx="386712" cy="195945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FC4F22C4-F408-42D8-9E78-BA00C957ADA8}"/>
              </a:ext>
            </a:extLst>
          </p:cNvPr>
          <p:cNvSpPr txBox="1"/>
          <p:nvPr/>
        </p:nvSpPr>
        <p:spPr>
          <a:xfrm>
            <a:off x="5677906" y="5743877"/>
            <a:ext cx="3393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>
                <a:solidFill>
                  <a:srgbClr val="FFCCFF"/>
                </a:solidFill>
              </a:rPr>
              <a:t>Suma_izquierda</a:t>
            </a:r>
            <a:r>
              <a:rPr lang="es-MX" sz="1200" dirty="0">
                <a:solidFill>
                  <a:srgbClr val="FFCCFF"/>
                </a:solidFill>
              </a:rPr>
              <a:t>=   0  + 1020 + 1530  + 1785 = 4335 </a:t>
            </a:r>
            <a:endParaRPr lang="en-US" sz="1200" dirty="0">
              <a:solidFill>
                <a:srgbClr val="FFCCFF"/>
              </a:solidFill>
            </a:endParaRPr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2C1A73A8-528B-4A2E-99AC-2BC3293F06C6}"/>
              </a:ext>
            </a:extLst>
          </p:cNvPr>
          <p:cNvSpPr txBox="1"/>
          <p:nvPr/>
        </p:nvSpPr>
        <p:spPr>
          <a:xfrm>
            <a:off x="1544811" y="1824375"/>
            <a:ext cx="159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Parte izquierda</a:t>
            </a:r>
            <a:endParaRPr lang="en-US" dirty="0"/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416E5B0D-F5FA-4E81-B2CA-AA2214521337}"/>
              </a:ext>
            </a:extLst>
          </p:cNvPr>
          <p:cNvSpPr txBox="1"/>
          <p:nvPr/>
        </p:nvSpPr>
        <p:spPr>
          <a:xfrm>
            <a:off x="3418424" y="1824862"/>
            <a:ext cx="149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Parte derecha</a:t>
            </a:r>
            <a:endParaRPr lang="en-US" dirty="0"/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F314EF5A-751E-429B-9FA6-43B506D8261F}"/>
              </a:ext>
            </a:extLst>
          </p:cNvPr>
          <p:cNvSpPr txBox="1"/>
          <p:nvPr/>
        </p:nvSpPr>
        <p:spPr>
          <a:xfrm>
            <a:off x="7041506" y="1831757"/>
            <a:ext cx="159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Parte izquierda</a:t>
            </a:r>
            <a:endParaRPr lang="en-US" dirty="0"/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AD35C8B0-140D-498F-8FB8-16256E93806C}"/>
              </a:ext>
            </a:extLst>
          </p:cNvPr>
          <p:cNvSpPr txBox="1"/>
          <p:nvPr/>
        </p:nvSpPr>
        <p:spPr>
          <a:xfrm>
            <a:off x="8915119" y="1832244"/>
            <a:ext cx="149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Parte derecha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71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26460</TotalTime>
  <Words>2432</Words>
  <Application>Microsoft Office PowerPoint</Application>
  <PresentationFormat>Panorámica</PresentationFormat>
  <Paragraphs>468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7" baseType="lpstr">
      <vt:lpstr>Arial</vt:lpstr>
      <vt:lpstr>Arial Black</vt:lpstr>
      <vt:lpstr>Bebas Neue</vt:lpstr>
      <vt:lpstr>Calibri</vt:lpstr>
      <vt:lpstr>Calibri Light</vt:lpstr>
      <vt:lpstr>Courier</vt:lpstr>
      <vt:lpstr>Montserrat</vt:lpstr>
      <vt:lpstr>Oswald</vt:lpstr>
      <vt:lpstr>Office Theme</vt:lpstr>
      <vt:lpstr>Presentación de PowerPoint</vt:lpstr>
      <vt:lpstr>Ejercicio 1:  Mostrar la dirección de giro</vt:lpstr>
      <vt:lpstr>Recapitulando las funciones</vt:lpstr>
      <vt:lpstr>Recapitulando las funciones</vt:lpstr>
      <vt:lpstr>Recapitulando las funciones</vt:lpstr>
      <vt:lpstr>Recapitulando las funciones</vt:lpstr>
      <vt:lpstr>Método para encontrar la dirección de giro</vt:lpstr>
      <vt:lpstr>Método para encontrar la dirección de giro</vt:lpstr>
      <vt:lpstr>Método para encontrar la dirección de giro</vt:lpstr>
      <vt:lpstr>Método para encontrar la dirección de giro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Instrucciones</vt:lpstr>
      <vt:lpstr>Ejercicio 2:  Mostrar la dirección de giro en su video</vt:lpstr>
      <vt:lpstr>Implementación del ejercicio 1 en su video</vt:lpstr>
      <vt:lpstr>Instrucciones</vt:lpstr>
      <vt:lpstr>Ejemplos</vt:lpstr>
      <vt:lpstr>Ejemplos</vt:lpstr>
      <vt:lpstr>Presentación de PowerPoint</vt:lpstr>
      <vt:lpstr>Notebook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Camacho Perez</dc:creator>
  <cp:lastModifiedBy>Enrique Camacho Perez</cp:lastModifiedBy>
  <cp:revision>366</cp:revision>
  <dcterms:created xsi:type="dcterms:W3CDTF">2019-02-18T01:00:07Z</dcterms:created>
  <dcterms:modified xsi:type="dcterms:W3CDTF">2020-10-19T22:05:54Z</dcterms:modified>
</cp:coreProperties>
</file>