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acrampe" userId="f0a91083893423f2" providerId="LiveId" clId="{84210DF0-0D07-411E-A202-3B17D344D2BB}"/>
    <pc:docChg chg="undo redo custSel addSld delSld modSld sldOrd">
      <pc:chgData name="Christopher Lacrampe" userId="f0a91083893423f2" providerId="LiveId" clId="{84210DF0-0D07-411E-A202-3B17D344D2BB}" dt="2018-03-13T20:29:07.947" v="2272" actId="20577"/>
      <pc:docMkLst>
        <pc:docMk/>
      </pc:docMkLst>
      <pc:sldChg chg="modSp">
        <pc:chgData name="Christopher Lacrampe" userId="f0a91083893423f2" providerId="LiveId" clId="{84210DF0-0D07-411E-A202-3B17D344D2BB}" dt="2018-03-12T18:59:06.262" v="818" actId="20577"/>
        <pc:sldMkLst>
          <pc:docMk/>
          <pc:sldMk cId="1512166201" sldId="256"/>
        </pc:sldMkLst>
        <pc:spChg chg="mod">
          <ac:chgData name="Christopher Lacrampe" userId="f0a91083893423f2" providerId="LiveId" clId="{84210DF0-0D07-411E-A202-3B17D344D2BB}" dt="2018-03-12T18:59:06.262" v="818" actId="20577"/>
          <ac:spMkLst>
            <pc:docMk/>
            <pc:sldMk cId="1512166201" sldId="256"/>
            <ac:spMk id="3" creationId="{D048DCFD-3BF9-47D1-BFF6-ABA8B57F3402}"/>
          </ac:spMkLst>
        </pc:spChg>
      </pc:sldChg>
      <pc:sldChg chg="modSp add">
        <pc:chgData name="Christopher Lacrampe" userId="f0a91083893423f2" providerId="LiveId" clId="{84210DF0-0D07-411E-A202-3B17D344D2BB}" dt="2018-03-12T18:58:48.378" v="817" actId="20577"/>
        <pc:sldMkLst>
          <pc:docMk/>
          <pc:sldMk cId="833345116" sldId="257"/>
        </pc:sldMkLst>
        <pc:spChg chg="mod">
          <ac:chgData name="Christopher Lacrampe" userId="f0a91083893423f2" providerId="LiveId" clId="{84210DF0-0D07-411E-A202-3B17D344D2BB}" dt="2018-03-12T18:19:41.585" v="14" actId="20577"/>
          <ac:spMkLst>
            <pc:docMk/>
            <pc:sldMk cId="833345116" sldId="257"/>
            <ac:spMk id="2" creationId="{57767A8C-1512-4063-AEA9-42A83F03AE15}"/>
          </ac:spMkLst>
        </pc:spChg>
        <pc:spChg chg="mod">
          <ac:chgData name="Christopher Lacrampe" userId="f0a91083893423f2" providerId="LiveId" clId="{84210DF0-0D07-411E-A202-3B17D344D2BB}" dt="2018-03-12T18:58:48.378" v="817" actId="20577"/>
          <ac:spMkLst>
            <pc:docMk/>
            <pc:sldMk cId="833345116" sldId="257"/>
            <ac:spMk id="3" creationId="{E3D58C27-E1A0-42FC-8B5F-6C78906F5625}"/>
          </ac:spMkLst>
        </pc:spChg>
      </pc:sldChg>
      <pc:sldChg chg="addSp delSp modSp add">
        <pc:chgData name="Christopher Lacrampe" userId="f0a91083893423f2" providerId="LiveId" clId="{84210DF0-0D07-411E-A202-3B17D344D2BB}" dt="2018-03-13T20:29:07.947" v="2272" actId="20577"/>
        <pc:sldMkLst>
          <pc:docMk/>
          <pc:sldMk cId="680499687" sldId="258"/>
        </pc:sldMkLst>
        <pc:spChg chg="mod">
          <ac:chgData name="Christopher Lacrampe" userId="f0a91083893423f2" providerId="LiveId" clId="{84210DF0-0D07-411E-A202-3B17D344D2BB}" dt="2018-03-12T19:12:55.174" v="1175" actId="1076"/>
          <ac:spMkLst>
            <pc:docMk/>
            <pc:sldMk cId="680499687" sldId="258"/>
            <ac:spMk id="2" creationId="{2CA57C81-19A3-4E75-A4A1-8DC5F1E32F1F}"/>
          </ac:spMkLst>
        </pc:spChg>
        <pc:spChg chg="mod">
          <ac:chgData name="Christopher Lacrampe" userId="f0a91083893423f2" providerId="LiveId" clId="{84210DF0-0D07-411E-A202-3B17D344D2BB}" dt="2018-03-12T19:12:58.498" v="1176" actId="1076"/>
          <ac:spMkLst>
            <pc:docMk/>
            <pc:sldMk cId="680499687" sldId="258"/>
            <ac:spMk id="3" creationId="{9E2F413A-6516-41EE-B756-470D7D27781B}"/>
          </ac:spMkLst>
        </pc:spChg>
        <pc:spChg chg="del mod">
          <ac:chgData name="Christopher Lacrampe" userId="f0a91083893423f2" providerId="LiveId" clId="{84210DF0-0D07-411E-A202-3B17D344D2BB}" dt="2018-03-12T18:25:11.534" v="296" actId="478"/>
          <ac:spMkLst>
            <pc:docMk/>
            <pc:sldMk cId="680499687" sldId="258"/>
            <ac:spMk id="4" creationId="{A5131634-017E-4A15-AE7D-9F557DAEA95A}"/>
          </ac:spMkLst>
        </pc:spChg>
        <pc:spChg chg="add mod">
          <ac:chgData name="Christopher Lacrampe" userId="f0a91083893423f2" providerId="LiveId" clId="{84210DF0-0D07-411E-A202-3B17D344D2BB}" dt="2018-03-12T19:13:04.359" v="1177" actId="1076"/>
          <ac:spMkLst>
            <pc:docMk/>
            <pc:sldMk cId="680499687" sldId="258"/>
            <ac:spMk id="5" creationId="{619A1125-00E8-4048-9B34-3B0B5C926C7E}"/>
          </ac:spMkLst>
        </pc:spChg>
        <pc:spChg chg="add del mod">
          <ac:chgData name="Christopher Lacrampe" userId="f0a91083893423f2" providerId="LiveId" clId="{84210DF0-0D07-411E-A202-3B17D344D2BB}" dt="2018-03-12T18:25:43.221" v="308" actId="478"/>
          <ac:spMkLst>
            <pc:docMk/>
            <pc:sldMk cId="680499687" sldId="258"/>
            <ac:spMk id="7" creationId="{C7DC9442-6132-43F9-8FC5-B2D683C912C2}"/>
          </ac:spMkLst>
        </pc:spChg>
        <pc:spChg chg="add del mod">
          <ac:chgData name="Christopher Lacrampe" userId="f0a91083893423f2" providerId="LiveId" clId="{84210DF0-0D07-411E-A202-3B17D344D2BB}" dt="2018-03-12T18:25:24.912" v="304" actId="208"/>
          <ac:spMkLst>
            <pc:docMk/>
            <pc:sldMk cId="680499687" sldId="258"/>
            <ac:spMk id="8" creationId="{B1317040-96C1-4CED-A433-4C7877A722CA}"/>
          </ac:spMkLst>
        </pc:spChg>
        <pc:spChg chg="add del mod">
          <ac:chgData name="Christopher Lacrampe" userId="f0a91083893423f2" providerId="LiveId" clId="{84210DF0-0D07-411E-A202-3B17D344D2BB}" dt="2018-03-12T18:27:06.622" v="322" actId="208"/>
          <ac:spMkLst>
            <pc:docMk/>
            <pc:sldMk cId="680499687" sldId="258"/>
            <ac:spMk id="10" creationId="{EB0DAE39-84FC-4677-818C-103AD39E485F}"/>
          </ac:spMkLst>
        </pc:spChg>
        <pc:spChg chg="add del mod">
          <ac:chgData name="Christopher Lacrampe" userId="f0a91083893423f2" providerId="LiveId" clId="{84210DF0-0D07-411E-A202-3B17D344D2BB}" dt="2018-03-12T18:28:57.111" v="334" actId="478"/>
          <ac:spMkLst>
            <pc:docMk/>
            <pc:sldMk cId="680499687" sldId="258"/>
            <ac:spMk id="11" creationId="{F66D3280-E016-42A2-8D18-3C400C8E5C1B}"/>
          </ac:spMkLst>
        </pc:spChg>
        <pc:spChg chg="add del">
          <ac:chgData name="Christopher Lacrampe" userId="f0a91083893423f2" providerId="LiveId" clId="{84210DF0-0D07-411E-A202-3B17D344D2BB}" dt="2018-03-12T18:29:00.442" v="336" actId="478"/>
          <ac:spMkLst>
            <pc:docMk/>
            <pc:sldMk cId="680499687" sldId="258"/>
            <ac:spMk id="12" creationId="{B5743162-87F1-4FA9-8437-31C645571DCD}"/>
          </ac:spMkLst>
        </pc:spChg>
        <pc:spChg chg="add mod">
          <ac:chgData name="Christopher Lacrampe" userId="f0a91083893423f2" providerId="LiveId" clId="{84210DF0-0D07-411E-A202-3B17D344D2BB}" dt="2018-03-13T20:29:07.947" v="2272" actId="20577"/>
          <ac:spMkLst>
            <pc:docMk/>
            <pc:sldMk cId="680499687" sldId="258"/>
            <ac:spMk id="13" creationId="{5AF2C6CA-8CEE-4D26-97F1-4276651396EB}"/>
          </ac:spMkLst>
        </pc:spChg>
        <pc:picChg chg="add del mod">
          <ac:chgData name="Christopher Lacrampe" userId="f0a91083893423f2" providerId="LiveId" clId="{84210DF0-0D07-411E-A202-3B17D344D2BB}" dt="2018-03-12T18:26:35.852" v="317" actId="478"/>
          <ac:picMkLst>
            <pc:docMk/>
            <pc:sldMk cId="680499687" sldId="258"/>
            <ac:picMk id="9" creationId="{A8CE7844-D239-4FF0-A112-D6219EC1C7D4}"/>
          </ac:picMkLst>
        </pc:picChg>
        <pc:cxnChg chg="add mod">
          <ac:chgData name="Christopher Lacrampe" userId="f0a91083893423f2" providerId="LiveId" clId="{84210DF0-0D07-411E-A202-3B17D344D2BB}" dt="2018-03-12T19:14:14.541" v="1185" actId="208"/>
          <ac:cxnSpMkLst>
            <pc:docMk/>
            <pc:sldMk cId="680499687" sldId="258"/>
            <ac:cxnSpMk id="15" creationId="{6C2DE0EF-DA74-4E11-8B6F-4D9BF3DE2870}"/>
          </ac:cxnSpMkLst>
        </pc:cxnChg>
      </pc:sldChg>
      <pc:sldChg chg="addSp delSp modSp add mod setBg setClrOvrMap">
        <pc:chgData name="Christopher Lacrampe" userId="f0a91083893423f2" providerId="LiveId" clId="{84210DF0-0D07-411E-A202-3B17D344D2BB}" dt="2018-03-13T17:49:02.598" v="2102" actId="20577"/>
        <pc:sldMkLst>
          <pc:docMk/>
          <pc:sldMk cId="3168666704" sldId="259"/>
        </pc:sldMkLst>
        <pc:spChg chg="mod">
          <ac:chgData name="Christopher Lacrampe" userId="f0a91083893423f2" providerId="LiveId" clId="{84210DF0-0D07-411E-A202-3B17D344D2BB}" dt="2018-03-12T18:37:29.248" v="635" actId="1076"/>
          <ac:spMkLst>
            <pc:docMk/>
            <pc:sldMk cId="3168666704" sldId="259"/>
            <ac:spMk id="2" creationId="{FB5256EC-7DE9-437F-8FE4-90C12A9A1232}"/>
          </ac:spMkLst>
        </pc:spChg>
        <pc:spChg chg="del">
          <ac:chgData name="Christopher Lacrampe" userId="f0a91083893423f2" providerId="LiveId" clId="{84210DF0-0D07-411E-A202-3B17D344D2BB}" dt="2018-03-12T18:32:00.373" v="605" actId="20577"/>
          <ac:spMkLst>
            <pc:docMk/>
            <pc:sldMk cId="3168666704" sldId="259"/>
            <ac:spMk id="3" creationId="{1454BF95-A15F-474D-B766-76BB3ECB0EF7}"/>
          </ac:spMkLst>
        </pc:spChg>
        <pc:spChg chg="del mod">
          <ac:chgData name="Christopher Lacrampe" userId="f0a91083893423f2" providerId="LiveId" clId="{84210DF0-0D07-411E-A202-3B17D344D2BB}" dt="2018-03-12T19:04:09.014" v="923" actId="478"/>
          <ac:spMkLst>
            <pc:docMk/>
            <pc:sldMk cId="3168666704" sldId="259"/>
            <ac:spMk id="4" creationId="{FD49FFDE-30BB-46DF-9F70-15F18DD66AFF}"/>
          </ac:spMkLst>
        </pc:spChg>
        <pc:spChg chg="add del mod">
          <ac:chgData name="Christopher Lacrampe" userId="f0a91083893423f2" providerId="LiveId" clId="{84210DF0-0D07-411E-A202-3B17D344D2BB}" dt="2018-03-12T18:36:44.680" v="609" actId="20577"/>
          <ac:spMkLst>
            <pc:docMk/>
            <pc:sldMk cId="3168666704" sldId="259"/>
            <ac:spMk id="7" creationId="{C2DF0C17-7A1A-4B3C-8632-58713094D58B}"/>
          </ac:spMkLst>
        </pc:spChg>
        <pc:spChg chg="add del mod">
          <ac:chgData name="Christopher Lacrampe" userId="f0a91083893423f2" providerId="LiveId" clId="{84210DF0-0D07-411E-A202-3B17D344D2BB}" dt="2018-03-12T19:04:19.800" v="930" actId="478"/>
          <ac:spMkLst>
            <pc:docMk/>
            <pc:sldMk cId="3168666704" sldId="259"/>
            <ac:spMk id="11" creationId="{2AEC78FA-CC72-489E-B03B-2794E1AA95EA}"/>
          </ac:spMkLst>
        </pc:spChg>
        <pc:spChg chg="add del">
          <ac:chgData name="Christopher Lacrampe" userId="f0a91083893423f2" providerId="LiveId" clId="{84210DF0-0D07-411E-A202-3B17D344D2BB}" dt="2018-03-12T18:36:53.921" v="612" actId="26606"/>
          <ac:spMkLst>
            <pc:docMk/>
            <pc:sldMk cId="3168666704" sldId="259"/>
            <ac:spMk id="21" creationId="{124D9F5B-C72B-41EE-97C2-D3600B62717D}"/>
          </ac:spMkLst>
        </pc:spChg>
        <pc:spChg chg="add del">
          <ac:chgData name="Christopher Lacrampe" userId="f0a91083893423f2" providerId="LiveId" clId="{84210DF0-0D07-411E-A202-3B17D344D2BB}" dt="2018-03-12T18:37:01.695" v="614" actId="26606"/>
          <ac:spMkLst>
            <pc:docMk/>
            <pc:sldMk cId="3168666704" sldId="259"/>
            <ac:spMk id="30" creationId="{1DFF944F-74BA-483A-82C0-64E3AAF4AE98}"/>
          </ac:spMkLst>
        </pc:spChg>
        <pc:spChg chg="add del">
          <ac:chgData name="Christopher Lacrampe" userId="f0a91083893423f2" providerId="LiveId" clId="{84210DF0-0D07-411E-A202-3B17D344D2BB}" dt="2018-03-12T18:37:01.695" v="614" actId="26606"/>
          <ac:spMkLst>
            <pc:docMk/>
            <pc:sldMk cId="3168666704" sldId="259"/>
            <ac:spMk id="32" creationId="{E09CCB3F-DBCE-4964-9E34-8C5DE80EF4B5}"/>
          </ac:spMkLst>
        </pc:spChg>
        <pc:spChg chg="add del">
          <ac:chgData name="Christopher Lacrampe" userId="f0a91083893423f2" providerId="LiveId" clId="{84210DF0-0D07-411E-A202-3B17D344D2BB}" dt="2018-03-12T19:04:15.216" v="927" actId="20577"/>
          <ac:spMkLst>
            <pc:docMk/>
            <pc:sldMk cId="3168666704" sldId="259"/>
            <ac:spMk id="34" creationId="{86986B57-773F-418B-939C-130466964828}"/>
          </ac:spMkLst>
        </pc:spChg>
        <pc:spChg chg="add">
          <ac:chgData name="Christopher Lacrampe" userId="f0a91083893423f2" providerId="LiveId" clId="{84210DF0-0D07-411E-A202-3B17D344D2BB}" dt="2018-03-12T18:37:01.710" v="615" actId="26606"/>
          <ac:spMkLst>
            <pc:docMk/>
            <pc:sldMk cId="3168666704" sldId="259"/>
            <ac:spMk id="36" creationId="{124D9F5B-C72B-41EE-97C2-D3600B62717D}"/>
          </ac:spMkLst>
        </pc:spChg>
        <pc:spChg chg="add mod">
          <ac:chgData name="Christopher Lacrampe" userId="f0a91083893423f2" providerId="LiveId" clId="{84210DF0-0D07-411E-A202-3B17D344D2BB}" dt="2018-03-13T17:49:02.598" v="2102" actId="20577"/>
          <ac:spMkLst>
            <pc:docMk/>
            <pc:sldMk cId="3168666704" sldId="259"/>
            <ac:spMk id="38" creationId="{6021AF06-DFFA-4F29-910A-31E15232B58E}"/>
          </ac:spMkLst>
        </pc:spChg>
        <pc:grpChg chg="add del">
          <ac:chgData name="Christopher Lacrampe" userId="f0a91083893423f2" providerId="LiveId" clId="{84210DF0-0D07-411E-A202-3B17D344D2BB}" dt="2018-03-12T18:36:53.921" v="612" actId="26606"/>
          <ac:grpSpMkLst>
            <pc:docMk/>
            <pc:sldMk cId="3168666704" sldId="259"/>
            <ac:grpSpMk id="14" creationId="{62CE031E-EE35-4AA7-9784-805093327786}"/>
          </ac:grpSpMkLst>
        </pc:grpChg>
        <pc:grpChg chg="add del">
          <ac:chgData name="Christopher Lacrampe" userId="f0a91083893423f2" providerId="LiveId" clId="{84210DF0-0D07-411E-A202-3B17D344D2BB}" dt="2018-03-12T18:36:53.921" v="612" actId="26606"/>
          <ac:grpSpMkLst>
            <pc:docMk/>
            <pc:sldMk cId="3168666704" sldId="259"/>
            <ac:grpSpMk id="23" creationId="{0180A64C-1862-4B1B-8953-FA96DEE4C44F}"/>
          </ac:grpSpMkLst>
        </pc:grpChg>
        <pc:grpChg chg="add del">
          <ac:chgData name="Christopher Lacrampe" userId="f0a91083893423f2" providerId="LiveId" clId="{84210DF0-0D07-411E-A202-3B17D344D2BB}" dt="2018-03-12T18:37:01.695" v="614" actId="26606"/>
          <ac:grpSpMkLst>
            <pc:docMk/>
            <pc:sldMk cId="3168666704" sldId="259"/>
            <ac:grpSpMk id="31" creationId="{8F1EF17D-1B70-428C-8A8A-A2C5B390E1E9}"/>
          </ac:grpSpMkLst>
        </pc:grpChg>
        <pc:grpChg chg="add del">
          <ac:chgData name="Christopher Lacrampe" userId="f0a91083893423f2" providerId="LiveId" clId="{84210DF0-0D07-411E-A202-3B17D344D2BB}" dt="2018-03-12T18:37:01.695" v="614" actId="26606"/>
          <ac:grpSpMkLst>
            <pc:docMk/>
            <pc:sldMk cId="3168666704" sldId="259"/>
            <ac:grpSpMk id="33" creationId="{A9733A91-F958-4629-801A-3F6F1E09AD64}"/>
          </ac:grpSpMkLst>
        </pc:grpChg>
        <pc:grpChg chg="add">
          <ac:chgData name="Christopher Lacrampe" userId="f0a91083893423f2" providerId="LiveId" clId="{84210DF0-0D07-411E-A202-3B17D344D2BB}" dt="2018-03-12T18:37:01.710" v="615" actId="26606"/>
          <ac:grpSpMkLst>
            <pc:docMk/>
            <pc:sldMk cId="3168666704" sldId="259"/>
            <ac:grpSpMk id="35" creationId="{62CE031E-EE35-4AA7-9784-805093327786}"/>
          </ac:grpSpMkLst>
        </pc:grpChg>
        <pc:grpChg chg="add">
          <ac:chgData name="Christopher Lacrampe" userId="f0a91083893423f2" providerId="LiveId" clId="{84210DF0-0D07-411E-A202-3B17D344D2BB}" dt="2018-03-12T18:37:01.710" v="615" actId="26606"/>
          <ac:grpSpMkLst>
            <pc:docMk/>
            <pc:sldMk cId="3168666704" sldId="259"/>
            <ac:grpSpMk id="37" creationId="{0180A64C-1862-4B1B-8953-FA96DEE4C44F}"/>
          </ac:grpSpMkLst>
        </pc:grpChg>
        <pc:graphicFrameChg chg="add del mod modGraphic">
          <ac:chgData name="Christopher Lacrampe" userId="f0a91083893423f2" providerId="LiveId" clId="{84210DF0-0D07-411E-A202-3B17D344D2BB}" dt="2018-03-12T18:32:12.600" v="608" actId="478"/>
          <ac:graphicFrameMkLst>
            <pc:docMk/>
            <pc:sldMk cId="3168666704" sldId="259"/>
            <ac:graphicFrameMk id="5" creationId="{E043E897-32FD-4B07-B573-46512C08CA6E}"/>
          </ac:graphicFrameMkLst>
        </pc:graphicFrameChg>
        <pc:picChg chg="add mod ord">
          <ac:chgData name="Christopher Lacrampe" userId="f0a91083893423f2" providerId="LiveId" clId="{84210DF0-0D07-411E-A202-3B17D344D2BB}" dt="2018-03-12T18:37:01.710" v="615" actId="26606"/>
          <ac:picMkLst>
            <pc:docMk/>
            <pc:sldMk cId="3168666704" sldId="259"/>
            <ac:picMk id="9" creationId="{17DA65FF-E8A8-4C6C-8EBA-CFF5FDCCC289}"/>
          </ac:picMkLst>
        </pc:picChg>
      </pc:sldChg>
      <pc:sldChg chg="addSp delSp modSp add">
        <pc:chgData name="Christopher Lacrampe" userId="f0a91083893423f2" providerId="LiveId" clId="{84210DF0-0D07-411E-A202-3B17D344D2BB}" dt="2018-03-13T17:51:22.849" v="2217" actId="20577"/>
        <pc:sldMkLst>
          <pc:docMk/>
          <pc:sldMk cId="723529227" sldId="260"/>
        </pc:sldMkLst>
        <pc:spChg chg="mod">
          <ac:chgData name="Christopher Lacrampe" userId="f0a91083893423f2" providerId="LiveId" clId="{84210DF0-0D07-411E-A202-3B17D344D2BB}" dt="2018-03-12T18:58:21.485" v="814" actId="1076"/>
          <ac:spMkLst>
            <pc:docMk/>
            <pc:sldMk cId="723529227" sldId="260"/>
            <ac:spMk id="2" creationId="{3A0D4D00-49E5-4AB8-8DA9-0102EA0A8BC2}"/>
          </ac:spMkLst>
        </pc:spChg>
        <pc:spChg chg="del">
          <ac:chgData name="Christopher Lacrampe" userId="f0a91083893423f2" providerId="LiveId" clId="{84210DF0-0D07-411E-A202-3B17D344D2BB}" dt="2018-03-12T18:47:48.197" v="685" actId="1076"/>
          <ac:spMkLst>
            <pc:docMk/>
            <pc:sldMk cId="723529227" sldId="260"/>
            <ac:spMk id="3" creationId="{7D7576F1-82BE-4438-A8AA-47DA13FBF165}"/>
          </ac:spMkLst>
        </pc:spChg>
        <pc:spChg chg="del mod">
          <ac:chgData name="Christopher Lacrampe" userId="f0a91083893423f2" providerId="LiveId" clId="{84210DF0-0D07-411E-A202-3B17D344D2BB}" dt="2018-03-12T19:04:46.395" v="948" actId="478"/>
          <ac:spMkLst>
            <pc:docMk/>
            <pc:sldMk cId="723529227" sldId="260"/>
            <ac:spMk id="4" creationId="{3FD1AF45-873C-4F4F-AFE5-C05F9F109C28}"/>
          </ac:spMkLst>
        </pc:spChg>
        <pc:spChg chg="add del mod">
          <ac:chgData name="Christopher Lacrampe" userId="f0a91083893423f2" providerId="LiveId" clId="{84210DF0-0D07-411E-A202-3B17D344D2BB}" dt="2018-03-12T18:49:21.734" v="696" actId="1076"/>
          <ac:spMkLst>
            <pc:docMk/>
            <pc:sldMk cId="723529227" sldId="260"/>
            <ac:spMk id="7" creationId="{8CB4C02A-BBEB-4ACA-BA45-A3518168F703}"/>
          </ac:spMkLst>
        </pc:spChg>
        <pc:spChg chg="add del mod">
          <ac:chgData name="Christopher Lacrampe" userId="f0a91083893423f2" providerId="LiveId" clId="{84210DF0-0D07-411E-A202-3B17D344D2BB}" dt="2018-03-12T18:50:17.403" v="706" actId="1076"/>
          <ac:spMkLst>
            <pc:docMk/>
            <pc:sldMk cId="723529227" sldId="260"/>
            <ac:spMk id="11" creationId="{79D43CD5-EFEA-4D54-8247-43414836ED8A}"/>
          </ac:spMkLst>
        </pc:spChg>
        <pc:spChg chg="add del mod">
          <ac:chgData name="Christopher Lacrampe" userId="f0a91083893423f2" providerId="LiveId" clId="{84210DF0-0D07-411E-A202-3B17D344D2BB}" dt="2018-03-12T18:50:33.360" v="710" actId="1076"/>
          <ac:spMkLst>
            <pc:docMk/>
            <pc:sldMk cId="723529227" sldId="260"/>
            <ac:spMk id="14" creationId="{4C9BA1B1-F17E-4641-B59B-F482FB7751F5}"/>
          </ac:spMkLst>
        </pc:spChg>
        <pc:spChg chg="add del mod">
          <ac:chgData name="Christopher Lacrampe" userId="f0a91083893423f2" providerId="LiveId" clId="{84210DF0-0D07-411E-A202-3B17D344D2BB}" dt="2018-03-12T18:52:00.869" v="718" actId="1076"/>
          <ac:spMkLst>
            <pc:docMk/>
            <pc:sldMk cId="723529227" sldId="260"/>
            <ac:spMk id="17" creationId="{1B859FF7-298B-4FDF-946F-E07A92196D36}"/>
          </ac:spMkLst>
        </pc:spChg>
        <pc:spChg chg="add del mod">
          <ac:chgData name="Christopher Lacrampe" userId="f0a91083893423f2" providerId="LiveId" clId="{84210DF0-0D07-411E-A202-3B17D344D2BB}" dt="2018-03-12T18:52:42.780" v="726" actId="1076"/>
          <ac:spMkLst>
            <pc:docMk/>
            <pc:sldMk cId="723529227" sldId="260"/>
            <ac:spMk id="21" creationId="{9E1B5868-6DAB-409B-8179-9881F8DC5291}"/>
          </ac:spMkLst>
        </pc:spChg>
        <pc:spChg chg="add del mod">
          <ac:chgData name="Christopher Lacrampe" userId="f0a91083893423f2" providerId="LiveId" clId="{84210DF0-0D07-411E-A202-3B17D344D2BB}" dt="2018-03-12T18:56:09.811" v="798" actId="1076"/>
          <ac:spMkLst>
            <pc:docMk/>
            <pc:sldMk cId="723529227" sldId="260"/>
            <ac:spMk id="29" creationId="{B5E71FFD-301E-4A21-B521-47A3FBA74EDA}"/>
          </ac:spMkLst>
        </pc:spChg>
        <pc:spChg chg="add del mod">
          <ac:chgData name="Christopher Lacrampe" userId="f0a91083893423f2" providerId="LiveId" clId="{84210DF0-0D07-411E-A202-3B17D344D2BB}" dt="2018-03-12T18:57:47.515" v="813" actId="478"/>
          <ac:spMkLst>
            <pc:docMk/>
            <pc:sldMk cId="723529227" sldId="260"/>
            <ac:spMk id="35" creationId="{E50E0ACA-BF3E-4026-8F3A-7EAE24502D4A}"/>
          </ac:spMkLst>
        </pc:spChg>
        <pc:spChg chg="add del mod">
          <ac:chgData name="Christopher Lacrampe" userId="f0a91083893423f2" providerId="LiveId" clId="{84210DF0-0D07-411E-A202-3B17D344D2BB}" dt="2018-03-13T17:49:16.477" v="2103" actId="478"/>
          <ac:spMkLst>
            <pc:docMk/>
            <pc:sldMk cId="723529227" sldId="260"/>
            <ac:spMk id="37" creationId="{D69504D3-0AC1-4FCD-B70C-3066995A7A2D}"/>
          </ac:spMkLst>
        </pc:spChg>
        <pc:spChg chg="add mod">
          <ac:chgData name="Christopher Lacrampe" userId="f0a91083893423f2" providerId="LiveId" clId="{84210DF0-0D07-411E-A202-3B17D344D2BB}" dt="2018-03-13T17:51:22.849" v="2217" actId="20577"/>
          <ac:spMkLst>
            <pc:docMk/>
            <pc:sldMk cId="723529227" sldId="260"/>
            <ac:spMk id="38" creationId="{3AFF9604-AD60-4B8D-9E3B-A7DAA1B1A058}"/>
          </ac:spMkLst>
        </pc:spChg>
        <pc:graphicFrameChg chg="add del mod modGraphic">
          <ac:chgData name="Christopher Lacrampe" userId="f0a91083893423f2" providerId="LiveId" clId="{84210DF0-0D07-411E-A202-3B17D344D2BB}" dt="2018-03-12T18:49:09.986" v="687" actId="478"/>
          <ac:graphicFrameMkLst>
            <pc:docMk/>
            <pc:sldMk cId="723529227" sldId="260"/>
            <ac:graphicFrameMk id="5" creationId="{9131035F-EFBF-4609-9FB8-D987F49E3730}"/>
          </ac:graphicFrameMkLst>
        </pc:graphicFrameChg>
        <pc:graphicFrameChg chg="add del mod">
          <ac:chgData name="Christopher Lacrampe" userId="f0a91083893423f2" providerId="LiveId" clId="{84210DF0-0D07-411E-A202-3B17D344D2BB}" dt="2018-03-12T18:49:21.467" v="695" actId="1076"/>
          <ac:graphicFrameMkLst>
            <pc:docMk/>
            <pc:sldMk cId="723529227" sldId="260"/>
            <ac:graphicFrameMk id="8" creationId="{9AC89024-BA77-43C6-8845-6A6ABEBEEC06}"/>
          </ac:graphicFrameMkLst>
        </pc:graphicFrameChg>
        <pc:graphicFrameChg chg="add del mod modGraphic">
          <ac:chgData name="Christopher Lacrampe" userId="f0a91083893423f2" providerId="LiveId" clId="{84210DF0-0D07-411E-A202-3B17D344D2BB}" dt="2018-03-12T18:50:10.545" v="699" actId="478"/>
          <ac:graphicFrameMkLst>
            <pc:docMk/>
            <pc:sldMk cId="723529227" sldId="260"/>
            <ac:graphicFrameMk id="9" creationId="{03A2ACB2-2DBA-4719-98B4-6E32BD13B583}"/>
          </ac:graphicFrameMkLst>
        </pc:graphicFrameChg>
        <pc:graphicFrameChg chg="add del mod">
          <ac:chgData name="Christopher Lacrampe" userId="f0a91083893423f2" providerId="LiveId" clId="{84210DF0-0D07-411E-A202-3B17D344D2BB}" dt="2018-03-12T18:50:29.763" v="707" actId="478"/>
          <ac:graphicFrameMkLst>
            <pc:docMk/>
            <pc:sldMk cId="723529227" sldId="260"/>
            <ac:graphicFrameMk id="12" creationId="{CAF3B660-94B2-492E-B563-FFD432D93CDF}"/>
          </ac:graphicFrameMkLst>
        </pc:graphicFrameChg>
        <pc:graphicFrameChg chg="add del mod">
          <ac:chgData name="Christopher Lacrampe" userId="f0a91083893423f2" providerId="LiveId" clId="{84210DF0-0D07-411E-A202-3B17D344D2BB}" dt="2018-03-12T18:51:55.681" v="711" actId="478"/>
          <ac:graphicFrameMkLst>
            <pc:docMk/>
            <pc:sldMk cId="723529227" sldId="260"/>
            <ac:graphicFrameMk id="15" creationId="{CE10E3B7-94C3-4785-8655-675CA0BED074}"/>
          </ac:graphicFrameMkLst>
        </pc:graphicFrameChg>
        <pc:graphicFrameChg chg="add del mod">
          <ac:chgData name="Christopher Lacrampe" userId="f0a91083893423f2" providerId="LiveId" clId="{84210DF0-0D07-411E-A202-3B17D344D2BB}" dt="2018-03-12T18:52:00.698" v="717" actId="1076"/>
          <ac:graphicFrameMkLst>
            <pc:docMk/>
            <pc:sldMk cId="723529227" sldId="260"/>
            <ac:graphicFrameMk id="18" creationId="{90629C95-23EB-4BB2-906D-4457AF8A78DA}"/>
          </ac:graphicFrameMkLst>
        </pc:graphicFrameChg>
        <pc:graphicFrameChg chg="add del mod modGraphic">
          <ac:chgData name="Christopher Lacrampe" userId="f0a91083893423f2" providerId="LiveId" clId="{84210DF0-0D07-411E-A202-3B17D344D2BB}" dt="2018-03-12T18:52:38.842" v="721" actId="478"/>
          <ac:graphicFrameMkLst>
            <pc:docMk/>
            <pc:sldMk cId="723529227" sldId="260"/>
            <ac:graphicFrameMk id="19" creationId="{14DD6610-2325-4C26-BB6B-91EDBB18EA29}"/>
          </ac:graphicFrameMkLst>
        </pc:graphicFrameChg>
        <pc:graphicFrameChg chg="add del mod">
          <ac:chgData name="Christopher Lacrampe" userId="f0a91083893423f2" providerId="LiveId" clId="{84210DF0-0D07-411E-A202-3B17D344D2BB}" dt="2018-03-12T18:52:42.529" v="725" actId="1076"/>
          <ac:graphicFrameMkLst>
            <pc:docMk/>
            <pc:sldMk cId="723529227" sldId="260"/>
            <ac:graphicFrameMk id="22" creationId="{5753824A-BDC7-400D-818B-9826C7516D41}"/>
          </ac:graphicFrameMkLst>
        </pc:graphicFrameChg>
        <pc:graphicFrameChg chg="add del mod modGraphic">
          <ac:chgData name="Christopher Lacrampe" userId="f0a91083893423f2" providerId="LiveId" clId="{84210DF0-0D07-411E-A202-3B17D344D2BB}" dt="2018-03-12T18:55:03.933" v="782" actId="478"/>
          <ac:graphicFrameMkLst>
            <pc:docMk/>
            <pc:sldMk cId="723529227" sldId="260"/>
            <ac:graphicFrameMk id="23" creationId="{F787B4F3-1122-42D1-A82A-6BAA6DCC6E20}"/>
          </ac:graphicFrameMkLst>
        </pc:graphicFrameChg>
        <pc:graphicFrameChg chg="add del">
          <ac:chgData name="Christopher Lacrampe" userId="f0a91083893423f2" providerId="LiveId" clId="{84210DF0-0D07-411E-A202-3B17D344D2BB}" dt="2018-03-12T18:53:58.376" v="773" actId="1076"/>
          <ac:graphicFrameMkLst>
            <pc:docMk/>
            <pc:sldMk cId="723529227" sldId="260"/>
            <ac:graphicFrameMk id="24" creationId="{F6582797-AA3B-46FC-AEE5-03A068A0E1EE}"/>
          </ac:graphicFrameMkLst>
        </pc:graphicFrameChg>
        <pc:graphicFrameChg chg="add del">
          <ac:chgData name="Christopher Lacrampe" userId="f0a91083893423f2" providerId="LiveId" clId="{84210DF0-0D07-411E-A202-3B17D344D2BB}" dt="2018-03-12T18:54:49.066" v="775" actId="478"/>
          <ac:graphicFrameMkLst>
            <pc:docMk/>
            <pc:sldMk cId="723529227" sldId="260"/>
            <ac:graphicFrameMk id="25" creationId="{207080F1-F9A1-499D-962A-EB979C408D22}"/>
          </ac:graphicFrameMkLst>
        </pc:graphicFrameChg>
        <pc:graphicFrameChg chg="add del">
          <ac:chgData name="Christopher Lacrampe" userId="f0a91083893423f2" providerId="LiveId" clId="{84210DF0-0D07-411E-A202-3B17D344D2BB}" dt="2018-03-12T18:54:57.889" v="780" actId="1076"/>
          <ac:graphicFrameMkLst>
            <pc:docMk/>
            <pc:sldMk cId="723529227" sldId="260"/>
            <ac:graphicFrameMk id="26" creationId="{8289CB98-CC41-4E30-AE50-C7E7E55873E8}"/>
          </ac:graphicFrameMkLst>
        </pc:graphicFrameChg>
        <pc:graphicFrameChg chg="add del mod modGraphic">
          <ac:chgData name="Christopher Lacrampe" userId="f0a91083893423f2" providerId="LiveId" clId="{84210DF0-0D07-411E-A202-3B17D344D2BB}" dt="2018-03-12T18:56:22.584" v="802" actId="478"/>
          <ac:graphicFrameMkLst>
            <pc:docMk/>
            <pc:sldMk cId="723529227" sldId="260"/>
            <ac:graphicFrameMk id="27" creationId="{950D2F03-E5C8-4029-83E0-6772DA81E066}"/>
          </ac:graphicFrameMkLst>
        </pc:graphicFrameChg>
        <pc:graphicFrameChg chg="add del mod">
          <ac:chgData name="Christopher Lacrampe" userId="f0a91083893423f2" providerId="LiveId" clId="{84210DF0-0D07-411E-A202-3B17D344D2BB}" dt="2018-03-12T18:56:09.549" v="797" actId="1076"/>
          <ac:graphicFrameMkLst>
            <pc:docMk/>
            <pc:sldMk cId="723529227" sldId="260"/>
            <ac:graphicFrameMk id="30" creationId="{655478DD-FB6A-4BA6-883E-6F1F31705303}"/>
          </ac:graphicFrameMkLst>
        </pc:graphicFrameChg>
        <pc:graphicFrameChg chg="add del mod modGraphic">
          <ac:chgData name="Christopher Lacrampe" userId="f0a91083893423f2" providerId="LiveId" clId="{84210DF0-0D07-411E-A202-3B17D344D2BB}" dt="2018-03-12T18:57:34.061" v="810" actId="478"/>
          <ac:graphicFrameMkLst>
            <pc:docMk/>
            <pc:sldMk cId="723529227" sldId="260"/>
            <ac:graphicFrameMk id="31" creationId="{AB2C6491-0314-42F2-8D5E-5E6D1D32CE16}"/>
          </ac:graphicFrameMkLst>
        </pc:graphicFrameChg>
        <pc:graphicFrameChg chg="add del">
          <ac:chgData name="Christopher Lacrampe" userId="f0a91083893423f2" providerId="LiveId" clId="{84210DF0-0D07-411E-A202-3B17D344D2BB}" dt="2018-03-12T18:57:23.286" v="806" actId="1076"/>
          <ac:graphicFrameMkLst>
            <pc:docMk/>
            <pc:sldMk cId="723529227" sldId="260"/>
            <ac:graphicFrameMk id="32" creationId="{9265B825-0EE9-458D-A460-95627E956C6B}"/>
          </ac:graphicFrameMkLst>
        </pc:graphicFrameChg>
        <pc:graphicFrameChg chg="add mod modGraphic">
          <ac:chgData name="Christopher Lacrampe" userId="f0a91083893423f2" providerId="LiveId" clId="{84210DF0-0D07-411E-A202-3B17D344D2BB}" dt="2018-03-12T18:58:29.518" v="815" actId="1076"/>
          <ac:graphicFrameMkLst>
            <pc:docMk/>
            <pc:sldMk cId="723529227" sldId="260"/>
            <ac:graphicFrameMk id="33" creationId="{DBEF091A-4D58-42C9-8359-F3F4CE50246A}"/>
          </ac:graphicFrameMkLst>
        </pc:graphicFrameChg>
      </pc:sldChg>
      <pc:sldChg chg="addSp delSp modSp add mod setBg setClrOvrMap">
        <pc:chgData name="Christopher Lacrampe" userId="f0a91083893423f2" providerId="LiveId" clId="{84210DF0-0D07-411E-A202-3B17D344D2BB}" dt="2018-03-13T17:41:48.512" v="1838" actId="1076"/>
        <pc:sldMkLst>
          <pc:docMk/>
          <pc:sldMk cId="4232478138" sldId="261"/>
        </pc:sldMkLst>
        <pc:spChg chg="mod ord">
          <ac:chgData name="Christopher Lacrampe" userId="f0a91083893423f2" providerId="LiveId" clId="{84210DF0-0D07-411E-A202-3B17D344D2BB}" dt="2018-03-13T17:39:20.086" v="1755" actId="1076"/>
          <ac:spMkLst>
            <pc:docMk/>
            <pc:sldMk cId="4232478138" sldId="261"/>
            <ac:spMk id="2" creationId="{4E4EA699-0063-4738-AD58-11B2E3DC3FF1}"/>
          </ac:spMkLst>
        </pc:spChg>
        <pc:spChg chg="del">
          <ac:chgData name="Christopher Lacrampe" userId="f0a91083893423f2" providerId="LiveId" clId="{84210DF0-0D07-411E-A202-3B17D344D2BB}" dt="2018-03-12T19:00:13.904" v="820" actId="20577"/>
          <ac:spMkLst>
            <pc:docMk/>
            <pc:sldMk cId="4232478138" sldId="261"/>
            <ac:spMk id="3" creationId="{95BCCF66-72C8-447E-B4B0-9557AF799CAE}"/>
          </ac:spMkLst>
        </pc:spChg>
        <pc:spChg chg="del mod">
          <ac:chgData name="Christopher Lacrampe" userId="f0a91083893423f2" providerId="LiveId" clId="{84210DF0-0D07-411E-A202-3B17D344D2BB}" dt="2018-03-12T19:05:00.115" v="951" actId="478"/>
          <ac:spMkLst>
            <pc:docMk/>
            <pc:sldMk cId="4232478138" sldId="261"/>
            <ac:spMk id="4" creationId="{6EEA5C83-0BC1-41EC-AC9A-367A84DA021E}"/>
          </ac:spMkLst>
        </pc:spChg>
        <pc:spChg chg="add del mod">
          <ac:chgData name="Christopher Lacrampe" userId="f0a91083893423f2" providerId="LiveId" clId="{84210DF0-0D07-411E-A202-3B17D344D2BB}" dt="2018-03-12T19:05:05.590" v="954" actId="478"/>
          <ac:spMkLst>
            <pc:docMk/>
            <pc:sldMk cId="4232478138" sldId="261"/>
            <ac:spMk id="8" creationId="{A154DC18-3145-4A0C-8A79-6E6962E20710}"/>
          </ac:spMkLst>
        </pc:spChg>
        <pc:spChg chg="add del">
          <ac:chgData name="Christopher Lacrampe" userId="f0a91083893423f2" providerId="LiveId" clId="{84210DF0-0D07-411E-A202-3B17D344D2BB}" dt="2018-03-12T19:00:25.507" v="823" actId="26606"/>
          <ac:spMkLst>
            <pc:docMk/>
            <pc:sldMk cId="4232478138" sldId="261"/>
            <ac:spMk id="18" creationId="{124D9F5B-C72B-41EE-97C2-D3600B62717D}"/>
          </ac:spMkLst>
        </pc:spChg>
        <pc:spChg chg="add del">
          <ac:chgData name="Christopher Lacrampe" userId="f0a91083893423f2" providerId="LiveId" clId="{84210DF0-0D07-411E-A202-3B17D344D2BB}" dt="2018-03-12T19:00:27.544" v="825" actId="26606"/>
          <ac:spMkLst>
            <pc:docMk/>
            <pc:sldMk cId="4232478138" sldId="261"/>
            <ac:spMk id="27" creationId="{C58F6CE0-025D-40A5-AEF1-00954E3F986B}"/>
          </ac:spMkLst>
        </pc:spChg>
        <pc:spChg chg="add del">
          <ac:chgData name="Christopher Lacrampe" userId="f0a91083893423f2" providerId="LiveId" clId="{84210DF0-0D07-411E-A202-3B17D344D2BB}" dt="2018-03-12T19:00:27.544" v="825" actId="26606"/>
          <ac:spMkLst>
            <pc:docMk/>
            <pc:sldMk cId="4232478138" sldId="261"/>
            <ac:spMk id="29" creationId="{BADDD09E-8094-4188-9090-C1C7840FE719}"/>
          </ac:spMkLst>
        </pc:spChg>
        <pc:spChg chg="add mod">
          <ac:chgData name="Christopher Lacrampe" userId="f0a91083893423f2" providerId="LiveId" clId="{84210DF0-0D07-411E-A202-3B17D344D2BB}" dt="2018-03-13T17:41:42.573" v="1837" actId="20577"/>
          <ac:spMkLst>
            <pc:docMk/>
            <pc:sldMk cId="4232478138" sldId="261"/>
            <ac:spMk id="31" creationId="{37661675-A064-4880-BF0A-1B5A1E38337E}"/>
          </ac:spMkLst>
        </pc:spChg>
        <pc:spChg chg="add">
          <ac:chgData name="Christopher Lacrampe" userId="f0a91083893423f2" providerId="LiveId" clId="{84210DF0-0D07-411E-A202-3B17D344D2BB}" dt="2018-03-12T19:00:27.564" v="826" actId="26606"/>
          <ac:spMkLst>
            <pc:docMk/>
            <pc:sldMk cId="4232478138" sldId="261"/>
            <ac:spMk id="33" creationId="{124D9F5B-C72B-41EE-97C2-D3600B62717D}"/>
          </ac:spMkLst>
        </pc:spChg>
        <pc:grpChg chg="add del">
          <ac:chgData name="Christopher Lacrampe" userId="f0a91083893423f2" providerId="LiveId" clId="{84210DF0-0D07-411E-A202-3B17D344D2BB}" dt="2018-03-12T19:00:25.507" v="823" actId="26606"/>
          <ac:grpSpMkLst>
            <pc:docMk/>
            <pc:sldMk cId="4232478138" sldId="261"/>
            <ac:grpSpMk id="11" creationId="{62CE031E-EE35-4AA7-9784-805093327786}"/>
          </ac:grpSpMkLst>
        </pc:grpChg>
        <pc:grpChg chg="add del">
          <ac:chgData name="Christopher Lacrampe" userId="f0a91083893423f2" providerId="LiveId" clId="{84210DF0-0D07-411E-A202-3B17D344D2BB}" dt="2018-03-12T19:00:25.507" v="823" actId="26606"/>
          <ac:grpSpMkLst>
            <pc:docMk/>
            <pc:sldMk cId="4232478138" sldId="261"/>
            <ac:grpSpMk id="20" creationId="{0180A64C-1862-4B1B-8953-FA96DEE4C44F}"/>
          </ac:grpSpMkLst>
        </pc:grpChg>
        <pc:grpChg chg="add del">
          <ac:chgData name="Christopher Lacrampe" userId="f0a91083893423f2" providerId="LiveId" clId="{84210DF0-0D07-411E-A202-3B17D344D2BB}" dt="2018-03-12T19:00:27.544" v="825" actId="26606"/>
          <ac:grpSpMkLst>
            <pc:docMk/>
            <pc:sldMk cId="4232478138" sldId="261"/>
            <ac:grpSpMk id="28" creationId="{8F1EF17D-1B70-428C-8A8A-A2C5B390E1E9}"/>
          </ac:grpSpMkLst>
        </pc:grpChg>
        <pc:grpChg chg="add del">
          <ac:chgData name="Christopher Lacrampe" userId="f0a91083893423f2" providerId="LiveId" clId="{84210DF0-0D07-411E-A202-3B17D344D2BB}" dt="2018-03-12T19:00:27.544" v="825" actId="26606"/>
          <ac:grpSpMkLst>
            <pc:docMk/>
            <pc:sldMk cId="4232478138" sldId="261"/>
            <ac:grpSpMk id="30" creationId="{D8025A22-9C86-4108-A289-BD5650A8EAEA}"/>
          </ac:grpSpMkLst>
        </pc:grpChg>
        <pc:grpChg chg="add">
          <ac:chgData name="Christopher Lacrampe" userId="f0a91083893423f2" providerId="LiveId" clId="{84210DF0-0D07-411E-A202-3B17D344D2BB}" dt="2018-03-12T19:00:27.564" v="826" actId="26606"/>
          <ac:grpSpMkLst>
            <pc:docMk/>
            <pc:sldMk cId="4232478138" sldId="261"/>
            <ac:grpSpMk id="32" creationId="{62CE031E-EE35-4AA7-9784-805093327786}"/>
          </ac:grpSpMkLst>
        </pc:grpChg>
        <pc:grpChg chg="add">
          <ac:chgData name="Christopher Lacrampe" userId="f0a91083893423f2" providerId="LiveId" clId="{84210DF0-0D07-411E-A202-3B17D344D2BB}" dt="2018-03-12T19:00:27.564" v="826" actId="26606"/>
          <ac:grpSpMkLst>
            <pc:docMk/>
            <pc:sldMk cId="4232478138" sldId="261"/>
            <ac:grpSpMk id="34" creationId="{0180A64C-1862-4B1B-8953-FA96DEE4C44F}"/>
          </ac:grpSpMkLst>
        </pc:grpChg>
        <pc:picChg chg="add mod">
          <ac:chgData name="Christopher Lacrampe" userId="f0a91083893423f2" providerId="LiveId" clId="{84210DF0-0D07-411E-A202-3B17D344D2BB}" dt="2018-03-13T17:41:48.512" v="1838" actId="1076"/>
          <ac:picMkLst>
            <pc:docMk/>
            <pc:sldMk cId="4232478138" sldId="261"/>
            <ac:picMk id="4" creationId="{A0D565A7-6DA5-4046-911A-05F73BC5FD90}"/>
          </ac:picMkLst>
        </pc:picChg>
        <pc:picChg chg="add mod">
          <ac:chgData name="Christopher Lacrampe" userId="f0a91083893423f2" providerId="LiveId" clId="{84210DF0-0D07-411E-A202-3B17D344D2BB}" dt="2018-03-13T17:39:15.496" v="1754" actId="1076"/>
          <ac:picMkLst>
            <pc:docMk/>
            <pc:sldMk cId="4232478138" sldId="261"/>
            <ac:picMk id="6" creationId="{9A455D9A-3FB3-45A5-B0CD-B18AC84364DB}"/>
          </ac:picMkLst>
        </pc:picChg>
      </pc:sldChg>
      <pc:sldChg chg="addSp delSp modSp add ord">
        <pc:chgData name="Christopher Lacrampe" userId="f0a91083893423f2" providerId="LiveId" clId="{84210DF0-0D07-411E-A202-3B17D344D2BB}" dt="2018-03-13T19:30:46.288" v="2218" actId="478"/>
        <pc:sldMkLst>
          <pc:docMk/>
          <pc:sldMk cId="3234012088" sldId="262"/>
        </pc:sldMkLst>
        <pc:spChg chg="mod">
          <ac:chgData name="Christopher Lacrampe" userId="f0a91083893423f2" providerId="LiveId" clId="{84210DF0-0D07-411E-A202-3B17D344D2BB}" dt="2018-03-12T19:02:37.971" v="911" actId="20577"/>
          <ac:spMkLst>
            <pc:docMk/>
            <pc:sldMk cId="3234012088" sldId="262"/>
            <ac:spMk id="2" creationId="{821DC0DA-CB40-4F28-A835-3B1A65F4D59F}"/>
          </ac:spMkLst>
        </pc:spChg>
        <pc:spChg chg="del">
          <ac:chgData name="Christopher Lacrampe" userId="f0a91083893423f2" providerId="LiveId" clId="{84210DF0-0D07-411E-A202-3B17D344D2BB}" dt="2018-03-12T19:02:21.405" v="865" actId="20577"/>
          <ac:spMkLst>
            <pc:docMk/>
            <pc:sldMk cId="3234012088" sldId="262"/>
            <ac:spMk id="3" creationId="{0A123149-E730-4C44-9583-A9FDEE2E8B7D}"/>
          </ac:spMkLst>
        </pc:spChg>
        <pc:spChg chg="del mod">
          <ac:chgData name="Christopher Lacrampe" userId="f0a91083893423f2" providerId="LiveId" clId="{84210DF0-0D07-411E-A202-3B17D344D2BB}" dt="2018-03-12T19:06:25.910" v="980" actId="478"/>
          <ac:spMkLst>
            <pc:docMk/>
            <pc:sldMk cId="3234012088" sldId="262"/>
            <ac:spMk id="4" creationId="{20189596-56E8-46EC-8854-C9B4F8ACD188}"/>
          </ac:spMkLst>
        </pc:spChg>
        <pc:spChg chg="add del mod">
          <ac:chgData name="Christopher Lacrampe" userId="f0a91083893423f2" providerId="LiveId" clId="{84210DF0-0D07-411E-A202-3B17D344D2BB}" dt="2018-03-13T19:30:46.288" v="2218" actId="478"/>
          <ac:spMkLst>
            <pc:docMk/>
            <pc:sldMk cId="3234012088" sldId="262"/>
            <ac:spMk id="8" creationId="{DA633D66-066B-4D82-B9BD-65A0EC0D0884}"/>
          </ac:spMkLst>
        </pc:spChg>
        <pc:picChg chg="add mod">
          <ac:chgData name="Christopher Lacrampe" userId="f0a91083893423f2" providerId="LiveId" clId="{84210DF0-0D07-411E-A202-3B17D344D2BB}" dt="2018-03-12T19:02:25.872" v="866" actId="1076"/>
          <ac:picMkLst>
            <pc:docMk/>
            <pc:sldMk cId="3234012088" sldId="262"/>
            <ac:picMk id="5" creationId="{5E770D74-E841-4278-92E5-A4B3A50BCD39}"/>
          </ac:picMkLst>
        </pc:picChg>
        <pc:picChg chg="add mod">
          <ac:chgData name="Christopher Lacrampe" userId="f0a91083893423f2" providerId="LiveId" clId="{84210DF0-0D07-411E-A202-3B17D344D2BB}" dt="2018-03-12T19:03:27.537" v="914" actId="1076"/>
          <ac:picMkLst>
            <pc:docMk/>
            <pc:sldMk cId="3234012088" sldId="262"/>
            <ac:picMk id="7" creationId="{63BDEA15-BF4C-45E9-94DC-D3B1A58A0BD8}"/>
          </ac:picMkLst>
        </pc:picChg>
      </pc:sldChg>
      <pc:sldChg chg="delSp modSp add">
        <pc:chgData name="Christopher Lacrampe" userId="f0a91083893423f2" providerId="LiveId" clId="{84210DF0-0D07-411E-A202-3B17D344D2BB}" dt="2018-03-13T19:31:01.161" v="2260" actId="20577"/>
        <pc:sldMkLst>
          <pc:docMk/>
          <pc:sldMk cId="2414526662" sldId="263"/>
        </pc:sldMkLst>
        <pc:spChg chg="mod">
          <ac:chgData name="Christopher Lacrampe" userId="f0a91083893423f2" providerId="LiveId" clId="{84210DF0-0D07-411E-A202-3B17D344D2BB}" dt="2018-03-12T19:07:09.621" v="1008" actId="1076"/>
          <ac:spMkLst>
            <pc:docMk/>
            <pc:sldMk cId="2414526662" sldId="263"/>
            <ac:spMk id="2" creationId="{89754170-D73F-4C9A-A449-A818FEBC61B8}"/>
          </ac:spMkLst>
        </pc:spChg>
        <pc:spChg chg="mod">
          <ac:chgData name="Christopher Lacrampe" userId="f0a91083893423f2" providerId="LiveId" clId="{84210DF0-0D07-411E-A202-3B17D344D2BB}" dt="2018-03-13T19:31:01.161" v="2260" actId="20577"/>
          <ac:spMkLst>
            <pc:docMk/>
            <pc:sldMk cId="2414526662" sldId="263"/>
            <ac:spMk id="3" creationId="{00417F62-B343-40D2-A67B-0D32B22AE998}"/>
          </ac:spMkLst>
        </pc:spChg>
        <pc:spChg chg="del">
          <ac:chgData name="Christopher Lacrampe" userId="f0a91083893423f2" providerId="LiveId" clId="{84210DF0-0D07-411E-A202-3B17D344D2BB}" dt="2018-03-12T19:05:58.489" v="959" actId="478"/>
          <ac:spMkLst>
            <pc:docMk/>
            <pc:sldMk cId="2414526662" sldId="263"/>
            <ac:spMk id="4" creationId="{BE27FCAC-0D31-49A3-9174-D53331147543}"/>
          </ac:spMkLst>
        </pc:spChg>
      </pc:sldChg>
      <pc:sldChg chg="addSp delSp modSp add">
        <pc:chgData name="Christopher Lacrampe" userId="f0a91083893423f2" providerId="LiveId" clId="{84210DF0-0D07-411E-A202-3B17D344D2BB}" dt="2018-03-12T19:12:35.405" v="1174" actId="1076"/>
        <pc:sldMkLst>
          <pc:docMk/>
          <pc:sldMk cId="1053534785" sldId="264"/>
        </pc:sldMkLst>
        <pc:spChg chg="mod">
          <ac:chgData name="Christopher Lacrampe" userId="f0a91083893423f2" providerId="LiveId" clId="{84210DF0-0D07-411E-A202-3B17D344D2BB}" dt="2018-03-12T19:12:31.765" v="1173" actId="1076"/>
          <ac:spMkLst>
            <pc:docMk/>
            <pc:sldMk cId="1053534785" sldId="264"/>
            <ac:spMk id="2" creationId="{B31D3253-AE0A-441A-A3B0-11D9E7603FAF}"/>
          </ac:spMkLst>
        </pc:spChg>
        <pc:spChg chg="del mod">
          <ac:chgData name="Christopher Lacrampe" userId="f0a91083893423f2" providerId="LiveId" clId="{84210DF0-0D07-411E-A202-3B17D344D2BB}" dt="2018-03-12T19:11:06.746" v="1147" actId="478"/>
          <ac:spMkLst>
            <pc:docMk/>
            <pc:sldMk cId="1053534785" sldId="264"/>
            <ac:spMk id="3" creationId="{418E4774-CB13-4B3F-A0B3-63650E4C43A8}"/>
          </ac:spMkLst>
        </pc:spChg>
        <pc:spChg chg="del">
          <ac:chgData name="Christopher Lacrampe" userId="f0a91083893423f2" providerId="LiveId" clId="{84210DF0-0D07-411E-A202-3B17D344D2BB}" dt="2018-03-12T19:08:09.797" v="1031" actId="478"/>
          <ac:spMkLst>
            <pc:docMk/>
            <pc:sldMk cId="1053534785" sldId="264"/>
            <ac:spMk id="4" creationId="{90D8C494-54E2-4162-9F50-45BA399A25A5}"/>
          </ac:spMkLst>
        </pc:spChg>
        <pc:spChg chg="add mod">
          <ac:chgData name="Christopher Lacrampe" userId="f0a91083893423f2" providerId="LiveId" clId="{84210DF0-0D07-411E-A202-3B17D344D2BB}" dt="2018-03-12T19:12:35.405" v="1174" actId="1076"/>
          <ac:spMkLst>
            <pc:docMk/>
            <pc:sldMk cId="1053534785" sldId="264"/>
            <ac:spMk id="5" creationId="{C72E3EA0-42C4-49D1-BF97-660FD93AB516}"/>
          </ac:spMkLst>
        </pc:spChg>
      </pc:sldChg>
      <pc:sldChg chg="add del">
        <pc:chgData name="Christopher Lacrampe" userId="f0a91083893423f2" providerId="LiveId" clId="{84210DF0-0D07-411E-A202-3B17D344D2BB}" dt="2018-03-13T20:24:43.282" v="2262" actId="2696"/>
        <pc:sldMkLst>
          <pc:docMk/>
          <pc:sldMk cId="238507094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attle.gov/Community/My-Neighborhood-Map/82su-5fxf/data" TargetMode="External"/><Relationship Id="rId7" Type="http://schemas.openxmlformats.org/officeDocument/2006/relationships/hyperlink" Target="https://data.seattle.gov/Community/Hospitals/khp7-mz6q" TargetMode="External"/><Relationship Id="rId2" Type="http://schemas.openxmlformats.org/officeDocument/2006/relationships/hyperlink" Target="https://www.redfin.com/city/16163/WA/Seattle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ata.seattle.gov/Community/Schools-Map/2tje-83f6" TargetMode="External"/><Relationship Id="rId5" Type="http://schemas.openxmlformats.org/officeDocument/2006/relationships/hyperlink" Target="https://data.seattle.gov/Community/Parks-Map/rbbt-rarz" TargetMode="External"/><Relationship Id="rId4" Type="http://schemas.openxmlformats.org/officeDocument/2006/relationships/hyperlink" Target="https://data.seattle.gov/Community/Light-Rail-Map/5f4s-t4jf/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146-007-9032-z" TargetMode="External"/><Relationship Id="rId2" Type="http://schemas.openxmlformats.org/officeDocument/2006/relationships/hyperlink" Target="http://web.a.ebscohost.com.proxy.seattleu.edu/ehost/pdfviewer/pdfviewer?vid=1&amp;sid=07433d5b-2221-4c97-92eb-8e5561d4e7bd@sessionmgr4009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smartech.gatech.edu/bitstream/handle/1853/43479/BinYan_Land+Values+Impacts+of+Subway+Stations.pdf;jsessionid=71FC1FF5925271D11E484D61188E7A3F.smartech?sequence=1" TargetMode="External"/><Relationship Id="rId4" Type="http://schemas.openxmlformats.org/officeDocument/2006/relationships/hyperlink" Target="http://scholarcommons.usf.edu/cgi/viewcontent.cgi?article=1080&amp;context=j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29D9-EEEC-42D0-B489-A53B152E8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Seattle Housing Prices and Public goods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8DCFD-3BF9-47D1-BFF6-ABA8B57F3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By: Ahmed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Almotaileq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Abigail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Edelmen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Christopher Lacrampe</a:t>
            </a:r>
          </a:p>
        </p:txBody>
      </p:sp>
    </p:spTree>
    <p:extLst>
      <p:ext uri="{BB962C8B-B14F-4D97-AF65-F5344CB8AC3E}">
        <p14:creationId xmlns:p14="http://schemas.microsoft.com/office/powerpoint/2010/main" val="151216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7A8C-1512-4063-AEA9-42A83F03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58C27-E1A0-42FC-8B5F-6C78906F5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To assess the effects of accessibility to public goods on housing prices for Seattle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As research progressed, a narrower  focus on the Urban Rail Feature was introduced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4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7C81-19A3-4E75-A4A1-8DC5F1E3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81" y="0"/>
            <a:ext cx="3657600" cy="1371600"/>
          </a:xfrm>
        </p:spPr>
        <p:txBody>
          <a:bodyPr/>
          <a:lstStyle/>
          <a:p>
            <a:r>
              <a:rPr lang="en-US" dirty="0"/>
              <a:t>Project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413A-6516-41EE-B756-470D7D277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181" y="774700"/>
            <a:ext cx="5943601" cy="5308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Housing data: 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/>
              </a:rPr>
              <a:t>Redfin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on February 20th, 2018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Public goods’ locations filtered from 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hlinkClick r:id="rId3"/>
              </a:rPr>
              <a:t>Seattle.gov’s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“My Neighborhood Map” collection.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Light rail data: 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4"/>
              </a:rPr>
              <a:t>Seattle.gov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on February 20th, 2018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Public parks data: 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5"/>
              </a:rPr>
              <a:t>Seattle.gov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on February 23, 2018.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Public schools data: 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6"/>
              </a:rPr>
              <a:t>Seattle.gov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on February 23, 2018.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Public hospital data: 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7"/>
              </a:rPr>
              <a:t>Seattle.gov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on February 23, 2018.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9A1125-00E8-4048-9B34-3B0B5C926C7E}"/>
              </a:ext>
            </a:extLst>
          </p:cNvPr>
          <p:cNvSpPr txBox="1">
            <a:spLocks/>
          </p:cNvSpPr>
          <p:nvPr/>
        </p:nvSpPr>
        <p:spPr>
          <a:xfrm>
            <a:off x="6897444" y="0"/>
            <a:ext cx="3657600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Variables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F2C6CA-8CEE-4D26-97F1-4276651396EB}"/>
              </a:ext>
            </a:extLst>
          </p:cNvPr>
          <p:cNvSpPr txBox="1">
            <a:spLocks/>
          </p:cNvSpPr>
          <p:nvPr/>
        </p:nvSpPr>
        <p:spPr>
          <a:xfrm>
            <a:off x="6897444" y="243059"/>
            <a:ext cx="5943601" cy="530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Dependent Variable: log(Price)</a:t>
            </a:r>
          </a:p>
          <a:p>
            <a:r>
              <a:rPr lang="en-US">
                <a:solidFill>
                  <a:schemeClr val="tx1">
                    <a:lumMod val="95000"/>
                  </a:schemeClr>
                </a:solidFill>
              </a:rPr>
              <a:t>Independent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Variables: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No. Bedrooms and bathrooms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Square feet and lot size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Age and Style of home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Distance to nearest public park,          hospital, school, and light rail                   station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2DE0EF-DA74-4E11-8B6F-4D9BF3DE2870}"/>
              </a:ext>
            </a:extLst>
          </p:cNvPr>
          <p:cNvCxnSpPr/>
          <p:nvPr/>
        </p:nvCxnSpPr>
        <p:spPr>
          <a:xfrm>
            <a:off x="6646985" y="328246"/>
            <a:ext cx="0" cy="5967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9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3">
            <a:extLst>
              <a:ext uri="{FF2B5EF4-FFF2-40B4-BE49-F238E27FC236}">
                <a16:creationId xmlns:a16="http://schemas.microsoft.com/office/drawing/2014/main" id="{62CE031E-EE35-4AA7-9784-80509332778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20">
            <a:extLst>
              <a:ext uri="{FF2B5EF4-FFF2-40B4-BE49-F238E27FC236}">
                <a16:creationId xmlns:a16="http://schemas.microsoft.com/office/drawing/2014/main" id="{124D9F5B-C72B-41EE-97C2-D3600B6271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2">
            <a:extLst>
              <a:ext uri="{FF2B5EF4-FFF2-40B4-BE49-F238E27FC236}">
                <a16:creationId xmlns:a16="http://schemas.microsoft.com/office/drawing/2014/main" id="{0180A64C-1862-4B1B-8953-FA96DEE4C44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Content Placeholder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17DA65FF-E8A8-4C6C-8EBA-CFF5FDCCC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51" y="1009605"/>
            <a:ext cx="4887466" cy="461865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256EC-7DE9-437F-8FE4-90C12A9A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46" y="-67734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Descriptive stats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021AF06-DFFA-4F29-910A-31E15232B58E}"/>
              </a:ext>
            </a:extLst>
          </p:cNvPr>
          <p:cNvSpPr txBox="1">
            <a:spLocks/>
          </p:cNvSpPr>
          <p:nvPr/>
        </p:nvSpPr>
        <p:spPr>
          <a:xfrm>
            <a:off x="6080740" y="863600"/>
            <a:ext cx="5943601" cy="530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lang="en-US" dirty="0">
              <a:solidFill>
                <a:prstClr val="white">
                  <a:lumMod val="95000"/>
                </a:prstClr>
              </a:solidFill>
              <a:latin typeface="Century Gothic" panose="020B050202020202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lang="en-US" sz="1800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</a:rPr>
              <a:t>350 observations for 12 variables used</a:t>
            </a:r>
          </a:p>
          <a:p>
            <a:pPr lvl="0">
              <a:buClr>
                <a:prstClr val="white"/>
              </a:buClr>
              <a:defRPr/>
            </a:pPr>
            <a:r>
              <a:rPr lang="en-US" sz="1800" dirty="0" err="1">
                <a:solidFill>
                  <a:prstClr val="white">
                    <a:lumMod val="95000"/>
                  </a:prstClr>
                </a:solidFill>
              </a:rPr>
              <a:t>St.Dev</a:t>
            </a:r>
            <a:r>
              <a:rPr lang="en-US" sz="1800" dirty="0">
                <a:solidFill>
                  <a:prstClr val="white">
                    <a:lumMod val="95000"/>
                  </a:prstClr>
                </a:solidFill>
              </a:rPr>
              <a:t> X</a:t>
            </a:r>
            <a:r>
              <a:rPr lang="en-US" sz="1800" baseline="-25000" dirty="0">
                <a:solidFill>
                  <a:prstClr val="white">
                    <a:lumMod val="95000"/>
                  </a:prstClr>
                </a:solidFill>
              </a:rPr>
              <a:t>i</a:t>
            </a:r>
            <a:r>
              <a:rPr lang="en-US" sz="1800" dirty="0">
                <a:solidFill>
                  <a:prstClr val="white">
                    <a:lumMod val="95000"/>
                  </a:prstClr>
                </a:solidFill>
              </a:rPr>
              <a:t> != 0</a:t>
            </a:r>
          </a:p>
          <a:p>
            <a:pPr lvl="0">
              <a:buClr>
                <a:prstClr val="white"/>
              </a:buClr>
              <a:defRPr/>
            </a:pPr>
            <a:r>
              <a:rPr lang="en-US" sz="1800" dirty="0">
                <a:solidFill>
                  <a:prstClr val="white">
                    <a:lumMod val="95000"/>
                  </a:prstClr>
                </a:solidFill>
              </a:rPr>
              <a:t>inter3: 8.3% total listings = True</a:t>
            </a:r>
          </a:p>
          <a:p>
            <a:pPr lvl="0">
              <a:buClr>
                <a:prstClr val="white"/>
              </a:buClr>
              <a:defRPr/>
            </a:pPr>
            <a:r>
              <a:rPr lang="en-US" sz="1800" dirty="0">
                <a:solidFill>
                  <a:prstClr val="white">
                    <a:lumMod val="95000"/>
                  </a:prstClr>
                </a:solidFill>
              </a:rPr>
              <a:t>$1.053 Million mean listing price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lang="en-US" sz="1800" dirty="0">
              <a:solidFill>
                <a:prstClr val="white">
                  <a:lumMod val="95000"/>
                </a:prstClr>
              </a:solidFill>
              <a:latin typeface="Century Gothic" panose="020B050202020202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666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4D00-49E5-4AB8-8DA9-0102EA0A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392722"/>
            <a:ext cx="3657600" cy="1371600"/>
          </a:xfrm>
        </p:spPr>
        <p:txBody>
          <a:bodyPr/>
          <a:lstStyle/>
          <a:p>
            <a:r>
              <a:rPr lang="en-US" dirty="0"/>
              <a:t>Correlation Table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BEF091A-4D58-42C9-8359-F3F4CE502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1736"/>
              </p:ext>
            </p:extLst>
          </p:nvPr>
        </p:nvGraphicFramePr>
        <p:xfrm>
          <a:off x="157474" y="1856197"/>
          <a:ext cx="11877052" cy="2200593"/>
        </p:xfrm>
        <a:graphic>
          <a:graphicData uri="http://schemas.openxmlformats.org/drawingml/2006/table">
            <a:tbl>
              <a:tblPr/>
              <a:tblGrid>
                <a:gridCol w="1079732">
                  <a:extLst>
                    <a:ext uri="{9D8B030D-6E8A-4147-A177-3AD203B41FA5}">
                      <a16:colId xmlns:a16="http://schemas.microsoft.com/office/drawing/2014/main" val="595485284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866710868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753515225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122694383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287757227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3384807428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1688496518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1719486021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3731307482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1544721751"/>
                    </a:ext>
                  </a:extLst>
                </a:gridCol>
                <a:gridCol w="1079732">
                  <a:extLst>
                    <a:ext uri="{9D8B030D-6E8A-4147-A177-3AD203B41FA5}">
                      <a16:colId xmlns:a16="http://schemas.microsoft.com/office/drawing/2014/main" val="3103825596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Beds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Baths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Square Feet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Lot Size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distanceToLink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distanceToPark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distanceToSchool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distanceToHospital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5892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0.448208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0.665763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0.826682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0.074675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-0.1701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-0.14787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-0.00831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866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Beds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0.448208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0.788607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0.645457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-0.12494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0.232263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0.068627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0.044997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-0.09881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0.072617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817596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Baths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0.665763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0.788607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0.749748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-0.06161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0.007986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-0.02281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-0.04485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-0.07628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0.033717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9378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 Feet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0.826682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0.645457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0.749748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-0.06232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0.264201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0.038312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-0.08449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0.045742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383764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 Size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-0.02159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-0.12494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-0.06161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-0.06232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0.008106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-0.01394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0.064294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0.084413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56263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0.074675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0.232263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0.007986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0.264201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0.008106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0.123076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0.031736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-0.17549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0.059095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154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distanceToLink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-0.1701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0.068627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-0.02281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0.038312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-0.01394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0.123076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0.234455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0.061771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0.295369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3976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distanceToPark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-0.14787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0.044997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-0.04485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0.064294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0.031736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0.234455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0.443297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0.19713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1958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distanceToSchool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-0.00831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-0.09881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-0.07628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-0.08449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0.084413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-0.17549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0.061771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0.443297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0.036274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8689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distanceToHospital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0.072617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0.033717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0.045742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0.059095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0.295369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0.19713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0.036274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370232"/>
                  </a:ext>
                </a:extLst>
              </a:tr>
            </a:tbl>
          </a:graphicData>
        </a:graphic>
      </p:graphicFrame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AFF9604-AD60-4B8D-9E3B-A7DAA1B1A058}"/>
              </a:ext>
            </a:extLst>
          </p:cNvPr>
          <p:cNvSpPr txBox="1">
            <a:spLocks/>
          </p:cNvSpPr>
          <p:nvPr/>
        </p:nvSpPr>
        <p:spPr>
          <a:xfrm>
            <a:off x="0" y="2641057"/>
            <a:ext cx="5943601" cy="530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Correlation between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’s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!= 1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lang="en-US" baseline="0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</a:rPr>
              <a:t>High correlation:</a:t>
            </a:r>
          </a:p>
          <a:p>
            <a:pPr lvl="1">
              <a:buClr>
                <a:prstClr val="white"/>
              </a:buClr>
              <a:defRPr/>
            </a:pPr>
            <a:r>
              <a:rPr lang="en-US" baseline="0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</a:rPr>
              <a:t>Price and Square feet</a:t>
            </a:r>
          </a:p>
          <a:p>
            <a:pPr lvl="1">
              <a:buClr>
                <a:prstClr val="white"/>
              </a:buClr>
              <a:defRPr/>
            </a:pPr>
            <a:r>
              <a:rPr lang="en-US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</a:rPr>
              <a:t>Beds and Baths</a:t>
            </a:r>
            <a:endParaRPr lang="en-US" baseline="0" dirty="0">
              <a:solidFill>
                <a:prstClr val="white">
                  <a:lumMod val="95000"/>
                </a:prstClr>
              </a:solidFill>
              <a:latin typeface="Century Gothic" panose="020B0502020202020204"/>
            </a:endParaRPr>
          </a:p>
          <a:p>
            <a:pPr lvl="1">
              <a:buClr>
                <a:prstClr val="white"/>
              </a:buClr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52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0">
            <a:extLst>
              <a:ext uri="{FF2B5EF4-FFF2-40B4-BE49-F238E27FC236}">
                <a16:creationId xmlns:a16="http://schemas.microsoft.com/office/drawing/2014/main" id="{62CE031E-EE35-4AA7-9784-80509332778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17">
            <a:extLst>
              <a:ext uri="{FF2B5EF4-FFF2-40B4-BE49-F238E27FC236}">
                <a16:creationId xmlns:a16="http://schemas.microsoft.com/office/drawing/2014/main" id="{124D9F5B-C72B-41EE-97C2-D3600B6271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9">
            <a:extLst>
              <a:ext uri="{FF2B5EF4-FFF2-40B4-BE49-F238E27FC236}">
                <a16:creationId xmlns:a16="http://schemas.microsoft.com/office/drawing/2014/main" id="{0180A64C-1862-4B1B-8953-FA96DEE4C44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A455D9A-3FB3-45A5-B0CD-B18AC8436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32" y="622202"/>
            <a:ext cx="5376079" cy="589159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EA699-0063-4738-AD58-11B2E3DC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32" y="-442432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Model Outputs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7661675-A064-4880-BF0A-1B5A1E38337E}"/>
              </a:ext>
            </a:extLst>
          </p:cNvPr>
          <p:cNvSpPr txBox="1">
            <a:spLocks/>
          </p:cNvSpPr>
          <p:nvPr/>
        </p:nvSpPr>
        <p:spPr>
          <a:xfrm>
            <a:off x="6324598" y="422539"/>
            <a:ext cx="5943601" cy="530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Final model (mod6 far right)</a:t>
            </a:r>
          </a:p>
          <a:p>
            <a:pPr lvl="1">
              <a:buClr>
                <a:prstClr val="white"/>
              </a:buClr>
              <a:defRPr/>
            </a:pPr>
            <a:r>
              <a:rPr lang="en-US" sz="1600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</a:rPr>
              <a:t>Adjusted R</a:t>
            </a:r>
            <a:r>
              <a:rPr lang="en-US" sz="1600" baseline="30000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</a:rPr>
              <a:t>2</a:t>
            </a:r>
            <a:r>
              <a:rPr lang="en-US" sz="1600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</a:rPr>
              <a:t> = 76.6%</a:t>
            </a:r>
          </a:p>
          <a:p>
            <a:pPr lvl="1">
              <a:buClr>
                <a:prstClr val="white"/>
              </a:buClr>
              <a:defRPr/>
            </a:pPr>
            <a:r>
              <a:rPr lang="en-US" sz="1600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</a:rPr>
              <a:t>Key Coefficients:</a:t>
            </a:r>
          </a:p>
          <a:p>
            <a:pPr lvl="2">
              <a:buClr>
                <a:prstClr val="white"/>
              </a:buCl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Distance to station: -0.00003</a:t>
            </a:r>
          </a:p>
          <a:p>
            <a:pPr lvl="2">
              <a:buClr>
                <a:prstClr val="white"/>
              </a:buClr>
              <a:defRPr/>
            </a:pPr>
            <a:r>
              <a:rPr lang="en-US" sz="1400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</a:rPr>
              <a:t>Interaction with D750</a:t>
            </a:r>
          </a:p>
          <a:p>
            <a:pPr lvl="3">
              <a:buClr>
                <a:prstClr val="white"/>
              </a:buClr>
              <a:defRPr/>
            </a:pPr>
            <a:r>
              <a:rPr lang="en-US" sz="1200" dirty="0">
                <a:solidFill>
                  <a:prstClr val="white">
                    <a:lumMod val="95000"/>
                  </a:prstClr>
                </a:solidFill>
              </a:rPr>
              <a:t>Establishes boundary</a:t>
            </a:r>
          </a:p>
          <a:p>
            <a:pPr lvl="3">
              <a:buClr>
                <a:prstClr val="white"/>
              </a:buClr>
              <a:defRPr/>
            </a:pPr>
            <a:r>
              <a:rPr lang="en-US" sz="1200" dirty="0">
                <a:solidFill>
                  <a:prstClr val="white">
                    <a:lumMod val="95000"/>
                  </a:prstClr>
                </a:solidFill>
              </a:rPr>
              <a:t>-0.0004</a:t>
            </a:r>
            <a:endParaRPr lang="en-US" sz="1400" dirty="0">
              <a:solidFill>
                <a:prstClr val="white">
                  <a:lumMod val="95000"/>
                </a:prstClr>
              </a:solidFill>
              <a:latin typeface="Century Gothic" panose="020B0502020202020204"/>
            </a:endParaRPr>
          </a:p>
          <a:p>
            <a:pPr lvl="2">
              <a:buClr>
                <a:prstClr val="white"/>
              </a:buClr>
              <a:defRPr/>
            </a:pPr>
            <a:r>
              <a:rPr lang="en-US" sz="1400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</a:rPr>
              <a:t>Total effects of station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entury Gothic" panose="020B0502020202020204"/>
            </a:endParaRPr>
          </a:p>
          <a:p>
            <a:pPr lvl="3">
              <a:buClr>
                <a:prstClr val="white"/>
              </a:buClr>
              <a:defRPr/>
            </a:pPr>
            <a:r>
              <a:rPr lang="en-US" sz="1200" dirty="0">
                <a:solidFill>
                  <a:prstClr val="white">
                    <a:lumMod val="95000"/>
                  </a:prstClr>
                </a:solidFill>
                <a:latin typeface="Century Gothic" panose="020B0502020202020204"/>
              </a:rPr>
              <a:t>-0.43% per meter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D565A7-6DA5-4046-911A-05F73BC5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43" y="556285"/>
            <a:ext cx="6334125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78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C0DA-CB40-4F28-A835-3B1A65F4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Homoskedastic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70D74-E841-4278-92E5-A4B3A50BC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644" y="572617"/>
            <a:ext cx="5943600" cy="4245428"/>
          </a:xfrm>
          <a:prstGeom prst="rect">
            <a:avLst/>
          </a:prstGeom>
        </p:spPr>
      </p:pic>
      <p:pic>
        <p:nvPicPr>
          <p:cNvPr id="7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3BDEA15-BF4C-45E9-94DC-D3B1A58A0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44" y="4943475"/>
            <a:ext cx="87439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1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4170-D73F-4C9A-A449-A818FEBC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96" y="357553"/>
            <a:ext cx="3657600" cy="1371600"/>
          </a:xfrm>
        </p:spPr>
        <p:txBody>
          <a:bodyPr/>
          <a:lstStyle/>
          <a:p>
            <a:r>
              <a:rPr lang="en-US" dirty="0"/>
              <a:t>Future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7F62-B343-40D2-A67B-0D32B22A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96" y="774700"/>
            <a:ext cx="5943601" cy="530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 strong in some areas, </a:t>
            </a:r>
            <a:r>
              <a:rPr lang="en-US">
                <a:solidFill>
                  <a:schemeClr val="tx1"/>
                </a:solidFill>
              </a:rPr>
              <a:t>not others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Impact on apartments</a:t>
            </a:r>
          </a:p>
          <a:p>
            <a:r>
              <a:rPr lang="en-US" dirty="0">
                <a:solidFill>
                  <a:schemeClr val="tx1"/>
                </a:solidFill>
              </a:rPr>
              <a:t>Impact on commercial property</a:t>
            </a:r>
          </a:p>
          <a:p>
            <a:r>
              <a:rPr lang="en-US" dirty="0">
                <a:solidFill>
                  <a:schemeClr val="tx1"/>
                </a:solidFill>
              </a:rPr>
              <a:t>Altering proxy for accessibility by indexing public good (max)</a:t>
            </a:r>
          </a:p>
          <a:p>
            <a:r>
              <a:rPr lang="en-US" dirty="0">
                <a:solidFill>
                  <a:schemeClr val="tx1"/>
                </a:solidFill>
              </a:rPr>
              <a:t>Assess impact for future stations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2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3253-AE0A-441A-A3B0-11D9E760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-210223"/>
            <a:ext cx="3657600" cy="1371600"/>
          </a:xfrm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E3EA0-42C4-49D1-BF97-660FD93AB516}"/>
              </a:ext>
            </a:extLst>
          </p:cNvPr>
          <p:cNvSpPr/>
          <p:nvPr/>
        </p:nvSpPr>
        <p:spPr>
          <a:xfrm>
            <a:off x="832338" y="1161377"/>
            <a:ext cx="1052732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/>
              </a:rPr>
              <a:t>Agostini, C. A., &amp; </a:t>
            </a:r>
            <a:r>
              <a:rPr lang="en-US" dirty="0" err="1">
                <a:latin typeface="Open Sans"/>
              </a:rPr>
              <a:t>Palmucci</a:t>
            </a:r>
            <a:r>
              <a:rPr lang="en-US" dirty="0">
                <a:latin typeface="Open Sans"/>
              </a:rPr>
              <a:t>, G. A. (2008). The Anticipated </a:t>
            </a:r>
            <a:r>
              <a:rPr lang="en-US" dirty="0" err="1">
                <a:latin typeface="Open Sans"/>
              </a:rPr>
              <a:t>Capitalisation</a:t>
            </a:r>
            <a:r>
              <a:rPr lang="en-US" dirty="0">
                <a:latin typeface="Open Sans"/>
              </a:rPr>
              <a:t> Effect of a New Metro Line on 	Housing Prices. Fiscal Studies, 29(2), 233-	256. </a:t>
            </a:r>
            <a:r>
              <a:rPr lang="en-US" dirty="0">
                <a:latin typeface="Open Sans"/>
                <a:hlinkClick r:id="rId2"/>
              </a:rPr>
              <a:t>http://web.a.ebscohost.com.proxy.seattleu.edu/ehost/pdfviewer/pdfviewer?vid=1&amp;sid=07433	d5b-2221-4c97-92eb-8e5561d4e7bd%40sessionmgr4009</a:t>
            </a:r>
            <a:endParaRPr lang="en-US" dirty="0">
              <a:latin typeface="Open Sans"/>
            </a:endParaRPr>
          </a:p>
          <a:p>
            <a:endParaRPr lang="en-US" dirty="0">
              <a:latin typeface="Open Sans"/>
            </a:endParaRPr>
          </a:p>
          <a:p>
            <a:r>
              <a:rPr lang="en-US" dirty="0" err="1">
                <a:latin typeface="Open Sans"/>
              </a:rPr>
              <a:t>Debrezion</a:t>
            </a:r>
            <a:r>
              <a:rPr lang="en-US" dirty="0">
                <a:latin typeface="Open Sans"/>
              </a:rPr>
              <a:t>, G., </a:t>
            </a:r>
            <a:r>
              <a:rPr lang="en-US" dirty="0" err="1">
                <a:latin typeface="Open Sans"/>
              </a:rPr>
              <a:t>Pels</a:t>
            </a:r>
            <a:r>
              <a:rPr lang="en-US" dirty="0">
                <a:latin typeface="Open Sans"/>
              </a:rPr>
              <a:t>, E. A., &amp; Rietveld, P. (2007). The Impact of Railway Stations on Residential and 	Commercial Property Value: A Meta Analysis. SSRN Electronic Journal, 35(2),161-	180. </a:t>
            </a:r>
            <a:r>
              <a:rPr lang="en-US" dirty="0">
                <a:latin typeface="Open Sans"/>
                <a:hlinkClick r:id="rId3"/>
              </a:rPr>
              <a:t>https://link.springer.com/article/10.1007/s11146-007-9032-z</a:t>
            </a:r>
            <a:endParaRPr lang="en-US" dirty="0">
              <a:latin typeface="Open Sans"/>
            </a:endParaRPr>
          </a:p>
          <a:p>
            <a:endParaRPr lang="en-US" dirty="0">
              <a:latin typeface="Open Sans"/>
            </a:endParaRPr>
          </a:p>
          <a:p>
            <a:r>
              <a:rPr lang="en-US" dirty="0">
                <a:latin typeface="Open Sans"/>
              </a:rPr>
              <a:t>Hewitt, C., &amp; Hewitt, W. (2012). The Effect of Proximity to Urban Rail on Housing Prices </a:t>
            </a:r>
            <a:r>
              <a:rPr lang="en-US" dirty="0" err="1">
                <a:latin typeface="Open Sans"/>
              </a:rPr>
              <a:t>inOttawa</a:t>
            </a:r>
            <a:r>
              <a:rPr lang="en-US" dirty="0">
                <a:latin typeface="Open Sans"/>
              </a:rPr>
              <a:t>. 	Journal of Public Transportation, 15(4), 43-	65. </a:t>
            </a:r>
            <a:r>
              <a:rPr lang="en-US" dirty="0">
                <a:latin typeface="Open Sans"/>
                <a:hlinkClick r:id="rId4"/>
              </a:rPr>
              <a:t>http://scholarcommons.usf.edu/cgi/viewcontent.cgi?article=1080&amp;context=jpt</a:t>
            </a:r>
            <a:endParaRPr lang="en-US" dirty="0">
              <a:latin typeface="Open Sans"/>
            </a:endParaRPr>
          </a:p>
          <a:p>
            <a:endParaRPr lang="en-US" dirty="0">
              <a:latin typeface="Open Sans"/>
            </a:endParaRPr>
          </a:p>
          <a:p>
            <a:r>
              <a:rPr lang="en-US" dirty="0">
                <a:latin typeface="Open Sans"/>
              </a:rPr>
              <a:t>Li, S., Chen, L., &amp; Zhao, P. (2016). The impact of metro services on housing prices: a </a:t>
            </a:r>
            <a:r>
              <a:rPr lang="en-US" dirty="0" err="1">
                <a:latin typeface="Open Sans"/>
              </a:rPr>
              <a:t>casestudy</a:t>
            </a:r>
            <a:r>
              <a:rPr lang="en-US" dirty="0">
                <a:latin typeface="Open Sans"/>
              </a:rPr>
              <a:t> from 		Beijing. Sustainability, 8, 	380. </a:t>
            </a:r>
            <a:r>
              <a:rPr lang="en-US" dirty="0">
                <a:latin typeface="Open Sans"/>
                <a:hlinkClick r:id="rId5"/>
              </a:rPr>
              <a:t>https://smartech.gatech.edu/bitstream/handle/1853/43479/BinYan_Land+Values+Impacts+of	+Subway+Stations.pdf;jsessionid=71FC1FF5925271D11E484D61188E7A3F.smartech?sequence=1</a:t>
            </a:r>
            <a:endParaRPr lang="en-US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535347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206</TotalTime>
  <Words>383</Words>
  <Application>Microsoft Office PowerPoint</Application>
  <PresentationFormat>Widescreen</PresentationFormat>
  <Paragraphs>176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Open Sans</vt:lpstr>
      <vt:lpstr>Wingdings 3</vt:lpstr>
      <vt:lpstr>Slice</vt:lpstr>
      <vt:lpstr>Seattle Housing Prices and Public goods</vt:lpstr>
      <vt:lpstr>Research Goals</vt:lpstr>
      <vt:lpstr>Project Data</vt:lpstr>
      <vt:lpstr>Descriptive stats</vt:lpstr>
      <vt:lpstr>Correlation Table</vt:lpstr>
      <vt:lpstr>Model Outputs</vt:lpstr>
      <vt:lpstr>Homoskedastic</vt:lpstr>
      <vt:lpstr>Future Exploration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Housing Prices and Public goods</dc:title>
  <dc:creator>Christopher Lacrampe</dc:creator>
  <cp:lastModifiedBy>Christopher Lacrampe</cp:lastModifiedBy>
  <cp:revision>1</cp:revision>
  <dcterms:created xsi:type="dcterms:W3CDTF">2018-03-12T18:17:42Z</dcterms:created>
  <dcterms:modified xsi:type="dcterms:W3CDTF">2018-03-13T20:29:08Z</dcterms:modified>
</cp:coreProperties>
</file>