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70" r:id="rId4"/>
    <p:sldId id="272" r:id="rId5"/>
    <p:sldId id="269" r:id="rId6"/>
    <p:sldId id="261" r:id="rId7"/>
    <p:sldId id="264" r:id="rId8"/>
    <p:sldId id="265" r:id="rId9"/>
    <p:sldId id="266" r:id="rId10"/>
    <p:sldId id="267" r:id="rId11"/>
    <p:sldId id="268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47" autoAdjust="0"/>
    <p:restoredTop sz="79040" autoAdjust="0"/>
  </p:normalViewPr>
  <p:slideViewPr>
    <p:cSldViewPr snapToGrid="0">
      <p:cViewPr varScale="1">
        <p:scale>
          <a:sx n="67" d="100"/>
          <a:sy n="67" d="100"/>
        </p:scale>
        <p:origin x="16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0A0F4-5FBF-4B55-A7FD-1E9B13BB8097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2CF17-8557-4891-AC41-55ACFA24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0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프로젝트는 집의 구조 설계와 가구 배치 및 인테리어 구상화면을 </a:t>
            </a:r>
            <a:r>
              <a:rPr lang="en-US" altLang="ko-KR" dirty="0"/>
              <a:t>3D</a:t>
            </a:r>
            <a:r>
              <a:rPr lang="ko-KR" altLang="en-US" dirty="0"/>
              <a:t>화하여 유저가 현실적인 묘사를 할 수 있도록 돕는 프로그램입니다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뿐만 아니라 여러 가구 회사들의 가구 정보들을 모아서 가격 비교 및 평점 비교를 할 수 있도록 하여 유저가 합리적인 소비를 할 수 있도록 </a:t>
            </a:r>
            <a:r>
              <a:rPr lang="ko-KR" altLang="en-US" dirty="0" err="1"/>
              <a:t>돕습니다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0DF81-EA26-4FDB-9227-AF8B9882C67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1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인테리어를 할 때 집에 맞는 가구와 분위기를 제대로 알 </a:t>
            </a:r>
            <a:r>
              <a:rPr lang="ko-KR" altLang="en-US"/>
              <a:t>수 없었고 </a:t>
            </a:r>
            <a:r>
              <a:rPr lang="ko-KR" altLang="en-US" dirty="0"/>
              <a:t>설문조사 결과를 통해 가상으로 가구를 배치 할 경우 합리적인 선택을 할 수 있다는 결론을 도출하게 되었다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2F36D-0BC6-4EF9-991C-C5CDD96B1D9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49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게임엔진은 인테리어 프로그램 관련 본보기 예시가 많을 뿐더러</a:t>
            </a:r>
            <a:r>
              <a:rPr lang="en-US" altLang="ko-KR" dirty="0"/>
              <a:t>, </a:t>
            </a:r>
            <a:r>
              <a:rPr lang="ko-KR" altLang="en-US" dirty="0"/>
              <a:t>친밀성이 좋은 </a:t>
            </a:r>
            <a:r>
              <a:rPr lang="en-US" altLang="ko-KR" dirty="0"/>
              <a:t>Unity</a:t>
            </a:r>
            <a:r>
              <a:rPr lang="ko-KR" altLang="en-US" dirty="0"/>
              <a:t>를 선정하여 사용하였고</a:t>
            </a:r>
            <a:r>
              <a:rPr lang="en-US" altLang="ko-KR" dirty="0"/>
              <a:t>, </a:t>
            </a:r>
            <a:r>
              <a:rPr lang="ko-KR" altLang="en-US" dirty="0"/>
              <a:t>모델링 툴은 유니티와 호환성이 좋은 스케치업을 선택했습니다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Unity : C#</a:t>
            </a:r>
          </a:p>
          <a:p>
            <a:endParaRPr lang="en-US" altLang="ko-KR" dirty="0"/>
          </a:p>
          <a:p>
            <a:r>
              <a:rPr lang="ko-KR" altLang="en-US" dirty="0"/>
              <a:t>팀원들의 주 사용언어가 </a:t>
            </a:r>
            <a:r>
              <a:rPr lang="en-US" altLang="ko-KR" dirty="0"/>
              <a:t>java</a:t>
            </a:r>
            <a:r>
              <a:rPr lang="ko-KR" altLang="en-US" dirty="0"/>
              <a:t>여서 </a:t>
            </a:r>
            <a:r>
              <a:rPr lang="en-US" altLang="ko-KR" dirty="0"/>
              <a:t>web</a:t>
            </a:r>
            <a:r>
              <a:rPr lang="ko-KR" altLang="en-US" dirty="0"/>
              <a:t> 제작관련해 </a:t>
            </a:r>
            <a:r>
              <a:rPr lang="en-US" altLang="ko-KR" dirty="0"/>
              <a:t>spring </a:t>
            </a:r>
            <a:r>
              <a:rPr lang="ko-KR" altLang="en-US" dirty="0"/>
              <a:t>프레임워크를 사용하기로 결정했고</a:t>
            </a:r>
            <a:r>
              <a:rPr lang="en-US" altLang="ko-KR" dirty="0"/>
              <a:t>, spring </a:t>
            </a:r>
            <a:r>
              <a:rPr lang="ko-KR" altLang="en-US" dirty="0"/>
              <a:t>적용에 친밀성이 좋은 </a:t>
            </a:r>
            <a:r>
              <a:rPr lang="en-US" altLang="ko-KR" dirty="0"/>
              <a:t>Eclipse </a:t>
            </a:r>
            <a:r>
              <a:rPr lang="ko-KR" altLang="en-US" dirty="0"/>
              <a:t>툴을 사용했으며</a:t>
            </a:r>
            <a:r>
              <a:rPr lang="en-US" altLang="ko-KR" dirty="0"/>
              <a:t>, </a:t>
            </a:r>
            <a:r>
              <a:rPr lang="ko-KR" altLang="en-US" dirty="0" err="1"/>
              <a:t>톰캣과</a:t>
            </a:r>
            <a:r>
              <a:rPr lang="ko-KR" altLang="en-US" dirty="0"/>
              <a:t> </a:t>
            </a:r>
            <a:r>
              <a:rPr lang="en-US" altLang="ko-KR" dirty="0"/>
              <a:t>MySQL </a:t>
            </a:r>
            <a:r>
              <a:rPr lang="ko-KR" altLang="en-US" dirty="0"/>
              <a:t>또한 친밀성이 좋은 이유로 선정하였습니다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Framework : Spring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FrontEnd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HTML, CSS, JavaScript</a:t>
            </a:r>
          </a:p>
          <a:p>
            <a:endParaRPr lang="en-US" altLang="ko-KR" dirty="0"/>
          </a:p>
          <a:p>
            <a:r>
              <a:rPr lang="en-US" altLang="ko-KR" dirty="0" err="1"/>
              <a:t>BackEnd</a:t>
            </a:r>
            <a:r>
              <a:rPr lang="en-US" altLang="ko-KR" dirty="0"/>
              <a:t> : Java, SQL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741AA-0B6B-4F34-AE7E-EECB412515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2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3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3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3347044" y="155509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81350" y="1863725"/>
            <a:ext cx="6172200" cy="2568575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634105" y="155509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200" b="1" kern="0" dirty="0">
                <a:solidFill>
                  <a:srgbClr val="4472C4">
                    <a:lumMod val="75000"/>
                  </a:srgb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Decorescendo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8921750" y="144462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06865" y="2326047"/>
            <a:ext cx="51148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60142319   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이승호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60142293   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손진영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60142258   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김준형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60142297   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심희섭</a:t>
            </a:r>
            <a:endParaRPr lang="en-US" altLang="ko-KR" sz="2400" b="1" dirty="0">
              <a:solidFill>
                <a:srgbClr val="4472C4">
                  <a:lumMod val="75000"/>
                </a:srgbClr>
              </a:solidFill>
            </a:endParaRPr>
          </a:p>
          <a:p>
            <a:r>
              <a:rPr lang="en-US" altLang="ko-KR" sz="2400" b="1" dirty="0">
                <a:solidFill>
                  <a:srgbClr val="4472C4">
                    <a:lumMod val="75000"/>
                  </a:srgbClr>
                </a:solidFill>
              </a:rPr>
              <a:t>60142307    </a:t>
            </a:r>
            <a:r>
              <a:rPr lang="ko-KR" altLang="en-US" sz="2400" b="1" dirty="0">
                <a:solidFill>
                  <a:srgbClr val="4472C4">
                    <a:lumMod val="75000"/>
                  </a:srgbClr>
                </a:solidFill>
              </a:rPr>
              <a:t>유지훈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4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ㅇㄴㅇㄴㅁ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진행상황</a:t>
            </a:r>
            <a:endParaRPr lang="en-US" altLang="ko-KR" sz="20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464FF-A297-46DE-B4F7-72D562538058}"/>
              </a:ext>
            </a:extLst>
          </p:cNvPr>
          <p:cNvSpPr txBox="1"/>
          <p:nvPr/>
        </p:nvSpPr>
        <p:spPr>
          <a:xfrm>
            <a:off x="1635165" y="1040953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화면 구성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가구 리스트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8F2195-90DE-441D-ADBE-84E4F1F5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5" y="1557562"/>
            <a:ext cx="9582114" cy="45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0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진행 간 어려움</a:t>
            </a:r>
            <a:endParaRPr lang="en-US" altLang="ko-KR" sz="20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464FF-A297-46DE-B4F7-72D562538058}"/>
              </a:ext>
            </a:extLst>
          </p:cNvPr>
          <p:cNvSpPr txBox="1"/>
          <p:nvPr/>
        </p:nvSpPr>
        <p:spPr>
          <a:xfrm>
            <a:off x="1405254" y="2090172"/>
            <a:ext cx="6555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1. Unity scene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저장 구현이 어려움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팀모임의 어려움이 있음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7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20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464FF-A297-46DE-B4F7-72D562538058}"/>
              </a:ext>
            </a:extLst>
          </p:cNvPr>
          <p:cNvSpPr txBox="1"/>
          <p:nvPr/>
        </p:nvSpPr>
        <p:spPr>
          <a:xfrm>
            <a:off x="3602258" y="2949485"/>
            <a:ext cx="655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71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       1. </a:t>
            </a:r>
            <a:r>
              <a:rPr lang="ko-KR" altLang="en-US" sz="2400" b="1" dirty="0">
                <a:solidFill>
                  <a:schemeClr val="tx1"/>
                </a:solidFill>
              </a:rPr>
              <a:t>프로젝트 주제 소개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       2. </a:t>
            </a:r>
            <a:r>
              <a:rPr lang="ko-KR" altLang="en-US" sz="2400" b="1" dirty="0">
                <a:solidFill>
                  <a:schemeClr val="tx1"/>
                </a:solidFill>
              </a:rPr>
              <a:t>주제 선정 배경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       3. Tool </a:t>
            </a:r>
            <a:r>
              <a:rPr lang="ko-KR" altLang="en-US" sz="2400" b="1" dirty="0">
                <a:solidFill>
                  <a:schemeClr val="tx1"/>
                </a:solidFill>
              </a:rPr>
              <a:t>소개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       4. </a:t>
            </a:r>
            <a:r>
              <a:rPr lang="ko-KR" altLang="en-US" sz="2400" b="1" dirty="0">
                <a:solidFill>
                  <a:schemeClr val="tx1"/>
                </a:solidFill>
              </a:rPr>
              <a:t>프로젝트가 팀 발전에 기여한 부분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       5. </a:t>
            </a:r>
            <a:r>
              <a:rPr lang="ko-KR" altLang="en-US" sz="2400" b="1" dirty="0">
                <a:solidFill>
                  <a:schemeClr val="tx1"/>
                </a:solidFill>
              </a:rPr>
              <a:t>프로젝트 진행상황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        6. </a:t>
            </a:r>
            <a:r>
              <a:rPr lang="ko-KR" altLang="en-US" sz="2400" b="1" dirty="0">
                <a:solidFill>
                  <a:schemeClr val="tx1"/>
                </a:solidFill>
              </a:rPr>
              <a:t>프로젝트 진행 간 어려움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6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12750" y="5842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주제 소개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511010" y="508790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11" name="Group 28"/>
          <p:cNvGrpSpPr>
            <a:grpSpLocks noChangeAspect="1"/>
          </p:cNvGrpSpPr>
          <p:nvPr/>
        </p:nvGrpSpPr>
        <p:grpSpPr bwMode="auto">
          <a:xfrm>
            <a:off x="2881241" y="4583235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4580016" y="508790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33" name="Group 28"/>
          <p:cNvGrpSpPr>
            <a:grpSpLocks noChangeAspect="1"/>
          </p:cNvGrpSpPr>
          <p:nvPr/>
        </p:nvGrpSpPr>
        <p:grpSpPr bwMode="auto">
          <a:xfrm>
            <a:off x="4950247" y="4583235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34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6649022" y="508790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718028" y="508790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55" name="Group 28"/>
          <p:cNvGrpSpPr>
            <a:grpSpLocks noChangeAspect="1"/>
          </p:cNvGrpSpPr>
          <p:nvPr/>
        </p:nvGrpSpPr>
        <p:grpSpPr bwMode="auto">
          <a:xfrm>
            <a:off x="9088259" y="4583235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5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6B6C6259-578A-4E42-A2B3-D6E9B1915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75B259C-6F93-472E-B913-E9FD7AAFC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17043-CD22-4719-87D2-05ED15B986D4}"/>
              </a:ext>
            </a:extLst>
          </p:cNvPr>
          <p:cNvSpPr txBox="1"/>
          <p:nvPr/>
        </p:nvSpPr>
        <p:spPr>
          <a:xfrm>
            <a:off x="3866748" y="2048328"/>
            <a:ext cx="48691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</a:t>
            </a:r>
            <a:r>
              <a:rPr lang="ko-KR" altLang="en-US" sz="35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가구 배치 프로그램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13554-CC5E-4A1A-91C3-3064CBF1CFA5}"/>
              </a:ext>
            </a:extLst>
          </p:cNvPr>
          <p:cNvSpPr txBox="1"/>
          <p:nvPr/>
        </p:nvSpPr>
        <p:spPr>
          <a:xfrm>
            <a:off x="5913318" y="2938469"/>
            <a:ext cx="775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ko-KR" altLang="en-US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4E84A6-17A5-4BD8-AF3F-1F9CD371D6AA}"/>
              </a:ext>
            </a:extLst>
          </p:cNvPr>
          <p:cNvSpPr txBox="1"/>
          <p:nvPr/>
        </p:nvSpPr>
        <p:spPr>
          <a:xfrm>
            <a:off x="3872777" y="4179797"/>
            <a:ext cx="48691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가구 가격 비교 사이트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D708E4-A496-4AC3-94A9-9B261A4B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520" y="2713949"/>
            <a:ext cx="6576630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8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25" grpId="0"/>
      <p:bldP spid="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주제 선정 배경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EF3EFE-2D90-48F1-B6BD-3A6D4435A705}"/>
              </a:ext>
            </a:extLst>
          </p:cNvPr>
          <p:cNvSpPr txBox="1"/>
          <p:nvPr/>
        </p:nvSpPr>
        <p:spPr>
          <a:xfrm>
            <a:off x="1109710" y="1245896"/>
            <a:ext cx="9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C507D-5201-4CF1-983D-95312025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B047E-071F-45FB-89FE-76425344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08" y="1372896"/>
            <a:ext cx="9582411" cy="4690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4A5B14-8D48-42CC-8133-897D7332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362" y="943625"/>
            <a:ext cx="6089102" cy="54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7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5297" y="546099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50360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Tool</a:t>
            </a: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소개</a:t>
            </a:r>
            <a:endParaRPr lang="en-US" altLang="ko-KR" sz="20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10E14D-2341-44C2-A62F-1F0CB117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22" y="3635032"/>
            <a:ext cx="1952625" cy="190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67C05D-645C-47E0-8B14-68CD594D2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421" y="1590758"/>
            <a:ext cx="2261823" cy="1193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751BCB-2E0C-40B0-A179-D5B166446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941" y="1464431"/>
            <a:ext cx="1938554" cy="19171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6B848E-E727-4B51-BB39-DDFA6DAC9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7759" y="3894756"/>
            <a:ext cx="1838325" cy="1485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73887F-F646-40E8-B5CF-795E7030E0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0758" y="3924875"/>
            <a:ext cx="1952625" cy="12763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FA9F5E3-F4C2-439E-A5B2-CFC06EA833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3363" y="4218711"/>
            <a:ext cx="2133600" cy="5905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B0D240-1EF2-4518-9864-7347529FA0B1}"/>
              </a:ext>
            </a:extLst>
          </p:cNvPr>
          <p:cNvSpPr txBox="1"/>
          <p:nvPr/>
        </p:nvSpPr>
        <p:spPr>
          <a:xfrm>
            <a:off x="661073" y="1462576"/>
            <a:ext cx="266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0" dirty="0">
                <a:solidFill>
                  <a:srgbClr val="4472C4">
                    <a:lumMod val="75000"/>
                  </a:srgbClr>
                </a:solidFill>
                <a:ea typeface="야놀자 야체 B" panose="02020603020101020101" pitchFamily="18" charset="-127"/>
              </a:rPr>
              <a:t>3D </a:t>
            </a:r>
            <a:r>
              <a:rPr lang="ko-KR" altLang="en-US" b="1" kern="0" dirty="0">
                <a:solidFill>
                  <a:srgbClr val="4472C4">
                    <a:lumMod val="75000"/>
                  </a:srgbClr>
                </a:solidFill>
                <a:ea typeface="야놀자 야체 B" panose="02020603020101020101" pitchFamily="18" charset="-127"/>
              </a:rPr>
              <a:t>모델링 및 게임엔진 </a:t>
            </a:r>
            <a:r>
              <a:rPr lang="en-US" altLang="ko-KR" b="1" kern="0" dirty="0">
                <a:solidFill>
                  <a:srgbClr val="4472C4">
                    <a:lumMod val="75000"/>
                  </a:srgbClr>
                </a:solidFill>
                <a:ea typeface="야놀자 야체 B" panose="02020603020101020101" pitchFamily="18" charset="-127"/>
              </a:rPr>
              <a:t>: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80780D1-493B-403B-912D-B236D2E4D36D}"/>
              </a:ext>
            </a:extLst>
          </p:cNvPr>
          <p:cNvCxnSpPr/>
          <p:nvPr/>
        </p:nvCxnSpPr>
        <p:spPr>
          <a:xfrm rot="16200000" flipH="1">
            <a:off x="6089238" y="4722076"/>
            <a:ext cx="34238" cy="207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345F1D-2B70-4E0C-8E85-1016994A94A2}"/>
              </a:ext>
            </a:extLst>
          </p:cNvPr>
          <p:cNvSpPr txBox="1"/>
          <p:nvPr/>
        </p:nvSpPr>
        <p:spPr>
          <a:xfrm>
            <a:off x="661073" y="3486467"/>
            <a:ext cx="27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kern="0" dirty="0" err="1">
                <a:solidFill>
                  <a:srgbClr val="4472C4">
                    <a:lumMod val="75000"/>
                  </a:srgbClr>
                </a:solidFill>
                <a:ea typeface="야놀자 야체 B" panose="02020603020101020101" pitchFamily="18" charset="-127"/>
              </a:rPr>
              <a:t>FrontEnd</a:t>
            </a:r>
            <a:r>
              <a:rPr lang="en-US" altLang="ko-KR" b="1" kern="0" dirty="0">
                <a:solidFill>
                  <a:srgbClr val="4472C4">
                    <a:lumMod val="75000"/>
                  </a:srgbClr>
                </a:solidFill>
                <a:ea typeface="야놀자 야체 B" panose="02020603020101020101" pitchFamily="18" charset="-127"/>
              </a:rPr>
              <a:t> and </a:t>
            </a:r>
            <a:r>
              <a:rPr lang="en-US" altLang="ko-KR" b="1" kern="0" dirty="0" err="1">
                <a:solidFill>
                  <a:srgbClr val="4472C4">
                    <a:lumMod val="75000"/>
                  </a:srgbClr>
                </a:solidFill>
                <a:ea typeface="야놀자 야체 B" panose="02020603020101020101" pitchFamily="18" charset="-127"/>
              </a:rPr>
              <a:t>BackEnd</a:t>
            </a:r>
            <a:r>
              <a:rPr lang="en-US" altLang="ko-KR" b="1" kern="0" dirty="0">
                <a:solidFill>
                  <a:srgbClr val="4472C4">
                    <a:lumMod val="75000"/>
                  </a:srgbClr>
                </a:solidFill>
                <a:ea typeface="야놀자 야체 B" panose="02020603020101020101" pitchFamily="18" charset="-127"/>
              </a:rPr>
              <a:t>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77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     MVC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모델 패턴 학습                             다양한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Tool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과 연동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                                      </a:t>
            </a:r>
          </a:p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공간지각능력 향상 및 공학수학 활용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</a:p>
          <a:p>
            <a:endParaRPr lang="en-US" altLang="ko-K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     Unity 3D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 활용                                           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ajax 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</a:rPr>
              <a:t>활용</a:t>
            </a: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프로젝트가 팀 발전에 기여한 부분</a:t>
            </a:r>
            <a:endParaRPr lang="en-US" altLang="ko-KR" sz="28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8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ㅇㄴㅇㄴㅁ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진행상황</a:t>
            </a:r>
            <a:endParaRPr lang="en-US" altLang="ko-KR" sz="20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464FF-A297-46DE-B4F7-72D562538058}"/>
              </a:ext>
            </a:extLst>
          </p:cNvPr>
          <p:cNvSpPr txBox="1"/>
          <p:nvPr/>
        </p:nvSpPr>
        <p:spPr>
          <a:xfrm>
            <a:off x="1635165" y="1019504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화면 구성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메인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493F8-6C08-404A-87E5-FF4C9A2F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92" y="1645948"/>
            <a:ext cx="9165516" cy="44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5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ㅇㄴㅇㄴㅁ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진행상황</a:t>
            </a:r>
            <a:endParaRPr lang="en-US" altLang="ko-KR" sz="20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464FF-A297-46DE-B4F7-72D562538058}"/>
              </a:ext>
            </a:extLst>
          </p:cNvPr>
          <p:cNvSpPr txBox="1"/>
          <p:nvPr/>
        </p:nvSpPr>
        <p:spPr>
          <a:xfrm>
            <a:off x="1635165" y="102260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화면 구성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BE70C0-C27F-49C8-AA1F-56F21480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5" y="1652141"/>
            <a:ext cx="9313411" cy="45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3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ㅇㄴㅇㄴㅁ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진행상황</a:t>
            </a:r>
            <a:endParaRPr lang="en-US" altLang="ko-KR" sz="2000" b="1" kern="0" dirty="0">
              <a:solidFill>
                <a:srgbClr val="4472C4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464FF-A297-46DE-B4F7-72D562538058}"/>
              </a:ext>
            </a:extLst>
          </p:cNvPr>
          <p:cNvSpPr txBox="1"/>
          <p:nvPr/>
        </p:nvSpPr>
        <p:spPr>
          <a:xfrm>
            <a:off x="1635165" y="1022600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화면 구성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회원가입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B35D82-22F6-46D9-B663-AC57626B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5" y="1652141"/>
            <a:ext cx="9384670" cy="44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111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303</Words>
  <Application>Microsoft Office PowerPoint</Application>
  <PresentationFormat>와이드스크린</PresentationFormat>
  <Paragraphs>79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야놀자 야체 B</vt:lpstr>
      <vt:lpstr>휴먼편지체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유 경덕</cp:lastModifiedBy>
  <cp:revision>24</cp:revision>
  <dcterms:created xsi:type="dcterms:W3CDTF">2019-08-22T03:33:30Z</dcterms:created>
  <dcterms:modified xsi:type="dcterms:W3CDTF">2020-04-29T06:55:04Z</dcterms:modified>
</cp:coreProperties>
</file>