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4" r:id="rId10"/>
    <p:sldId id="275" r:id="rId11"/>
    <p:sldId id="267" r:id="rId12"/>
    <p:sldId id="272" r:id="rId13"/>
    <p:sldId id="266" r:id="rId14"/>
    <p:sldId id="268" r:id="rId15"/>
    <p:sldId id="276" r:id="rId16"/>
    <p:sldId id="269" r:id="rId17"/>
    <p:sldId id="277" r:id="rId18"/>
    <p:sldId id="270" r:id="rId19"/>
    <p:sldId id="263" r:id="rId20"/>
    <p:sldId id="271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06FAA-BB1C-44FD-901B-8F8DF89F26AC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130EF7C-1331-4241-8412-5C737326D6FB}">
      <dgm:prSet/>
      <dgm:spPr/>
      <dgm:t>
        <a:bodyPr/>
        <a:lstStyle/>
        <a:p>
          <a:r>
            <a:rPr lang="en-US" dirty="0">
              <a:latin typeface="+mj-ea"/>
              <a:ea typeface="+mj-ea"/>
            </a:rPr>
            <a:t>1. </a:t>
          </a:r>
          <a:r>
            <a:rPr lang="ko-KR" altLang="en-US" dirty="0">
              <a:latin typeface="+mj-ea"/>
              <a:ea typeface="+mj-ea"/>
            </a:rPr>
            <a:t>설계</a:t>
          </a:r>
          <a:r>
            <a:rPr lang="en-US" altLang="ko-KR" dirty="0">
              <a:latin typeface="+mj-ea"/>
              <a:ea typeface="+mj-ea"/>
            </a:rPr>
            <a:t>/</a:t>
          </a:r>
          <a:r>
            <a:rPr lang="ko-KR" altLang="en-US" dirty="0">
              <a:latin typeface="+mj-ea"/>
              <a:ea typeface="+mj-ea"/>
            </a:rPr>
            <a:t>프로젝트 개요</a:t>
          </a:r>
          <a:endParaRPr lang="en-US" dirty="0">
            <a:latin typeface="+mj-ea"/>
            <a:ea typeface="+mj-ea"/>
          </a:endParaRPr>
        </a:p>
      </dgm:t>
    </dgm:pt>
    <dgm:pt modelId="{2C29081E-3080-48C9-8F51-3CE323B4956D}" type="parTrans" cxnId="{002EC003-7F36-4F63-91E7-58CF76CCE7B5}">
      <dgm:prSet/>
      <dgm:spPr/>
      <dgm:t>
        <a:bodyPr/>
        <a:lstStyle/>
        <a:p>
          <a:endParaRPr lang="en-US"/>
        </a:p>
      </dgm:t>
    </dgm:pt>
    <dgm:pt modelId="{600E908B-A2E9-4292-9B5C-35F32D2E0012}" type="sibTrans" cxnId="{002EC003-7F36-4F63-91E7-58CF76CCE7B5}">
      <dgm:prSet/>
      <dgm:spPr/>
      <dgm:t>
        <a:bodyPr/>
        <a:lstStyle/>
        <a:p>
          <a:endParaRPr lang="en-US"/>
        </a:p>
      </dgm:t>
    </dgm:pt>
    <dgm:pt modelId="{C933623F-0CE3-46B1-8AE4-8780032855C8}">
      <dgm:prSet/>
      <dgm:spPr/>
      <dgm:t>
        <a:bodyPr/>
        <a:lstStyle/>
        <a:p>
          <a:r>
            <a:rPr lang="en-US" altLang="ko-KR" baseline="0" dirty="0">
              <a:latin typeface="돋움" panose="020B0600000101010101" pitchFamily="50" charset="-127"/>
              <a:ea typeface="돋움" panose="020B0600000101010101" pitchFamily="50" charset="-127"/>
            </a:rPr>
            <a:t>2. </a:t>
          </a:r>
          <a:r>
            <a:rPr lang="ko-KR" altLang="en-US" baseline="0" dirty="0">
              <a:latin typeface="돋움" panose="020B0600000101010101" pitchFamily="50" charset="-127"/>
              <a:ea typeface="돋움" panose="020B0600000101010101" pitchFamily="50" charset="-127"/>
            </a:rPr>
            <a:t>설계</a:t>
          </a:r>
          <a:r>
            <a:rPr lang="en-US" altLang="ko-KR" baseline="0" dirty="0">
              <a:latin typeface="돋움" panose="020B0600000101010101" pitchFamily="50" charset="-127"/>
              <a:ea typeface="돋움" panose="020B0600000101010101" pitchFamily="50" charset="-127"/>
            </a:rPr>
            <a:t>/</a:t>
          </a:r>
          <a:r>
            <a:rPr lang="ko-KR" altLang="en-US" baseline="0" dirty="0">
              <a:latin typeface="돋움" panose="020B0600000101010101" pitchFamily="50" charset="-127"/>
              <a:ea typeface="돋움" panose="020B0600000101010101" pitchFamily="50" charset="-127"/>
            </a:rPr>
            <a:t>프로젝트의 현실적 제한조건</a:t>
          </a:r>
          <a:endParaRPr lang="en-US" baseline="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F8EF5E4-6A3B-4D26-AB65-A61509C781B8}" type="sibTrans" cxnId="{71D876DD-62A2-4EE7-8FBF-B238DA68629B}">
      <dgm:prSet/>
      <dgm:spPr/>
      <dgm:t>
        <a:bodyPr/>
        <a:lstStyle/>
        <a:p>
          <a:endParaRPr lang="en-US"/>
        </a:p>
      </dgm:t>
    </dgm:pt>
    <dgm:pt modelId="{9D1EDD4E-B16C-4929-A9A3-E19B4DA8123C}" type="parTrans" cxnId="{71D876DD-62A2-4EE7-8FBF-B238DA68629B}">
      <dgm:prSet/>
      <dgm:spPr/>
      <dgm:t>
        <a:bodyPr/>
        <a:lstStyle/>
        <a:p>
          <a:endParaRPr lang="en-US"/>
        </a:p>
      </dgm:t>
    </dgm:pt>
    <dgm:pt modelId="{1240C39E-0B2F-4F97-8B33-190F2EB1472E}">
      <dgm:prSet/>
      <dgm:spPr/>
      <dgm:t>
        <a:bodyPr/>
        <a:lstStyle/>
        <a:p>
          <a:r>
            <a:rPr lang="en-US" altLang="ko-KR" baseline="0" dirty="0">
              <a:ea typeface="돋움" panose="020B0600000101010101" pitchFamily="50" charset="-127"/>
            </a:rPr>
            <a:t>3. </a:t>
          </a:r>
          <a:r>
            <a:rPr lang="ko-KR" altLang="en-US" baseline="0" dirty="0">
              <a:ea typeface="돋움" panose="020B0600000101010101" pitchFamily="50" charset="-127"/>
            </a:rPr>
            <a:t>사용자 요구사항</a:t>
          </a:r>
        </a:p>
      </dgm:t>
    </dgm:pt>
    <dgm:pt modelId="{28DE85E9-EDF4-4D54-A7F8-F3B32DFFAA45}" type="parTrans" cxnId="{0A5FAABE-5950-4953-9C1E-62D86B657AEE}">
      <dgm:prSet/>
      <dgm:spPr/>
      <dgm:t>
        <a:bodyPr/>
        <a:lstStyle/>
        <a:p>
          <a:pPr latinLnBrk="1"/>
          <a:endParaRPr lang="ko-KR" altLang="en-US"/>
        </a:p>
      </dgm:t>
    </dgm:pt>
    <dgm:pt modelId="{AEA90354-0957-437A-9822-1243B72A357B}" type="sibTrans" cxnId="{0A5FAABE-5950-4953-9C1E-62D86B657AEE}">
      <dgm:prSet/>
      <dgm:spPr/>
      <dgm:t>
        <a:bodyPr/>
        <a:lstStyle/>
        <a:p>
          <a:pPr latinLnBrk="1"/>
          <a:endParaRPr lang="ko-KR" altLang="en-US"/>
        </a:p>
      </dgm:t>
    </dgm:pt>
    <dgm:pt modelId="{042160C8-F22D-4CC5-B6E7-6E401AE0DF74}">
      <dgm:prSet/>
      <dgm:spPr/>
      <dgm:t>
        <a:bodyPr/>
        <a:lstStyle/>
        <a:p>
          <a:r>
            <a:rPr lang="en-US" altLang="ko-KR" baseline="0" dirty="0">
              <a:ea typeface="돋움" panose="020B0600000101010101" pitchFamily="50" charset="-127"/>
            </a:rPr>
            <a:t>5. </a:t>
          </a:r>
          <a:r>
            <a:rPr lang="ko-KR" altLang="en-US" baseline="0" dirty="0">
              <a:ea typeface="돋움" panose="020B0600000101010101" pitchFamily="50" charset="-127"/>
            </a:rPr>
            <a:t>설계</a:t>
          </a:r>
          <a:r>
            <a:rPr lang="en-US" altLang="ko-KR" baseline="0" dirty="0">
              <a:ea typeface="돋움" panose="020B0600000101010101" pitchFamily="50" charset="-127"/>
            </a:rPr>
            <a:t>/</a:t>
          </a:r>
          <a:r>
            <a:rPr lang="ko-KR" altLang="en-US" baseline="0" dirty="0">
              <a:ea typeface="돋움" panose="020B0600000101010101" pitchFamily="50" charset="-127"/>
            </a:rPr>
            <a:t>프로젝트 계획</a:t>
          </a:r>
        </a:p>
      </dgm:t>
    </dgm:pt>
    <dgm:pt modelId="{5D88ED41-14BF-408F-8E46-D3CE8E790B80}" type="parTrans" cxnId="{1C5A5C10-4635-4EEF-B5CE-925A5FBCEA8E}">
      <dgm:prSet/>
      <dgm:spPr/>
      <dgm:t>
        <a:bodyPr/>
        <a:lstStyle/>
        <a:p>
          <a:pPr latinLnBrk="1"/>
          <a:endParaRPr lang="ko-KR" altLang="en-US"/>
        </a:p>
      </dgm:t>
    </dgm:pt>
    <dgm:pt modelId="{7B9B2AE0-7F3C-46EF-B3E6-6B113A284498}" type="sibTrans" cxnId="{1C5A5C10-4635-4EEF-B5CE-925A5FBCEA8E}">
      <dgm:prSet/>
      <dgm:spPr/>
      <dgm:t>
        <a:bodyPr/>
        <a:lstStyle/>
        <a:p>
          <a:pPr latinLnBrk="1"/>
          <a:endParaRPr lang="ko-KR" altLang="en-US"/>
        </a:p>
      </dgm:t>
    </dgm:pt>
    <dgm:pt modelId="{D24A2672-E7D6-46BA-93FF-4DA216391800}">
      <dgm:prSet/>
      <dgm:spPr/>
      <dgm:t>
        <a:bodyPr/>
        <a:lstStyle/>
        <a:p>
          <a:r>
            <a:rPr lang="en-US" altLang="ko-KR" dirty="0">
              <a:latin typeface="+mj-ea"/>
              <a:ea typeface="+mj-ea"/>
            </a:rPr>
            <a:t>6. </a:t>
          </a:r>
          <a:r>
            <a:rPr lang="ko-KR" altLang="en-US" dirty="0">
              <a:latin typeface="+mj-ea"/>
              <a:ea typeface="+mj-ea"/>
            </a:rPr>
            <a:t>참고자료</a:t>
          </a:r>
        </a:p>
      </dgm:t>
    </dgm:pt>
    <dgm:pt modelId="{A23C97ED-E392-41F7-AA9B-FAE04C387B65}" type="parTrans" cxnId="{A94D9BE4-E612-434E-8110-613D8776ABB2}">
      <dgm:prSet/>
      <dgm:spPr/>
      <dgm:t>
        <a:bodyPr/>
        <a:lstStyle/>
        <a:p>
          <a:pPr latinLnBrk="1"/>
          <a:endParaRPr lang="ko-KR" altLang="en-US"/>
        </a:p>
      </dgm:t>
    </dgm:pt>
    <dgm:pt modelId="{36409B3F-47DB-46B6-A9D6-1CD1BD80A7DE}" type="sibTrans" cxnId="{A94D9BE4-E612-434E-8110-613D8776ABB2}">
      <dgm:prSet/>
      <dgm:spPr/>
      <dgm:t>
        <a:bodyPr/>
        <a:lstStyle/>
        <a:p>
          <a:pPr latinLnBrk="1"/>
          <a:endParaRPr lang="ko-KR" altLang="en-US"/>
        </a:p>
      </dgm:t>
    </dgm:pt>
    <dgm:pt modelId="{77827451-B085-4A2B-95B5-F6EDF535B14C}">
      <dgm:prSet/>
      <dgm:spPr/>
      <dgm:t>
        <a:bodyPr/>
        <a:lstStyle/>
        <a:p>
          <a:r>
            <a:rPr lang="en-US" altLang="ko-KR" baseline="0" dirty="0">
              <a:ea typeface="돋움" panose="020B0600000101010101" pitchFamily="50" charset="-127"/>
            </a:rPr>
            <a:t>4. 2</a:t>
          </a:r>
          <a:r>
            <a:rPr lang="ko-KR" altLang="en-US" baseline="0" dirty="0">
              <a:ea typeface="돋움" panose="020B0600000101010101" pitchFamily="50" charset="-127"/>
            </a:rPr>
            <a:t>차적 프로젝트의 목적</a:t>
          </a:r>
        </a:p>
      </dgm:t>
    </dgm:pt>
    <dgm:pt modelId="{942682D4-73CA-4B13-92FD-D66BE7F6467F}" type="parTrans" cxnId="{408FD5FB-BF1D-47C6-9AF1-E57F18CE38D4}">
      <dgm:prSet/>
      <dgm:spPr/>
      <dgm:t>
        <a:bodyPr/>
        <a:lstStyle/>
        <a:p>
          <a:pPr latinLnBrk="1"/>
          <a:endParaRPr lang="ko-KR" altLang="en-US"/>
        </a:p>
      </dgm:t>
    </dgm:pt>
    <dgm:pt modelId="{F56A36D6-04C6-441E-8543-A3F92DA7688C}" type="sibTrans" cxnId="{408FD5FB-BF1D-47C6-9AF1-E57F18CE38D4}">
      <dgm:prSet/>
      <dgm:spPr/>
      <dgm:t>
        <a:bodyPr/>
        <a:lstStyle/>
        <a:p>
          <a:pPr latinLnBrk="1"/>
          <a:endParaRPr lang="ko-KR" altLang="en-US"/>
        </a:p>
      </dgm:t>
    </dgm:pt>
    <dgm:pt modelId="{0DB0B3D4-F058-4A62-9BCD-AA18F682F461}" type="pres">
      <dgm:prSet presAssocID="{2B906FAA-BB1C-44FD-901B-8F8DF89F26AC}" presName="vert0" presStyleCnt="0">
        <dgm:presLayoutVars>
          <dgm:dir/>
          <dgm:animOne val="branch"/>
          <dgm:animLvl val="lvl"/>
        </dgm:presLayoutVars>
      </dgm:prSet>
      <dgm:spPr/>
    </dgm:pt>
    <dgm:pt modelId="{D18F334A-FC4D-4149-B19E-4544E7A59AA3}" type="pres">
      <dgm:prSet presAssocID="{6130EF7C-1331-4241-8412-5C737326D6FB}" presName="thickLine" presStyleLbl="alignNode1" presStyleIdx="0" presStyleCnt="6"/>
      <dgm:spPr/>
    </dgm:pt>
    <dgm:pt modelId="{C0C81651-CE19-4235-A8A1-449731D9CBD0}" type="pres">
      <dgm:prSet presAssocID="{6130EF7C-1331-4241-8412-5C737326D6FB}" presName="horz1" presStyleCnt="0"/>
      <dgm:spPr/>
    </dgm:pt>
    <dgm:pt modelId="{DB86536B-A58C-4BBA-8DBC-87C1760CC679}" type="pres">
      <dgm:prSet presAssocID="{6130EF7C-1331-4241-8412-5C737326D6FB}" presName="tx1" presStyleLbl="revTx" presStyleIdx="0" presStyleCnt="6"/>
      <dgm:spPr/>
    </dgm:pt>
    <dgm:pt modelId="{4C1CE18C-4CF5-4696-9C3B-128B4918D397}" type="pres">
      <dgm:prSet presAssocID="{6130EF7C-1331-4241-8412-5C737326D6FB}" presName="vert1" presStyleCnt="0"/>
      <dgm:spPr/>
    </dgm:pt>
    <dgm:pt modelId="{08B31590-6B61-4C5E-B9FC-70336A8C0A2F}" type="pres">
      <dgm:prSet presAssocID="{C933623F-0CE3-46B1-8AE4-8780032855C8}" presName="thickLine" presStyleLbl="alignNode1" presStyleIdx="1" presStyleCnt="6"/>
      <dgm:spPr/>
    </dgm:pt>
    <dgm:pt modelId="{894AEF31-242A-46ED-B925-E4931AA4632B}" type="pres">
      <dgm:prSet presAssocID="{C933623F-0CE3-46B1-8AE4-8780032855C8}" presName="horz1" presStyleCnt="0"/>
      <dgm:spPr/>
    </dgm:pt>
    <dgm:pt modelId="{B8CEC061-2510-4BD1-BD17-16F19703BF35}" type="pres">
      <dgm:prSet presAssocID="{C933623F-0CE3-46B1-8AE4-8780032855C8}" presName="tx1" presStyleLbl="revTx" presStyleIdx="1" presStyleCnt="6"/>
      <dgm:spPr/>
    </dgm:pt>
    <dgm:pt modelId="{98FA2598-87F8-4609-80BA-CA50E465B917}" type="pres">
      <dgm:prSet presAssocID="{C933623F-0CE3-46B1-8AE4-8780032855C8}" presName="vert1" presStyleCnt="0"/>
      <dgm:spPr/>
    </dgm:pt>
    <dgm:pt modelId="{5EB093AA-532E-4FFA-8D68-11ABD88D06B5}" type="pres">
      <dgm:prSet presAssocID="{1240C39E-0B2F-4F97-8B33-190F2EB1472E}" presName="thickLine" presStyleLbl="alignNode1" presStyleIdx="2" presStyleCnt="6"/>
      <dgm:spPr/>
    </dgm:pt>
    <dgm:pt modelId="{B1614E65-5397-482D-8D10-F74AFFDAEAF9}" type="pres">
      <dgm:prSet presAssocID="{1240C39E-0B2F-4F97-8B33-190F2EB1472E}" presName="horz1" presStyleCnt="0"/>
      <dgm:spPr/>
    </dgm:pt>
    <dgm:pt modelId="{D3100884-CC30-4B83-BA82-C7801B815A38}" type="pres">
      <dgm:prSet presAssocID="{1240C39E-0B2F-4F97-8B33-190F2EB1472E}" presName="tx1" presStyleLbl="revTx" presStyleIdx="2" presStyleCnt="6"/>
      <dgm:spPr/>
    </dgm:pt>
    <dgm:pt modelId="{1D7D5642-E479-42CE-861A-62689FA1BFAC}" type="pres">
      <dgm:prSet presAssocID="{1240C39E-0B2F-4F97-8B33-190F2EB1472E}" presName="vert1" presStyleCnt="0"/>
      <dgm:spPr/>
    </dgm:pt>
    <dgm:pt modelId="{8E1A4357-FE14-49DC-B7BC-6D740293814D}" type="pres">
      <dgm:prSet presAssocID="{77827451-B085-4A2B-95B5-F6EDF535B14C}" presName="thickLine" presStyleLbl="alignNode1" presStyleIdx="3" presStyleCnt="6"/>
      <dgm:spPr/>
    </dgm:pt>
    <dgm:pt modelId="{C4152EC8-3E88-42F7-86A4-2437A4408153}" type="pres">
      <dgm:prSet presAssocID="{77827451-B085-4A2B-95B5-F6EDF535B14C}" presName="horz1" presStyleCnt="0"/>
      <dgm:spPr/>
    </dgm:pt>
    <dgm:pt modelId="{D2A13972-2B04-40B1-B39E-E0C0E28242B5}" type="pres">
      <dgm:prSet presAssocID="{77827451-B085-4A2B-95B5-F6EDF535B14C}" presName="tx1" presStyleLbl="revTx" presStyleIdx="3" presStyleCnt="6"/>
      <dgm:spPr/>
    </dgm:pt>
    <dgm:pt modelId="{852D50C8-FA0A-48DE-97B4-8AF5757FD349}" type="pres">
      <dgm:prSet presAssocID="{77827451-B085-4A2B-95B5-F6EDF535B14C}" presName="vert1" presStyleCnt="0"/>
      <dgm:spPr/>
    </dgm:pt>
    <dgm:pt modelId="{6B02FD2D-5D44-4710-AC67-522EDED08752}" type="pres">
      <dgm:prSet presAssocID="{042160C8-F22D-4CC5-B6E7-6E401AE0DF74}" presName="thickLine" presStyleLbl="alignNode1" presStyleIdx="4" presStyleCnt="6"/>
      <dgm:spPr/>
    </dgm:pt>
    <dgm:pt modelId="{73D4D148-988A-49A2-AC2A-5C792D979361}" type="pres">
      <dgm:prSet presAssocID="{042160C8-F22D-4CC5-B6E7-6E401AE0DF74}" presName="horz1" presStyleCnt="0"/>
      <dgm:spPr/>
    </dgm:pt>
    <dgm:pt modelId="{6AF7B805-5A51-466B-A2EA-125284F45707}" type="pres">
      <dgm:prSet presAssocID="{042160C8-F22D-4CC5-B6E7-6E401AE0DF74}" presName="tx1" presStyleLbl="revTx" presStyleIdx="4" presStyleCnt="6"/>
      <dgm:spPr/>
    </dgm:pt>
    <dgm:pt modelId="{1692F118-8E47-4ECD-8EEC-51673799BCBB}" type="pres">
      <dgm:prSet presAssocID="{042160C8-F22D-4CC5-B6E7-6E401AE0DF74}" presName="vert1" presStyleCnt="0"/>
      <dgm:spPr/>
    </dgm:pt>
    <dgm:pt modelId="{FBFA5F5B-FD6B-418D-9B8B-08148CF48E48}" type="pres">
      <dgm:prSet presAssocID="{D24A2672-E7D6-46BA-93FF-4DA216391800}" presName="thickLine" presStyleLbl="alignNode1" presStyleIdx="5" presStyleCnt="6"/>
      <dgm:spPr/>
    </dgm:pt>
    <dgm:pt modelId="{B624217F-2B87-4B18-8171-7FBA8922056F}" type="pres">
      <dgm:prSet presAssocID="{D24A2672-E7D6-46BA-93FF-4DA216391800}" presName="horz1" presStyleCnt="0"/>
      <dgm:spPr/>
    </dgm:pt>
    <dgm:pt modelId="{7BCE7746-4FD8-4438-B931-C96A722010DA}" type="pres">
      <dgm:prSet presAssocID="{D24A2672-E7D6-46BA-93FF-4DA216391800}" presName="tx1" presStyleLbl="revTx" presStyleIdx="5" presStyleCnt="6"/>
      <dgm:spPr/>
    </dgm:pt>
    <dgm:pt modelId="{A7767374-494A-41A6-B56B-1A155CEBD478}" type="pres">
      <dgm:prSet presAssocID="{D24A2672-E7D6-46BA-93FF-4DA216391800}" presName="vert1" presStyleCnt="0"/>
      <dgm:spPr/>
    </dgm:pt>
  </dgm:ptLst>
  <dgm:cxnLst>
    <dgm:cxn modelId="{002EC003-7F36-4F63-91E7-58CF76CCE7B5}" srcId="{2B906FAA-BB1C-44FD-901B-8F8DF89F26AC}" destId="{6130EF7C-1331-4241-8412-5C737326D6FB}" srcOrd="0" destOrd="0" parTransId="{2C29081E-3080-48C9-8F51-3CE323B4956D}" sibTransId="{600E908B-A2E9-4292-9B5C-35F32D2E0012}"/>
    <dgm:cxn modelId="{1C5A5C10-4635-4EEF-B5CE-925A5FBCEA8E}" srcId="{2B906FAA-BB1C-44FD-901B-8F8DF89F26AC}" destId="{042160C8-F22D-4CC5-B6E7-6E401AE0DF74}" srcOrd="4" destOrd="0" parTransId="{5D88ED41-14BF-408F-8E46-D3CE8E790B80}" sibTransId="{7B9B2AE0-7F3C-46EF-B3E6-6B113A284498}"/>
    <dgm:cxn modelId="{2447FD17-FF3A-4A43-9C88-77E0C08BCB91}" type="presOf" srcId="{1240C39E-0B2F-4F97-8B33-190F2EB1472E}" destId="{D3100884-CC30-4B83-BA82-C7801B815A38}" srcOrd="0" destOrd="0" presId="urn:microsoft.com/office/officeart/2008/layout/LinedList"/>
    <dgm:cxn modelId="{FF3FE07B-EA74-4FCA-8A7B-5C6C16D628A2}" type="presOf" srcId="{C933623F-0CE3-46B1-8AE4-8780032855C8}" destId="{B8CEC061-2510-4BD1-BD17-16F19703BF35}" srcOrd="0" destOrd="0" presId="urn:microsoft.com/office/officeart/2008/layout/LinedList"/>
    <dgm:cxn modelId="{41AADE7C-1AFD-4596-A115-96F1454F9A53}" type="presOf" srcId="{2B906FAA-BB1C-44FD-901B-8F8DF89F26AC}" destId="{0DB0B3D4-F058-4A62-9BCD-AA18F682F461}" srcOrd="0" destOrd="0" presId="urn:microsoft.com/office/officeart/2008/layout/LinedList"/>
    <dgm:cxn modelId="{E783878B-2FA6-408E-80A4-0E71FE2B6F02}" type="presOf" srcId="{6130EF7C-1331-4241-8412-5C737326D6FB}" destId="{DB86536B-A58C-4BBA-8DBC-87C1760CC679}" srcOrd="0" destOrd="0" presId="urn:microsoft.com/office/officeart/2008/layout/LinedList"/>
    <dgm:cxn modelId="{E46FCBA1-BF23-40EE-AFC2-5ECF4220B16B}" type="presOf" srcId="{77827451-B085-4A2B-95B5-F6EDF535B14C}" destId="{D2A13972-2B04-40B1-B39E-E0C0E28242B5}" srcOrd="0" destOrd="0" presId="urn:microsoft.com/office/officeart/2008/layout/LinedList"/>
    <dgm:cxn modelId="{0A5FAABE-5950-4953-9C1E-62D86B657AEE}" srcId="{2B906FAA-BB1C-44FD-901B-8F8DF89F26AC}" destId="{1240C39E-0B2F-4F97-8B33-190F2EB1472E}" srcOrd="2" destOrd="0" parTransId="{28DE85E9-EDF4-4D54-A7F8-F3B32DFFAA45}" sibTransId="{AEA90354-0957-437A-9822-1243B72A357B}"/>
    <dgm:cxn modelId="{19B926C4-F0D1-4252-ADBB-3B0D2F3E22D6}" type="presOf" srcId="{D24A2672-E7D6-46BA-93FF-4DA216391800}" destId="{7BCE7746-4FD8-4438-B931-C96A722010DA}" srcOrd="0" destOrd="0" presId="urn:microsoft.com/office/officeart/2008/layout/LinedList"/>
    <dgm:cxn modelId="{FBB595CA-AE05-4715-8DED-4103522F1A43}" type="presOf" srcId="{042160C8-F22D-4CC5-B6E7-6E401AE0DF74}" destId="{6AF7B805-5A51-466B-A2EA-125284F45707}" srcOrd="0" destOrd="0" presId="urn:microsoft.com/office/officeart/2008/layout/LinedList"/>
    <dgm:cxn modelId="{71D876DD-62A2-4EE7-8FBF-B238DA68629B}" srcId="{2B906FAA-BB1C-44FD-901B-8F8DF89F26AC}" destId="{C933623F-0CE3-46B1-8AE4-8780032855C8}" srcOrd="1" destOrd="0" parTransId="{9D1EDD4E-B16C-4929-A9A3-E19B4DA8123C}" sibTransId="{AF8EF5E4-6A3B-4D26-AB65-A61509C781B8}"/>
    <dgm:cxn modelId="{A94D9BE4-E612-434E-8110-613D8776ABB2}" srcId="{2B906FAA-BB1C-44FD-901B-8F8DF89F26AC}" destId="{D24A2672-E7D6-46BA-93FF-4DA216391800}" srcOrd="5" destOrd="0" parTransId="{A23C97ED-E392-41F7-AA9B-FAE04C387B65}" sibTransId="{36409B3F-47DB-46B6-A9D6-1CD1BD80A7DE}"/>
    <dgm:cxn modelId="{408FD5FB-BF1D-47C6-9AF1-E57F18CE38D4}" srcId="{2B906FAA-BB1C-44FD-901B-8F8DF89F26AC}" destId="{77827451-B085-4A2B-95B5-F6EDF535B14C}" srcOrd="3" destOrd="0" parTransId="{942682D4-73CA-4B13-92FD-D66BE7F6467F}" sibTransId="{F56A36D6-04C6-441E-8543-A3F92DA7688C}"/>
    <dgm:cxn modelId="{631BB85C-7665-4CAD-99FC-60B74ED516E8}" type="presParOf" srcId="{0DB0B3D4-F058-4A62-9BCD-AA18F682F461}" destId="{D18F334A-FC4D-4149-B19E-4544E7A59AA3}" srcOrd="0" destOrd="0" presId="urn:microsoft.com/office/officeart/2008/layout/LinedList"/>
    <dgm:cxn modelId="{44479C39-B1F0-422C-9D41-BA66514FC84F}" type="presParOf" srcId="{0DB0B3D4-F058-4A62-9BCD-AA18F682F461}" destId="{C0C81651-CE19-4235-A8A1-449731D9CBD0}" srcOrd="1" destOrd="0" presId="urn:microsoft.com/office/officeart/2008/layout/LinedList"/>
    <dgm:cxn modelId="{95E0C9E7-6798-486F-8A7F-8E289E6870EA}" type="presParOf" srcId="{C0C81651-CE19-4235-A8A1-449731D9CBD0}" destId="{DB86536B-A58C-4BBA-8DBC-87C1760CC679}" srcOrd="0" destOrd="0" presId="urn:microsoft.com/office/officeart/2008/layout/LinedList"/>
    <dgm:cxn modelId="{D16E48EA-CB06-428B-9F8E-B3B40FDE3B72}" type="presParOf" srcId="{C0C81651-CE19-4235-A8A1-449731D9CBD0}" destId="{4C1CE18C-4CF5-4696-9C3B-128B4918D397}" srcOrd="1" destOrd="0" presId="urn:microsoft.com/office/officeart/2008/layout/LinedList"/>
    <dgm:cxn modelId="{5CFD3CF7-23A1-46F4-B63A-54CB0449FD5A}" type="presParOf" srcId="{0DB0B3D4-F058-4A62-9BCD-AA18F682F461}" destId="{08B31590-6B61-4C5E-B9FC-70336A8C0A2F}" srcOrd="2" destOrd="0" presId="urn:microsoft.com/office/officeart/2008/layout/LinedList"/>
    <dgm:cxn modelId="{8F9CEC6F-76F6-4BAB-A6C2-BEBDC13F1DC8}" type="presParOf" srcId="{0DB0B3D4-F058-4A62-9BCD-AA18F682F461}" destId="{894AEF31-242A-46ED-B925-E4931AA4632B}" srcOrd="3" destOrd="0" presId="urn:microsoft.com/office/officeart/2008/layout/LinedList"/>
    <dgm:cxn modelId="{06313A6B-E0A6-43E8-908B-F98497FBDFEA}" type="presParOf" srcId="{894AEF31-242A-46ED-B925-E4931AA4632B}" destId="{B8CEC061-2510-4BD1-BD17-16F19703BF35}" srcOrd="0" destOrd="0" presId="urn:microsoft.com/office/officeart/2008/layout/LinedList"/>
    <dgm:cxn modelId="{0FD7F8C1-9982-4A85-9223-0ABFAEFE6657}" type="presParOf" srcId="{894AEF31-242A-46ED-B925-E4931AA4632B}" destId="{98FA2598-87F8-4609-80BA-CA50E465B917}" srcOrd="1" destOrd="0" presId="urn:microsoft.com/office/officeart/2008/layout/LinedList"/>
    <dgm:cxn modelId="{D20404EA-33A4-4D7C-85B8-506D50391EE7}" type="presParOf" srcId="{0DB0B3D4-F058-4A62-9BCD-AA18F682F461}" destId="{5EB093AA-532E-4FFA-8D68-11ABD88D06B5}" srcOrd="4" destOrd="0" presId="urn:microsoft.com/office/officeart/2008/layout/LinedList"/>
    <dgm:cxn modelId="{BC684CBA-81D1-4148-A6DC-2794030D6A62}" type="presParOf" srcId="{0DB0B3D4-F058-4A62-9BCD-AA18F682F461}" destId="{B1614E65-5397-482D-8D10-F74AFFDAEAF9}" srcOrd="5" destOrd="0" presId="urn:microsoft.com/office/officeart/2008/layout/LinedList"/>
    <dgm:cxn modelId="{E3B573AB-5B69-4B5D-AE32-384B4E813341}" type="presParOf" srcId="{B1614E65-5397-482D-8D10-F74AFFDAEAF9}" destId="{D3100884-CC30-4B83-BA82-C7801B815A38}" srcOrd="0" destOrd="0" presId="urn:microsoft.com/office/officeart/2008/layout/LinedList"/>
    <dgm:cxn modelId="{E6FB6261-BDD1-4660-AEE4-7E46461B71C9}" type="presParOf" srcId="{B1614E65-5397-482D-8D10-F74AFFDAEAF9}" destId="{1D7D5642-E479-42CE-861A-62689FA1BFAC}" srcOrd="1" destOrd="0" presId="urn:microsoft.com/office/officeart/2008/layout/LinedList"/>
    <dgm:cxn modelId="{F7E095DE-20F2-46B0-950B-D355081F2ED4}" type="presParOf" srcId="{0DB0B3D4-F058-4A62-9BCD-AA18F682F461}" destId="{8E1A4357-FE14-49DC-B7BC-6D740293814D}" srcOrd="6" destOrd="0" presId="urn:microsoft.com/office/officeart/2008/layout/LinedList"/>
    <dgm:cxn modelId="{519FBB64-9337-4064-BE2A-DEDC7824952C}" type="presParOf" srcId="{0DB0B3D4-F058-4A62-9BCD-AA18F682F461}" destId="{C4152EC8-3E88-42F7-86A4-2437A4408153}" srcOrd="7" destOrd="0" presId="urn:microsoft.com/office/officeart/2008/layout/LinedList"/>
    <dgm:cxn modelId="{83FFD4A7-B9EF-4681-BDE8-7B41BEDFD690}" type="presParOf" srcId="{C4152EC8-3E88-42F7-86A4-2437A4408153}" destId="{D2A13972-2B04-40B1-B39E-E0C0E28242B5}" srcOrd="0" destOrd="0" presId="urn:microsoft.com/office/officeart/2008/layout/LinedList"/>
    <dgm:cxn modelId="{19A1C0D2-CD13-4F96-B7AC-DF7292C1FFAE}" type="presParOf" srcId="{C4152EC8-3E88-42F7-86A4-2437A4408153}" destId="{852D50C8-FA0A-48DE-97B4-8AF5757FD349}" srcOrd="1" destOrd="0" presId="urn:microsoft.com/office/officeart/2008/layout/LinedList"/>
    <dgm:cxn modelId="{E2C53941-DE96-4B95-A9AB-AA136523DA03}" type="presParOf" srcId="{0DB0B3D4-F058-4A62-9BCD-AA18F682F461}" destId="{6B02FD2D-5D44-4710-AC67-522EDED08752}" srcOrd="8" destOrd="0" presId="urn:microsoft.com/office/officeart/2008/layout/LinedList"/>
    <dgm:cxn modelId="{4FE7D4D0-8511-46A7-954B-7F1723D37164}" type="presParOf" srcId="{0DB0B3D4-F058-4A62-9BCD-AA18F682F461}" destId="{73D4D148-988A-49A2-AC2A-5C792D979361}" srcOrd="9" destOrd="0" presId="urn:microsoft.com/office/officeart/2008/layout/LinedList"/>
    <dgm:cxn modelId="{F8E50408-3947-4807-909C-118BA059115E}" type="presParOf" srcId="{73D4D148-988A-49A2-AC2A-5C792D979361}" destId="{6AF7B805-5A51-466B-A2EA-125284F45707}" srcOrd="0" destOrd="0" presId="urn:microsoft.com/office/officeart/2008/layout/LinedList"/>
    <dgm:cxn modelId="{35C3DE23-3956-4445-ADFC-8A5410B609CB}" type="presParOf" srcId="{73D4D148-988A-49A2-AC2A-5C792D979361}" destId="{1692F118-8E47-4ECD-8EEC-51673799BCBB}" srcOrd="1" destOrd="0" presId="urn:microsoft.com/office/officeart/2008/layout/LinedList"/>
    <dgm:cxn modelId="{03BEC859-9293-40C1-BD80-702346F4F9DF}" type="presParOf" srcId="{0DB0B3D4-F058-4A62-9BCD-AA18F682F461}" destId="{FBFA5F5B-FD6B-418D-9B8B-08148CF48E48}" srcOrd="10" destOrd="0" presId="urn:microsoft.com/office/officeart/2008/layout/LinedList"/>
    <dgm:cxn modelId="{BD508D15-D79F-45A5-8C55-1C93CE93C82F}" type="presParOf" srcId="{0DB0B3D4-F058-4A62-9BCD-AA18F682F461}" destId="{B624217F-2B87-4B18-8171-7FBA8922056F}" srcOrd="11" destOrd="0" presId="urn:microsoft.com/office/officeart/2008/layout/LinedList"/>
    <dgm:cxn modelId="{77D1C85A-2474-4248-A955-ED5AD7008B5C}" type="presParOf" srcId="{B624217F-2B87-4B18-8171-7FBA8922056F}" destId="{7BCE7746-4FD8-4438-B931-C96A722010DA}" srcOrd="0" destOrd="0" presId="urn:microsoft.com/office/officeart/2008/layout/LinedList"/>
    <dgm:cxn modelId="{ADEC8EC1-568F-4D00-9AF7-DE742CA44A67}" type="presParOf" srcId="{B624217F-2B87-4B18-8171-7FBA8922056F}" destId="{A7767374-494A-41A6-B56B-1A155CEBD4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E07B1-4336-4E33-BCB7-D08E3F49832C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08BCC6-475D-49D6-8FCD-9D0D5D07883B}">
      <dgm:prSet/>
      <dgm:spPr/>
      <dgm:t>
        <a:bodyPr/>
        <a:lstStyle/>
        <a:p>
          <a:r>
            <a:rPr lang="en-US" baseline="0" dirty="0">
              <a:ea typeface="돋움" panose="020B0600000101010101" pitchFamily="50" charset="-127"/>
            </a:rPr>
            <a:t>2</a:t>
          </a:r>
          <a:r>
            <a:rPr lang="ko-KR" baseline="0" dirty="0">
              <a:ea typeface="돋움" panose="020B0600000101010101" pitchFamily="50" charset="-127"/>
            </a:rPr>
            <a:t>차적인 목적은 다양한 피드백을 통한 기능들의 개선과 매끄러운 인터페이스를 구현하는데 있습니다</a:t>
          </a:r>
          <a:r>
            <a:rPr lang="en-US" baseline="0" dirty="0">
              <a:ea typeface="돋움" panose="020B0600000101010101" pitchFamily="50" charset="-127"/>
            </a:rPr>
            <a:t>.</a:t>
          </a:r>
        </a:p>
      </dgm:t>
    </dgm:pt>
    <dgm:pt modelId="{3F6778A4-7685-47C0-85CE-39EB8058F58D}" type="parTrans" cxnId="{3D798F81-B6E9-4F26-9412-9D888BCC57D5}">
      <dgm:prSet/>
      <dgm:spPr/>
      <dgm:t>
        <a:bodyPr/>
        <a:lstStyle/>
        <a:p>
          <a:endParaRPr lang="en-US"/>
        </a:p>
      </dgm:t>
    </dgm:pt>
    <dgm:pt modelId="{7DD2357A-3AC0-41F1-B5C0-2F6E49349399}" type="sibTrans" cxnId="{3D798F81-B6E9-4F26-9412-9D888BCC57D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98E69591-E14D-470C-AD16-BB5394F69267}">
      <dgm:prSet/>
      <dgm:spPr/>
      <dgm:t>
        <a:bodyPr/>
        <a:lstStyle/>
        <a:p>
          <a:r>
            <a:rPr lang="en-US" baseline="0" dirty="0">
              <a:ea typeface="돋움" panose="020B0600000101010101" pitchFamily="50" charset="-127"/>
            </a:rPr>
            <a:t>■ </a:t>
          </a:r>
          <a:r>
            <a:rPr lang="ko-KR" baseline="0" dirty="0">
              <a:ea typeface="돋움" panose="020B0600000101010101" pitchFamily="50" charset="-127"/>
            </a:rPr>
            <a:t>편리하고</a:t>
          </a:r>
          <a:r>
            <a:rPr lang="en-US" baseline="0" dirty="0">
              <a:ea typeface="돋움" panose="020B0600000101010101" pitchFamily="50" charset="-127"/>
            </a:rPr>
            <a:t>, </a:t>
          </a:r>
          <a:r>
            <a:rPr lang="ko-KR" baseline="0" dirty="0">
              <a:ea typeface="돋움" panose="020B0600000101010101" pitchFamily="50" charset="-127"/>
            </a:rPr>
            <a:t>가식성이 좋은 인터페이스를 구현한다</a:t>
          </a:r>
          <a:r>
            <a:rPr lang="en-US" baseline="0" dirty="0">
              <a:ea typeface="돋움" panose="020B0600000101010101" pitchFamily="50" charset="-127"/>
            </a:rPr>
            <a:t>.</a:t>
          </a:r>
        </a:p>
      </dgm:t>
    </dgm:pt>
    <dgm:pt modelId="{43B99B25-CCB7-4E8F-9697-F404CB1750BF}" type="parTrans" cxnId="{F8A126F6-BB62-4C10-A311-52D29725F5F0}">
      <dgm:prSet/>
      <dgm:spPr/>
      <dgm:t>
        <a:bodyPr/>
        <a:lstStyle/>
        <a:p>
          <a:endParaRPr lang="en-US"/>
        </a:p>
      </dgm:t>
    </dgm:pt>
    <dgm:pt modelId="{A7CDE835-B59A-48AB-A7CD-D19E7A4D2DED}" type="sibTrans" cxnId="{F8A126F6-BB62-4C10-A311-52D29725F5F0}">
      <dgm:prSet phldrT="02"/>
      <dgm:spPr/>
      <dgm:t>
        <a:bodyPr/>
        <a:lstStyle/>
        <a:p>
          <a:r>
            <a:rPr lang="en-US" dirty="0"/>
            <a:t>02</a:t>
          </a:r>
        </a:p>
      </dgm:t>
    </dgm:pt>
    <dgm:pt modelId="{4CE02521-0C28-43F0-BF09-606A15977FF3}">
      <dgm:prSet/>
      <dgm:spPr/>
      <dgm:t>
        <a:bodyPr/>
        <a:lstStyle/>
        <a:p>
          <a:r>
            <a:rPr lang="en-US" dirty="0">
              <a:ea typeface="돋움" panose="020B0600000101010101" pitchFamily="50" charset="-127"/>
            </a:rPr>
            <a:t>■ </a:t>
          </a:r>
          <a:r>
            <a:rPr lang="ko-KR" dirty="0">
              <a:ea typeface="돋움" panose="020B0600000101010101" pitchFamily="50" charset="-127"/>
            </a:rPr>
            <a:t>대기실</a:t>
          </a:r>
          <a:r>
            <a:rPr lang="en-US" dirty="0">
              <a:ea typeface="돋움" panose="020B0600000101010101" pitchFamily="50" charset="-127"/>
            </a:rPr>
            <a:t>, </a:t>
          </a:r>
          <a:r>
            <a:rPr lang="ko-KR" dirty="0" err="1">
              <a:ea typeface="돋움" panose="020B0600000101010101" pitchFamily="50" charset="-127"/>
            </a:rPr>
            <a:t>방만들기</a:t>
          </a:r>
          <a:r>
            <a:rPr lang="ko-KR" dirty="0">
              <a:ea typeface="돋움" panose="020B0600000101010101" pitchFamily="50" charset="-127"/>
            </a:rPr>
            <a:t> 등의 </a:t>
          </a:r>
          <a:r>
            <a:rPr lang="ko-KR" baseline="0" dirty="0">
              <a:ea typeface="돋움" panose="020B0600000101010101" pitchFamily="50" charset="-127"/>
            </a:rPr>
            <a:t>기능들을</a:t>
          </a:r>
          <a:r>
            <a:rPr lang="ko-KR" dirty="0">
              <a:ea typeface="돋움" panose="020B0600000101010101" pitchFamily="50" charset="-127"/>
            </a:rPr>
            <a:t> 추가한다</a:t>
          </a:r>
          <a:r>
            <a:rPr lang="en-US" dirty="0">
              <a:ea typeface="돋움" panose="020B0600000101010101" pitchFamily="50" charset="-127"/>
            </a:rPr>
            <a:t>.</a:t>
          </a:r>
        </a:p>
      </dgm:t>
    </dgm:pt>
    <dgm:pt modelId="{39D14598-DC13-4F62-A395-2323F4455DD0}" type="parTrans" cxnId="{4AB258A8-63DA-4E73-878A-6F9BDAFA8F93}">
      <dgm:prSet/>
      <dgm:spPr/>
      <dgm:t>
        <a:bodyPr/>
        <a:lstStyle/>
        <a:p>
          <a:endParaRPr lang="en-US"/>
        </a:p>
      </dgm:t>
    </dgm:pt>
    <dgm:pt modelId="{8DA32E4D-0E90-4D2D-9A1B-3BA47EF73D83}" type="sibTrans" cxnId="{4AB258A8-63DA-4E73-878A-6F9BDAFA8F9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07807D7-6019-44AD-9BBB-F2EBAB5CBC07}" type="pres">
      <dgm:prSet presAssocID="{610E07B1-4336-4E33-BCB7-D08E3F49832C}" presName="Name0" presStyleCnt="0">
        <dgm:presLayoutVars>
          <dgm:animLvl val="lvl"/>
          <dgm:resizeHandles val="exact"/>
        </dgm:presLayoutVars>
      </dgm:prSet>
      <dgm:spPr/>
    </dgm:pt>
    <dgm:pt modelId="{512FE8C4-F984-4DF5-AF60-C4FBF1D3CC78}" type="pres">
      <dgm:prSet presAssocID="{A708BCC6-475D-49D6-8FCD-9D0D5D07883B}" presName="compositeNode" presStyleCnt="0">
        <dgm:presLayoutVars>
          <dgm:bulletEnabled val="1"/>
        </dgm:presLayoutVars>
      </dgm:prSet>
      <dgm:spPr/>
    </dgm:pt>
    <dgm:pt modelId="{A75A87A7-7253-4F66-B768-7321C62C01F9}" type="pres">
      <dgm:prSet presAssocID="{A708BCC6-475D-49D6-8FCD-9D0D5D07883B}" presName="bgRect" presStyleLbl="alignNode1" presStyleIdx="0" presStyleCnt="3"/>
      <dgm:spPr/>
    </dgm:pt>
    <dgm:pt modelId="{8BB20D21-5E98-42F5-A20F-E75229DDCF90}" type="pres">
      <dgm:prSet presAssocID="{7DD2357A-3AC0-41F1-B5C0-2F6E4934939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E82B370-094C-4742-9638-21EF7B158E9B}" type="pres">
      <dgm:prSet presAssocID="{A708BCC6-475D-49D6-8FCD-9D0D5D07883B}" presName="nodeRect" presStyleLbl="alignNode1" presStyleIdx="0" presStyleCnt="3">
        <dgm:presLayoutVars>
          <dgm:bulletEnabled val="1"/>
        </dgm:presLayoutVars>
      </dgm:prSet>
      <dgm:spPr/>
    </dgm:pt>
    <dgm:pt modelId="{E3F915EE-B5C0-467F-8ABD-C1FC7AABC745}" type="pres">
      <dgm:prSet presAssocID="{7DD2357A-3AC0-41F1-B5C0-2F6E49349399}" presName="sibTrans" presStyleCnt="0"/>
      <dgm:spPr/>
    </dgm:pt>
    <dgm:pt modelId="{EBE74A47-BB22-4B66-B90C-5A2A71138E5C}" type="pres">
      <dgm:prSet presAssocID="{98E69591-E14D-470C-AD16-BB5394F69267}" presName="compositeNode" presStyleCnt="0">
        <dgm:presLayoutVars>
          <dgm:bulletEnabled val="1"/>
        </dgm:presLayoutVars>
      </dgm:prSet>
      <dgm:spPr/>
    </dgm:pt>
    <dgm:pt modelId="{BDE0B79D-759F-4F2A-804F-506867FC152C}" type="pres">
      <dgm:prSet presAssocID="{98E69591-E14D-470C-AD16-BB5394F69267}" presName="bgRect" presStyleLbl="alignNode1" presStyleIdx="1" presStyleCnt="3"/>
      <dgm:spPr/>
    </dgm:pt>
    <dgm:pt modelId="{764BD92A-BA7E-4409-BEEB-83F78AF01C74}" type="pres">
      <dgm:prSet presAssocID="{A7CDE835-B59A-48AB-A7CD-D19E7A4D2DE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4B5EA6B-96EB-4642-95FA-BBDF4D2A2EE9}" type="pres">
      <dgm:prSet presAssocID="{98E69591-E14D-470C-AD16-BB5394F69267}" presName="nodeRect" presStyleLbl="alignNode1" presStyleIdx="1" presStyleCnt="3">
        <dgm:presLayoutVars>
          <dgm:bulletEnabled val="1"/>
        </dgm:presLayoutVars>
      </dgm:prSet>
      <dgm:spPr/>
    </dgm:pt>
    <dgm:pt modelId="{3E88D61D-E9F2-4F21-950A-7966E6A37829}" type="pres">
      <dgm:prSet presAssocID="{A7CDE835-B59A-48AB-A7CD-D19E7A4D2DED}" presName="sibTrans" presStyleCnt="0"/>
      <dgm:spPr/>
    </dgm:pt>
    <dgm:pt modelId="{1480AE1B-7FB0-4110-9D6F-81E9B77A8697}" type="pres">
      <dgm:prSet presAssocID="{4CE02521-0C28-43F0-BF09-606A15977FF3}" presName="compositeNode" presStyleCnt="0">
        <dgm:presLayoutVars>
          <dgm:bulletEnabled val="1"/>
        </dgm:presLayoutVars>
      </dgm:prSet>
      <dgm:spPr/>
    </dgm:pt>
    <dgm:pt modelId="{384090A7-B30E-4F4F-98B7-50CC86A2DAEC}" type="pres">
      <dgm:prSet presAssocID="{4CE02521-0C28-43F0-BF09-606A15977FF3}" presName="bgRect" presStyleLbl="alignNode1" presStyleIdx="2" presStyleCnt="3"/>
      <dgm:spPr/>
    </dgm:pt>
    <dgm:pt modelId="{9749CC48-01FE-44B2-A0B7-AE5ADCCA9564}" type="pres">
      <dgm:prSet presAssocID="{8DA32E4D-0E90-4D2D-9A1B-3BA47EF73D8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0E7EDB6-20AD-4A8B-A3D1-050F34DC3352}" type="pres">
      <dgm:prSet presAssocID="{4CE02521-0C28-43F0-BF09-606A15977FF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2FC6B0B-FA50-4CC2-BF95-2E22AF0D94A1}" type="presOf" srcId="{7DD2357A-3AC0-41F1-B5C0-2F6E49349399}" destId="{8BB20D21-5E98-42F5-A20F-E75229DDCF90}" srcOrd="0" destOrd="0" presId="urn:microsoft.com/office/officeart/2016/7/layout/LinearBlockProcessNumbered"/>
    <dgm:cxn modelId="{D6752026-95D7-4844-AF88-956FDEA3C8AE}" type="presOf" srcId="{610E07B1-4336-4E33-BCB7-D08E3F49832C}" destId="{F07807D7-6019-44AD-9BBB-F2EBAB5CBC07}" srcOrd="0" destOrd="0" presId="urn:microsoft.com/office/officeart/2016/7/layout/LinearBlockProcessNumbered"/>
    <dgm:cxn modelId="{18A96E27-9CA4-4716-9C62-93E146ABD828}" type="presOf" srcId="{4CE02521-0C28-43F0-BF09-606A15977FF3}" destId="{60E7EDB6-20AD-4A8B-A3D1-050F34DC3352}" srcOrd="1" destOrd="0" presId="urn:microsoft.com/office/officeart/2016/7/layout/LinearBlockProcessNumbered"/>
    <dgm:cxn modelId="{C1166C61-3236-4BCD-9EAB-B5B185756A65}" type="presOf" srcId="{A708BCC6-475D-49D6-8FCD-9D0D5D07883B}" destId="{A75A87A7-7253-4F66-B768-7321C62C01F9}" srcOrd="0" destOrd="0" presId="urn:microsoft.com/office/officeart/2016/7/layout/LinearBlockProcessNumbered"/>
    <dgm:cxn modelId="{96556A7A-453F-455A-AA74-F8ECC3E9ADC5}" type="presOf" srcId="{A708BCC6-475D-49D6-8FCD-9D0D5D07883B}" destId="{4E82B370-094C-4742-9638-21EF7B158E9B}" srcOrd="1" destOrd="0" presId="urn:microsoft.com/office/officeart/2016/7/layout/LinearBlockProcessNumbered"/>
    <dgm:cxn modelId="{3D798F81-B6E9-4F26-9412-9D888BCC57D5}" srcId="{610E07B1-4336-4E33-BCB7-D08E3F49832C}" destId="{A708BCC6-475D-49D6-8FCD-9D0D5D07883B}" srcOrd="0" destOrd="0" parTransId="{3F6778A4-7685-47C0-85CE-39EB8058F58D}" sibTransId="{7DD2357A-3AC0-41F1-B5C0-2F6E49349399}"/>
    <dgm:cxn modelId="{BFAB1195-5A8F-497F-A0AC-8B3502FB5D11}" type="presOf" srcId="{98E69591-E14D-470C-AD16-BB5394F69267}" destId="{84B5EA6B-96EB-4642-95FA-BBDF4D2A2EE9}" srcOrd="1" destOrd="0" presId="urn:microsoft.com/office/officeart/2016/7/layout/LinearBlockProcessNumbered"/>
    <dgm:cxn modelId="{4AB258A8-63DA-4E73-878A-6F9BDAFA8F93}" srcId="{610E07B1-4336-4E33-BCB7-D08E3F49832C}" destId="{4CE02521-0C28-43F0-BF09-606A15977FF3}" srcOrd="2" destOrd="0" parTransId="{39D14598-DC13-4F62-A395-2323F4455DD0}" sibTransId="{8DA32E4D-0E90-4D2D-9A1B-3BA47EF73D83}"/>
    <dgm:cxn modelId="{BCB053AA-2D6B-44FF-9C20-9F7D7890E7E7}" type="presOf" srcId="{98E69591-E14D-470C-AD16-BB5394F69267}" destId="{BDE0B79D-759F-4F2A-804F-506867FC152C}" srcOrd="0" destOrd="0" presId="urn:microsoft.com/office/officeart/2016/7/layout/LinearBlockProcessNumbered"/>
    <dgm:cxn modelId="{54E82BDD-75E9-48AE-BDAD-ABB9E223186B}" type="presOf" srcId="{A7CDE835-B59A-48AB-A7CD-D19E7A4D2DED}" destId="{764BD92A-BA7E-4409-BEEB-83F78AF01C74}" srcOrd="0" destOrd="0" presId="urn:microsoft.com/office/officeart/2016/7/layout/LinearBlockProcessNumbered"/>
    <dgm:cxn modelId="{B064D8E5-866E-4FC2-9F34-94BF38A8F523}" type="presOf" srcId="{4CE02521-0C28-43F0-BF09-606A15977FF3}" destId="{384090A7-B30E-4F4F-98B7-50CC86A2DAEC}" srcOrd="0" destOrd="0" presId="urn:microsoft.com/office/officeart/2016/7/layout/LinearBlockProcessNumbered"/>
    <dgm:cxn modelId="{18D276E8-A270-4522-968C-48A9425BF7C4}" type="presOf" srcId="{8DA32E4D-0E90-4D2D-9A1B-3BA47EF73D83}" destId="{9749CC48-01FE-44B2-A0B7-AE5ADCCA9564}" srcOrd="0" destOrd="0" presId="urn:microsoft.com/office/officeart/2016/7/layout/LinearBlockProcessNumbered"/>
    <dgm:cxn modelId="{F8A126F6-BB62-4C10-A311-52D29725F5F0}" srcId="{610E07B1-4336-4E33-BCB7-D08E3F49832C}" destId="{98E69591-E14D-470C-AD16-BB5394F69267}" srcOrd="1" destOrd="0" parTransId="{43B99B25-CCB7-4E8F-9697-F404CB1750BF}" sibTransId="{A7CDE835-B59A-48AB-A7CD-D19E7A4D2DED}"/>
    <dgm:cxn modelId="{260D4968-6E33-4E09-A71F-FA89ADD204FD}" type="presParOf" srcId="{F07807D7-6019-44AD-9BBB-F2EBAB5CBC07}" destId="{512FE8C4-F984-4DF5-AF60-C4FBF1D3CC78}" srcOrd="0" destOrd="0" presId="urn:microsoft.com/office/officeart/2016/7/layout/LinearBlockProcessNumbered"/>
    <dgm:cxn modelId="{1514B8F6-DB5A-4EF1-B727-B42BBBC713C0}" type="presParOf" srcId="{512FE8C4-F984-4DF5-AF60-C4FBF1D3CC78}" destId="{A75A87A7-7253-4F66-B768-7321C62C01F9}" srcOrd="0" destOrd="0" presId="urn:microsoft.com/office/officeart/2016/7/layout/LinearBlockProcessNumbered"/>
    <dgm:cxn modelId="{70FBAA3F-B980-4257-A77D-1FF749F3E2F7}" type="presParOf" srcId="{512FE8C4-F984-4DF5-AF60-C4FBF1D3CC78}" destId="{8BB20D21-5E98-42F5-A20F-E75229DDCF90}" srcOrd="1" destOrd="0" presId="urn:microsoft.com/office/officeart/2016/7/layout/LinearBlockProcessNumbered"/>
    <dgm:cxn modelId="{FF631CB8-FF92-4095-B96C-B1C46965F590}" type="presParOf" srcId="{512FE8C4-F984-4DF5-AF60-C4FBF1D3CC78}" destId="{4E82B370-094C-4742-9638-21EF7B158E9B}" srcOrd="2" destOrd="0" presId="urn:microsoft.com/office/officeart/2016/7/layout/LinearBlockProcessNumbered"/>
    <dgm:cxn modelId="{D63D2C02-D04C-45A3-A0B3-254D4E4D076A}" type="presParOf" srcId="{F07807D7-6019-44AD-9BBB-F2EBAB5CBC07}" destId="{E3F915EE-B5C0-467F-8ABD-C1FC7AABC745}" srcOrd="1" destOrd="0" presId="urn:microsoft.com/office/officeart/2016/7/layout/LinearBlockProcessNumbered"/>
    <dgm:cxn modelId="{37F0058C-39EE-4978-9C7A-5DE03B03693F}" type="presParOf" srcId="{F07807D7-6019-44AD-9BBB-F2EBAB5CBC07}" destId="{EBE74A47-BB22-4B66-B90C-5A2A71138E5C}" srcOrd="2" destOrd="0" presId="urn:microsoft.com/office/officeart/2016/7/layout/LinearBlockProcessNumbered"/>
    <dgm:cxn modelId="{FE7D9F0A-E85F-4AC1-B092-D77A93F9CAFA}" type="presParOf" srcId="{EBE74A47-BB22-4B66-B90C-5A2A71138E5C}" destId="{BDE0B79D-759F-4F2A-804F-506867FC152C}" srcOrd="0" destOrd="0" presId="urn:microsoft.com/office/officeart/2016/7/layout/LinearBlockProcessNumbered"/>
    <dgm:cxn modelId="{45154D00-EC76-42C1-8C6B-29AF5598BB70}" type="presParOf" srcId="{EBE74A47-BB22-4B66-B90C-5A2A71138E5C}" destId="{764BD92A-BA7E-4409-BEEB-83F78AF01C74}" srcOrd="1" destOrd="0" presId="urn:microsoft.com/office/officeart/2016/7/layout/LinearBlockProcessNumbered"/>
    <dgm:cxn modelId="{272410D5-36D2-4742-8680-9DA0DEE30A6F}" type="presParOf" srcId="{EBE74A47-BB22-4B66-B90C-5A2A71138E5C}" destId="{84B5EA6B-96EB-4642-95FA-BBDF4D2A2EE9}" srcOrd="2" destOrd="0" presId="urn:microsoft.com/office/officeart/2016/7/layout/LinearBlockProcessNumbered"/>
    <dgm:cxn modelId="{1A75D99C-AE20-48FE-9A0D-F59D904DA7FD}" type="presParOf" srcId="{F07807D7-6019-44AD-9BBB-F2EBAB5CBC07}" destId="{3E88D61D-E9F2-4F21-950A-7966E6A37829}" srcOrd="3" destOrd="0" presId="urn:microsoft.com/office/officeart/2016/7/layout/LinearBlockProcessNumbered"/>
    <dgm:cxn modelId="{A1C252A0-7F4B-4468-89B4-F3DBFD4FB21B}" type="presParOf" srcId="{F07807D7-6019-44AD-9BBB-F2EBAB5CBC07}" destId="{1480AE1B-7FB0-4110-9D6F-81E9B77A8697}" srcOrd="4" destOrd="0" presId="urn:microsoft.com/office/officeart/2016/7/layout/LinearBlockProcessNumbered"/>
    <dgm:cxn modelId="{B5B12CE1-DCBD-4BDC-B742-1025D64C4E67}" type="presParOf" srcId="{1480AE1B-7FB0-4110-9D6F-81E9B77A8697}" destId="{384090A7-B30E-4F4F-98B7-50CC86A2DAEC}" srcOrd="0" destOrd="0" presId="urn:microsoft.com/office/officeart/2016/7/layout/LinearBlockProcessNumbered"/>
    <dgm:cxn modelId="{B8E0D1BF-771C-4831-A21F-45102100D7D9}" type="presParOf" srcId="{1480AE1B-7FB0-4110-9D6F-81E9B77A8697}" destId="{9749CC48-01FE-44B2-A0B7-AE5ADCCA9564}" srcOrd="1" destOrd="0" presId="urn:microsoft.com/office/officeart/2016/7/layout/LinearBlockProcessNumbered"/>
    <dgm:cxn modelId="{336AD966-32DC-4FDC-B5D8-7C1DE73D6A97}" type="presParOf" srcId="{1480AE1B-7FB0-4110-9D6F-81E9B77A8697}" destId="{60E7EDB6-20AD-4A8B-A3D1-050F34DC335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6FB65C-DBE8-46B5-95F7-93F05423BA53}" type="doc">
      <dgm:prSet loTypeId="urn:microsoft.com/office/officeart/2005/8/layout/cycle3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589F2D-87D5-4365-9EB9-2C954AC8AA39}">
      <dgm:prSet/>
      <dgm:spPr/>
      <dgm:t>
        <a:bodyPr/>
        <a:lstStyle/>
        <a:p>
          <a:r>
            <a:rPr lang="ko-KR" b="1" dirty="0"/>
            <a:t>이승호 </a:t>
          </a:r>
          <a:r>
            <a:rPr lang="en-US" b="1" dirty="0"/>
            <a:t>: Server</a:t>
          </a:r>
          <a:r>
            <a:rPr lang="ko-KR" b="1" dirty="0"/>
            <a:t>와 </a:t>
          </a:r>
          <a:r>
            <a:rPr lang="en-US" b="1" dirty="0"/>
            <a:t>DB </a:t>
          </a:r>
          <a:r>
            <a:rPr lang="ko-KR" b="1" dirty="0"/>
            <a:t>연동 및 구현</a:t>
          </a:r>
          <a:endParaRPr lang="en-US" dirty="0"/>
        </a:p>
      </dgm:t>
    </dgm:pt>
    <dgm:pt modelId="{D25687CD-A0C8-4E35-8DE6-B00AED977266}" type="parTrans" cxnId="{8A0325CB-170F-4E46-8859-3C31034F5493}">
      <dgm:prSet/>
      <dgm:spPr/>
      <dgm:t>
        <a:bodyPr/>
        <a:lstStyle/>
        <a:p>
          <a:endParaRPr lang="en-US"/>
        </a:p>
      </dgm:t>
    </dgm:pt>
    <dgm:pt modelId="{AEBFDADB-BD6A-4716-BB42-27299D63FDC0}" type="sibTrans" cxnId="{8A0325CB-170F-4E46-8859-3C31034F5493}">
      <dgm:prSet phldrT="02"/>
      <dgm:spPr/>
      <dgm:t>
        <a:bodyPr/>
        <a:lstStyle/>
        <a:p>
          <a:endParaRPr lang="en-US" dirty="0"/>
        </a:p>
      </dgm:t>
    </dgm:pt>
    <dgm:pt modelId="{9492EE3D-7B3A-4219-8ECE-FD2AB3EF23C8}">
      <dgm:prSet/>
      <dgm:spPr/>
      <dgm:t>
        <a:bodyPr/>
        <a:lstStyle/>
        <a:p>
          <a:r>
            <a:rPr lang="ko-KR" b="1" dirty="0"/>
            <a:t>심희섭 </a:t>
          </a:r>
          <a:r>
            <a:rPr lang="en-US" b="1" dirty="0"/>
            <a:t>: Server</a:t>
          </a:r>
          <a:r>
            <a:rPr lang="ko-KR" b="1" dirty="0"/>
            <a:t>와 </a:t>
          </a:r>
          <a:r>
            <a:rPr lang="en-US" b="1" dirty="0"/>
            <a:t>DB </a:t>
          </a:r>
          <a:r>
            <a:rPr lang="ko-KR" b="1" dirty="0"/>
            <a:t>연동 및 구현</a:t>
          </a:r>
          <a:endParaRPr lang="en-US" dirty="0"/>
        </a:p>
      </dgm:t>
    </dgm:pt>
    <dgm:pt modelId="{0744D153-FA92-4997-8EFE-B2C4939F6B09}" type="parTrans" cxnId="{9BE40AF1-69E9-476F-9083-1150A136B145}">
      <dgm:prSet/>
      <dgm:spPr/>
      <dgm:t>
        <a:bodyPr/>
        <a:lstStyle/>
        <a:p>
          <a:endParaRPr lang="en-US"/>
        </a:p>
      </dgm:t>
    </dgm:pt>
    <dgm:pt modelId="{240B393C-2A78-4D20-AEDD-6A776EAA41FE}" type="sibTrans" cxnId="{9BE40AF1-69E9-476F-9083-1150A136B145}">
      <dgm:prSet phldrT="03"/>
      <dgm:spPr/>
      <dgm:t>
        <a:bodyPr/>
        <a:lstStyle/>
        <a:p>
          <a:endParaRPr lang="en-US" dirty="0"/>
        </a:p>
      </dgm:t>
    </dgm:pt>
    <dgm:pt modelId="{EC09F024-3B1A-42B2-BC1F-B336A239F455}">
      <dgm:prSet/>
      <dgm:spPr/>
      <dgm:t>
        <a:bodyPr/>
        <a:lstStyle/>
        <a:p>
          <a:r>
            <a:rPr lang="ko-KR" b="1"/>
            <a:t>김준형 </a:t>
          </a:r>
          <a:r>
            <a:rPr lang="en-US" b="1"/>
            <a:t>: Client </a:t>
          </a:r>
          <a:r>
            <a:rPr lang="ko-KR" b="1"/>
            <a:t>기능 및 </a:t>
          </a:r>
          <a:r>
            <a:rPr lang="en-US" b="1"/>
            <a:t>GUI </a:t>
          </a:r>
          <a:r>
            <a:rPr lang="ko-KR" b="1"/>
            <a:t>구현</a:t>
          </a:r>
          <a:endParaRPr lang="en-US"/>
        </a:p>
      </dgm:t>
    </dgm:pt>
    <dgm:pt modelId="{DA61DE56-13BC-4F10-B51F-C4A3EDF2A95D}" type="parTrans" cxnId="{D1B730CD-5760-4A02-86C1-8515238B3E30}">
      <dgm:prSet/>
      <dgm:spPr/>
      <dgm:t>
        <a:bodyPr/>
        <a:lstStyle/>
        <a:p>
          <a:endParaRPr lang="en-US"/>
        </a:p>
      </dgm:t>
    </dgm:pt>
    <dgm:pt modelId="{BAAEA3B2-E334-407F-B040-5B0F2CB3BB39}" type="sibTrans" cxnId="{D1B730CD-5760-4A02-86C1-8515238B3E30}">
      <dgm:prSet phldrT="04"/>
      <dgm:spPr/>
      <dgm:t>
        <a:bodyPr/>
        <a:lstStyle/>
        <a:p>
          <a:endParaRPr lang="en-US" dirty="0"/>
        </a:p>
      </dgm:t>
    </dgm:pt>
    <dgm:pt modelId="{A6E6B120-41B4-4C9B-A803-DF2A5467312D}">
      <dgm:prSet/>
      <dgm:spPr/>
      <dgm:t>
        <a:bodyPr/>
        <a:lstStyle/>
        <a:p>
          <a:r>
            <a:rPr lang="ko-KR" b="1" dirty="0"/>
            <a:t>손진영 </a:t>
          </a:r>
          <a:r>
            <a:rPr lang="en-US" b="1" dirty="0"/>
            <a:t>: </a:t>
          </a:r>
          <a:r>
            <a:rPr lang="ko-KR" b="1" dirty="0"/>
            <a:t>팀장</a:t>
          </a:r>
          <a:r>
            <a:rPr lang="en-US" b="1" dirty="0"/>
            <a:t>, Client</a:t>
          </a:r>
          <a:r>
            <a:rPr lang="ko-KR" b="1" dirty="0"/>
            <a:t> 기능 구현</a:t>
          </a:r>
          <a:endParaRPr lang="en-US" dirty="0"/>
        </a:p>
      </dgm:t>
    </dgm:pt>
    <dgm:pt modelId="{11B214C5-C84C-4DCB-B931-D61CA905CC62}" type="sibTrans" cxnId="{BF623121-5089-4878-989D-8459D18DD8B6}">
      <dgm:prSet phldrT="01"/>
      <dgm:spPr/>
      <dgm:t>
        <a:bodyPr/>
        <a:lstStyle/>
        <a:p>
          <a:endParaRPr lang="en-US" dirty="0"/>
        </a:p>
      </dgm:t>
    </dgm:pt>
    <dgm:pt modelId="{01631620-243C-4AF8-825A-B99231FFAF12}" type="parTrans" cxnId="{BF623121-5089-4878-989D-8459D18DD8B6}">
      <dgm:prSet/>
      <dgm:spPr/>
      <dgm:t>
        <a:bodyPr/>
        <a:lstStyle/>
        <a:p>
          <a:endParaRPr lang="en-US"/>
        </a:p>
      </dgm:t>
    </dgm:pt>
    <dgm:pt modelId="{1B7B586F-85D3-4FC4-A692-A7C3E365529B}" type="pres">
      <dgm:prSet presAssocID="{DF6FB65C-DBE8-46B5-95F7-93F05423BA53}" presName="Name0" presStyleCnt="0">
        <dgm:presLayoutVars>
          <dgm:dir/>
          <dgm:resizeHandles val="exact"/>
        </dgm:presLayoutVars>
      </dgm:prSet>
      <dgm:spPr/>
    </dgm:pt>
    <dgm:pt modelId="{6957CC19-6DBD-4867-9704-8D0E35657C8D}" type="pres">
      <dgm:prSet presAssocID="{DF6FB65C-DBE8-46B5-95F7-93F05423BA53}" presName="cycle" presStyleCnt="0"/>
      <dgm:spPr/>
    </dgm:pt>
    <dgm:pt modelId="{10A9F703-33EC-437E-BBD5-CF4099475FCE}" type="pres">
      <dgm:prSet presAssocID="{A6E6B120-41B4-4C9B-A803-DF2A5467312D}" presName="nodeFirstNode" presStyleLbl="node1" presStyleIdx="0" presStyleCnt="4">
        <dgm:presLayoutVars>
          <dgm:bulletEnabled val="1"/>
        </dgm:presLayoutVars>
      </dgm:prSet>
      <dgm:spPr/>
    </dgm:pt>
    <dgm:pt modelId="{306D40C7-45DA-4FD0-84C9-35993C00EEF0}" type="pres">
      <dgm:prSet presAssocID="{11B214C5-C84C-4DCB-B931-D61CA905CC62}" presName="sibTransFirstNode" presStyleLbl="bgShp" presStyleIdx="0" presStyleCnt="1" custAng="787682" custLinFactNeighborX="-118" custLinFactNeighborY="-652"/>
      <dgm:spPr/>
    </dgm:pt>
    <dgm:pt modelId="{558D65CA-B77D-4364-8D15-6FD6629D4327}" type="pres">
      <dgm:prSet presAssocID="{EC589F2D-87D5-4365-9EB9-2C954AC8AA39}" presName="nodeFollowingNodes" presStyleLbl="node1" presStyleIdx="1" presStyleCnt="4">
        <dgm:presLayoutVars>
          <dgm:bulletEnabled val="1"/>
        </dgm:presLayoutVars>
      </dgm:prSet>
      <dgm:spPr/>
    </dgm:pt>
    <dgm:pt modelId="{40642882-2749-4597-B767-29505CD853C0}" type="pres">
      <dgm:prSet presAssocID="{9492EE3D-7B3A-4219-8ECE-FD2AB3EF23C8}" presName="nodeFollowingNodes" presStyleLbl="node1" presStyleIdx="2" presStyleCnt="4">
        <dgm:presLayoutVars>
          <dgm:bulletEnabled val="1"/>
        </dgm:presLayoutVars>
      </dgm:prSet>
      <dgm:spPr/>
    </dgm:pt>
    <dgm:pt modelId="{73819FA7-D8B1-46B6-BE36-584FA6C77366}" type="pres">
      <dgm:prSet presAssocID="{EC09F024-3B1A-42B2-BC1F-B336A239F455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689FA10C-8E23-4F9E-9F1C-D2F85F35D95B}" type="presOf" srcId="{DF6FB65C-DBE8-46B5-95F7-93F05423BA53}" destId="{1B7B586F-85D3-4FC4-A692-A7C3E365529B}" srcOrd="0" destOrd="0" presId="urn:microsoft.com/office/officeart/2005/8/layout/cycle3"/>
    <dgm:cxn modelId="{BF623121-5089-4878-989D-8459D18DD8B6}" srcId="{DF6FB65C-DBE8-46B5-95F7-93F05423BA53}" destId="{A6E6B120-41B4-4C9B-A803-DF2A5467312D}" srcOrd="0" destOrd="0" parTransId="{01631620-243C-4AF8-825A-B99231FFAF12}" sibTransId="{11B214C5-C84C-4DCB-B931-D61CA905CC62}"/>
    <dgm:cxn modelId="{E4FF8627-C5AD-474E-BDE2-23195962580D}" type="presOf" srcId="{EC09F024-3B1A-42B2-BC1F-B336A239F455}" destId="{73819FA7-D8B1-46B6-BE36-584FA6C77366}" srcOrd="0" destOrd="0" presId="urn:microsoft.com/office/officeart/2005/8/layout/cycle3"/>
    <dgm:cxn modelId="{9B886377-9786-409E-B810-DF153BAB49B7}" type="presOf" srcId="{11B214C5-C84C-4DCB-B931-D61CA905CC62}" destId="{306D40C7-45DA-4FD0-84C9-35993C00EEF0}" srcOrd="0" destOrd="0" presId="urn:microsoft.com/office/officeart/2005/8/layout/cycle3"/>
    <dgm:cxn modelId="{6591D3AD-3E2B-4C51-994A-B5E625353292}" type="presOf" srcId="{EC589F2D-87D5-4365-9EB9-2C954AC8AA39}" destId="{558D65CA-B77D-4364-8D15-6FD6629D4327}" srcOrd="0" destOrd="0" presId="urn:microsoft.com/office/officeart/2005/8/layout/cycle3"/>
    <dgm:cxn modelId="{1AC835C5-457D-4C45-9BDA-60BAB660EC3A}" type="presOf" srcId="{9492EE3D-7B3A-4219-8ECE-FD2AB3EF23C8}" destId="{40642882-2749-4597-B767-29505CD853C0}" srcOrd="0" destOrd="0" presId="urn:microsoft.com/office/officeart/2005/8/layout/cycle3"/>
    <dgm:cxn modelId="{8A0325CB-170F-4E46-8859-3C31034F5493}" srcId="{DF6FB65C-DBE8-46B5-95F7-93F05423BA53}" destId="{EC589F2D-87D5-4365-9EB9-2C954AC8AA39}" srcOrd="1" destOrd="0" parTransId="{D25687CD-A0C8-4E35-8DE6-B00AED977266}" sibTransId="{AEBFDADB-BD6A-4716-BB42-27299D63FDC0}"/>
    <dgm:cxn modelId="{D1B730CD-5760-4A02-86C1-8515238B3E30}" srcId="{DF6FB65C-DBE8-46B5-95F7-93F05423BA53}" destId="{EC09F024-3B1A-42B2-BC1F-B336A239F455}" srcOrd="3" destOrd="0" parTransId="{DA61DE56-13BC-4F10-B51F-C4A3EDF2A95D}" sibTransId="{BAAEA3B2-E334-407F-B040-5B0F2CB3BB39}"/>
    <dgm:cxn modelId="{4CEF62D9-7710-4486-B708-CB4A16763F23}" type="presOf" srcId="{A6E6B120-41B4-4C9B-A803-DF2A5467312D}" destId="{10A9F703-33EC-437E-BBD5-CF4099475FCE}" srcOrd="0" destOrd="0" presId="urn:microsoft.com/office/officeart/2005/8/layout/cycle3"/>
    <dgm:cxn modelId="{9BE40AF1-69E9-476F-9083-1150A136B145}" srcId="{DF6FB65C-DBE8-46B5-95F7-93F05423BA53}" destId="{9492EE3D-7B3A-4219-8ECE-FD2AB3EF23C8}" srcOrd="2" destOrd="0" parTransId="{0744D153-FA92-4997-8EFE-B2C4939F6B09}" sibTransId="{240B393C-2A78-4D20-AEDD-6A776EAA41FE}"/>
    <dgm:cxn modelId="{09C785BD-5DA9-429C-9857-7EC2BBECD8A5}" type="presParOf" srcId="{1B7B586F-85D3-4FC4-A692-A7C3E365529B}" destId="{6957CC19-6DBD-4867-9704-8D0E35657C8D}" srcOrd="0" destOrd="0" presId="urn:microsoft.com/office/officeart/2005/8/layout/cycle3"/>
    <dgm:cxn modelId="{69568064-1E36-4F4D-A651-0527E53EB7B4}" type="presParOf" srcId="{6957CC19-6DBD-4867-9704-8D0E35657C8D}" destId="{10A9F703-33EC-437E-BBD5-CF4099475FCE}" srcOrd="0" destOrd="0" presId="urn:microsoft.com/office/officeart/2005/8/layout/cycle3"/>
    <dgm:cxn modelId="{95866502-14CA-44B7-9A8B-23064FF939B1}" type="presParOf" srcId="{6957CC19-6DBD-4867-9704-8D0E35657C8D}" destId="{306D40C7-45DA-4FD0-84C9-35993C00EEF0}" srcOrd="1" destOrd="0" presId="urn:microsoft.com/office/officeart/2005/8/layout/cycle3"/>
    <dgm:cxn modelId="{35A654BE-7C99-46ED-9A74-12072F195969}" type="presParOf" srcId="{6957CC19-6DBD-4867-9704-8D0E35657C8D}" destId="{558D65CA-B77D-4364-8D15-6FD6629D4327}" srcOrd="2" destOrd="0" presId="urn:microsoft.com/office/officeart/2005/8/layout/cycle3"/>
    <dgm:cxn modelId="{33F1A2D0-C499-43F4-AE9F-C7718F5D2F8B}" type="presParOf" srcId="{6957CC19-6DBD-4867-9704-8D0E35657C8D}" destId="{40642882-2749-4597-B767-29505CD853C0}" srcOrd="3" destOrd="0" presId="urn:microsoft.com/office/officeart/2005/8/layout/cycle3"/>
    <dgm:cxn modelId="{26A6A20F-D075-4C26-86B0-2B6D3D5732A7}" type="presParOf" srcId="{6957CC19-6DBD-4867-9704-8D0E35657C8D}" destId="{73819FA7-D8B1-46B6-BE36-584FA6C77366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F334A-FC4D-4149-B19E-4544E7A59AA3}">
      <dsp:nvSpPr>
        <dsp:cNvPr id="0" name=""/>
        <dsp:cNvSpPr/>
      </dsp:nvSpPr>
      <dsp:spPr>
        <a:xfrm>
          <a:off x="0" y="1457"/>
          <a:ext cx="960119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86536B-A58C-4BBA-8DBC-87C1760CC679}">
      <dsp:nvSpPr>
        <dsp:cNvPr id="0" name=""/>
        <dsp:cNvSpPr/>
      </dsp:nvSpPr>
      <dsp:spPr>
        <a:xfrm>
          <a:off x="0" y="1457"/>
          <a:ext cx="9601196" cy="49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ea"/>
              <a:ea typeface="+mj-ea"/>
            </a:rPr>
            <a:t>1. </a:t>
          </a:r>
          <a:r>
            <a:rPr lang="ko-KR" altLang="en-US" sz="2200" kern="1200" dirty="0">
              <a:latin typeface="+mj-ea"/>
              <a:ea typeface="+mj-ea"/>
            </a:rPr>
            <a:t>설계</a:t>
          </a:r>
          <a:r>
            <a:rPr lang="en-US" altLang="ko-KR" sz="2200" kern="1200" dirty="0">
              <a:latin typeface="+mj-ea"/>
              <a:ea typeface="+mj-ea"/>
            </a:rPr>
            <a:t>/</a:t>
          </a:r>
          <a:r>
            <a:rPr lang="ko-KR" altLang="en-US" sz="2200" kern="1200" dirty="0">
              <a:latin typeface="+mj-ea"/>
              <a:ea typeface="+mj-ea"/>
            </a:rPr>
            <a:t>프로젝트 개요</a:t>
          </a:r>
          <a:endParaRPr lang="en-US" sz="2200" kern="1200" dirty="0">
            <a:latin typeface="+mj-ea"/>
            <a:ea typeface="+mj-ea"/>
          </a:endParaRPr>
        </a:p>
      </dsp:txBody>
      <dsp:txXfrm>
        <a:off x="0" y="1457"/>
        <a:ext cx="9601196" cy="497126"/>
      </dsp:txXfrm>
    </dsp:sp>
    <dsp:sp modelId="{08B31590-6B61-4C5E-B9FC-70336A8C0A2F}">
      <dsp:nvSpPr>
        <dsp:cNvPr id="0" name=""/>
        <dsp:cNvSpPr/>
      </dsp:nvSpPr>
      <dsp:spPr>
        <a:xfrm>
          <a:off x="0" y="498584"/>
          <a:ext cx="960119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CEC061-2510-4BD1-BD17-16F19703BF35}">
      <dsp:nvSpPr>
        <dsp:cNvPr id="0" name=""/>
        <dsp:cNvSpPr/>
      </dsp:nvSpPr>
      <dsp:spPr>
        <a:xfrm>
          <a:off x="0" y="498584"/>
          <a:ext cx="9601196" cy="49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baseline="0" dirty="0">
              <a:latin typeface="돋움" panose="020B0600000101010101" pitchFamily="50" charset="-127"/>
              <a:ea typeface="돋움" panose="020B0600000101010101" pitchFamily="50" charset="-127"/>
            </a:rPr>
            <a:t>2. </a:t>
          </a:r>
          <a:r>
            <a:rPr lang="ko-KR" altLang="en-US" sz="2200" kern="1200" baseline="0" dirty="0">
              <a:latin typeface="돋움" panose="020B0600000101010101" pitchFamily="50" charset="-127"/>
              <a:ea typeface="돋움" panose="020B0600000101010101" pitchFamily="50" charset="-127"/>
            </a:rPr>
            <a:t>설계</a:t>
          </a:r>
          <a:r>
            <a:rPr lang="en-US" altLang="ko-KR" sz="2200" kern="1200" baseline="0" dirty="0">
              <a:latin typeface="돋움" panose="020B0600000101010101" pitchFamily="50" charset="-127"/>
              <a:ea typeface="돋움" panose="020B0600000101010101" pitchFamily="50" charset="-127"/>
            </a:rPr>
            <a:t>/</a:t>
          </a:r>
          <a:r>
            <a:rPr lang="ko-KR" altLang="en-US" sz="2200" kern="1200" baseline="0" dirty="0">
              <a:latin typeface="돋움" panose="020B0600000101010101" pitchFamily="50" charset="-127"/>
              <a:ea typeface="돋움" panose="020B0600000101010101" pitchFamily="50" charset="-127"/>
            </a:rPr>
            <a:t>프로젝트의 현실적 제한조건</a:t>
          </a:r>
          <a:endParaRPr lang="en-US" sz="2200" kern="1200" baseline="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0" y="498584"/>
        <a:ext cx="9601196" cy="497126"/>
      </dsp:txXfrm>
    </dsp:sp>
    <dsp:sp modelId="{5EB093AA-532E-4FFA-8D68-11ABD88D06B5}">
      <dsp:nvSpPr>
        <dsp:cNvPr id="0" name=""/>
        <dsp:cNvSpPr/>
      </dsp:nvSpPr>
      <dsp:spPr>
        <a:xfrm>
          <a:off x="0" y="995710"/>
          <a:ext cx="960119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100884-CC30-4B83-BA82-C7801B815A38}">
      <dsp:nvSpPr>
        <dsp:cNvPr id="0" name=""/>
        <dsp:cNvSpPr/>
      </dsp:nvSpPr>
      <dsp:spPr>
        <a:xfrm>
          <a:off x="0" y="995710"/>
          <a:ext cx="9601196" cy="49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baseline="0" dirty="0">
              <a:ea typeface="돋움" panose="020B0600000101010101" pitchFamily="50" charset="-127"/>
            </a:rPr>
            <a:t>3. </a:t>
          </a:r>
          <a:r>
            <a:rPr lang="ko-KR" altLang="en-US" sz="2200" kern="1200" baseline="0" dirty="0">
              <a:ea typeface="돋움" panose="020B0600000101010101" pitchFamily="50" charset="-127"/>
            </a:rPr>
            <a:t>사용자 요구사항</a:t>
          </a:r>
        </a:p>
      </dsp:txBody>
      <dsp:txXfrm>
        <a:off x="0" y="995710"/>
        <a:ext cx="9601196" cy="497126"/>
      </dsp:txXfrm>
    </dsp:sp>
    <dsp:sp modelId="{8E1A4357-FE14-49DC-B7BC-6D740293814D}">
      <dsp:nvSpPr>
        <dsp:cNvPr id="0" name=""/>
        <dsp:cNvSpPr/>
      </dsp:nvSpPr>
      <dsp:spPr>
        <a:xfrm>
          <a:off x="0" y="1492837"/>
          <a:ext cx="960119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A13972-2B04-40B1-B39E-E0C0E28242B5}">
      <dsp:nvSpPr>
        <dsp:cNvPr id="0" name=""/>
        <dsp:cNvSpPr/>
      </dsp:nvSpPr>
      <dsp:spPr>
        <a:xfrm>
          <a:off x="0" y="1492837"/>
          <a:ext cx="9601196" cy="49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baseline="0" dirty="0">
              <a:ea typeface="돋움" panose="020B0600000101010101" pitchFamily="50" charset="-127"/>
            </a:rPr>
            <a:t>4. 2</a:t>
          </a:r>
          <a:r>
            <a:rPr lang="ko-KR" altLang="en-US" sz="2200" kern="1200" baseline="0" dirty="0">
              <a:ea typeface="돋움" panose="020B0600000101010101" pitchFamily="50" charset="-127"/>
            </a:rPr>
            <a:t>차적 프로젝트의 목적</a:t>
          </a:r>
        </a:p>
      </dsp:txBody>
      <dsp:txXfrm>
        <a:off x="0" y="1492837"/>
        <a:ext cx="9601196" cy="497126"/>
      </dsp:txXfrm>
    </dsp:sp>
    <dsp:sp modelId="{6B02FD2D-5D44-4710-AC67-522EDED08752}">
      <dsp:nvSpPr>
        <dsp:cNvPr id="0" name=""/>
        <dsp:cNvSpPr/>
      </dsp:nvSpPr>
      <dsp:spPr>
        <a:xfrm>
          <a:off x="0" y="1989964"/>
          <a:ext cx="960119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F7B805-5A51-466B-A2EA-125284F45707}">
      <dsp:nvSpPr>
        <dsp:cNvPr id="0" name=""/>
        <dsp:cNvSpPr/>
      </dsp:nvSpPr>
      <dsp:spPr>
        <a:xfrm>
          <a:off x="0" y="1989964"/>
          <a:ext cx="9601196" cy="49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baseline="0" dirty="0">
              <a:ea typeface="돋움" panose="020B0600000101010101" pitchFamily="50" charset="-127"/>
            </a:rPr>
            <a:t>5. </a:t>
          </a:r>
          <a:r>
            <a:rPr lang="ko-KR" altLang="en-US" sz="2200" kern="1200" baseline="0" dirty="0">
              <a:ea typeface="돋움" panose="020B0600000101010101" pitchFamily="50" charset="-127"/>
            </a:rPr>
            <a:t>설계</a:t>
          </a:r>
          <a:r>
            <a:rPr lang="en-US" altLang="ko-KR" sz="2200" kern="1200" baseline="0" dirty="0">
              <a:ea typeface="돋움" panose="020B0600000101010101" pitchFamily="50" charset="-127"/>
            </a:rPr>
            <a:t>/</a:t>
          </a:r>
          <a:r>
            <a:rPr lang="ko-KR" altLang="en-US" sz="2200" kern="1200" baseline="0" dirty="0">
              <a:ea typeface="돋움" panose="020B0600000101010101" pitchFamily="50" charset="-127"/>
            </a:rPr>
            <a:t>프로젝트 계획</a:t>
          </a:r>
        </a:p>
      </dsp:txBody>
      <dsp:txXfrm>
        <a:off x="0" y="1989964"/>
        <a:ext cx="9601196" cy="497126"/>
      </dsp:txXfrm>
    </dsp:sp>
    <dsp:sp modelId="{FBFA5F5B-FD6B-418D-9B8B-08148CF48E48}">
      <dsp:nvSpPr>
        <dsp:cNvPr id="0" name=""/>
        <dsp:cNvSpPr/>
      </dsp:nvSpPr>
      <dsp:spPr>
        <a:xfrm>
          <a:off x="0" y="2487090"/>
          <a:ext cx="960119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CE7746-4FD8-4438-B931-C96A722010DA}">
      <dsp:nvSpPr>
        <dsp:cNvPr id="0" name=""/>
        <dsp:cNvSpPr/>
      </dsp:nvSpPr>
      <dsp:spPr>
        <a:xfrm>
          <a:off x="0" y="2487090"/>
          <a:ext cx="9601196" cy="49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atin typeface="+mj-ea"/>
              <a:ea typeface="+mj-ea"/>
            </a:rPr>
            <a:t>6. </a:t>
          </a:r>
          <a:r>
            <a:rPr lang="ko-KR" altLang="en-US" sz="2200" kern="1200" dirty="0">
              <a:latin typeface="+mj-ea"/>
              <a:ea typeface="+mj-ea"/>
            </a:rPr>
            <a:t>참고자료</a:t>
          </a:r>
        </a:p>
      </dsp:txBody>
      <dsp:txXfrm>
        <a:off x="0" y="2487090"/>
        <a:ext cx="9601196" cy="497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A87A7-7253-4F66-B768-7321C62C01F9}">
      <dsp:nvSpPr>
        <dsp:cNvPr id="0" name=""/>
        <dsp:cNvSpPr/>
      </dsp:nvSpPr>
      <dsp:spPr>
        <a:xfrm>
          <a:off x="739" y="213603"/>
          <a:ext cx="2993031" cy="359163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5645" tIns="0" rIns="29564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>
              <a:ea typeface="돋움" panose="020B0600000101010101" pitchFamily="50" charset="-127"/>
            </a:rPr>
            <a:t>2</a:t>
          </a:r>
          <a:r>
            <a:rPr lang="ko-KR" sz="1900" kern="1200" baseline="0" dirty="0">
              <a:ea typeface="돋움" panose="020B0600000101010101" pitchFamily="50" charset="-127"/>
            </a:rPr>
            <a:t>차적인 목적은 다양한 피드백을 통한 기능들의 개선과 매끄러운 인터페이스를 구현하는데 있습니다</a:t>
          </a:r>
          <a:r>
            <a:rPr lang="en-US" sz="1900" kern="1200" baseline="0" dirty="0">
              <a:ea typeface="돋움" panose="020B0600000101010101" pitchFamily="50" charset="-127"/>
            </a:rPr>
            <a:t>.</a:t>
          </a:r>
        </a:p>
      </dsp:txBody>
      <dsp:txXfrm>
        <a:off x="739" y="1650258"/>
        <a:ext cx="2993031" cy="2154982"/>
      </dsp:txXfrm>
    </dsp:sp>
    <dsp:sp modelId="{8BB20D21-5E98-42F5-A20F-E75229DDCF90}">
      <dsp:nvSpPr>
        <dsp:cNvPr id="0" name=""/>
        <dsp:cNvSpPr/>
      </dsp:nvSpPr>
      <dsp:spPr>
        <a:xfrm>
          <a:off x="739" y="213603"/>
          <a:ext cx="2993031" cy="143665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5645" tIns="165100" rIns="29564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39" y="213603"/>
        <a:ext cx="2993031" cy="1436655"/>
      </dsp:txXfrm>
    </dsp:sp>
    <dsp:sp modelId="{BDE0B79D-759F-4F2A-804F-506867FC152C}">
      <dsp:nvSpPr>
        <dsp:cNvPr id="0" name=""/>
        <dsp:cNvSpPr/>
      </dsp:nvSpPr>
      <dsp:spPr>
        <a:xfrm>
          <a:off x="3233212" y="213603"/>
          <a:ext cx="2993031" cy="359163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681577"/>
              <a:satOff val="-1786"/>
              <a:lumOff val="137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5645" tIns="0" rIns="29564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>
              <a:ea typeface="돋움" panose="020B0600000101010101" pitchFamily="50" charset="-127"/>
            </a:rPr>
            <a:t>■ </a:t>
          </a:r>
          <a:r>
            <a:rPr lang="ko-KR" sz="1900" kern="1200" baseline="0" dirty="0">
              <a:ea typeface="돋움" panose="020B0600000101010101" pitchFamily="50" charset="-127"/>
            </a:rPr>
            <a:t>편리하고</a:t>
          </a:r>
          <a:r>
            <a:rPr lang="en-US" sz="1900" kern="1200" baseline="0" dirty="0">
              <a:ea typeface="돋움" panose="020B0600000101010101" pitchFamily="50" charset="-127"/>
            </a:rPr>
            <a:t>, </a:t>
          </a:r>
          <a:r>
            <a:rPr lang="ko-KR" sz="1900" kern="1200" baseline="0" dirty="0">
              <a:ea typeface="돋움" panose="020B0600000101010101" pitchFamily="50" charset="-127"/>
            </a:rPr>
            <a:t>가식성이 좋은 인터페이스를 구현한다</a:t>
          </a:r>
          <a:r>
            <a:rPr lang="en-US" sz="1900" kern="1200" baseline="0" dirty="0">
              <a:ea typeface="돋움" panose="020B0600000101010101" pitchFamily="50" charset="-127"/>
            </a:rPr>
            <a:t>.</a:t>
          </a:r>
        </a:p>
      </dsp:txBody>
      <dsp:txXfrm>
        <a:off x="3233212" y="1650258"/>
        <a:ext cx="2993031" cy="2154982"/>
      </dsp:txXfrm>
    </dsp:sp>
    <dsp:sp modelId="{764BD92A-BA7E-4409-BEEB-83F78AF01C74}">
      <dsp:nvSpPr>
        <dsp:cNvPr id="0" name=""/>
        <dsp:cNvSpPr/>
      </dsp:nvSpPr>
      <dsp:spPr>
        <a:xfrm>
          <a:off x="3233212" y="213603"/>
          <a:ext cx="2993031" cy="143665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5645" tIns="165100" rIns="29564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02</a:t>
          </a:r>
        </a:p>
      </dsp:txBody>
      <dsp:txXfrm>
        <a:off x="3233212" y="213603"/>
        <a:ext cx="2993031" cy="1436655"/>
      </dsp:txXfrm>
    </dsp:sp>
    <dsp:sp modelId="{384090A7-B30E-4F4F-98B7-50CC86A2DAEC}">
      <dsp:nvSpPr>
        <dsp:cNvPr id="0" name=""/>
        <dsp:cNvSpPr/>
      </dsp:nvSpPr>
      <dsp:spPr>
        <a:xfrm>
          <a:off x="6465686" y="213603"/>
          <a:ext cx="2993031" cy="359163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5645" tIns="0" rIns="29564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a typeface="돋움" panose="020B0600000101010101" pitchFamily="50" charset="-127"/>
            </a:rPr>
            <a:t>■ </a:t>
          </a:r>
          <a:r>
            <a:rPr lang="ko-KR" sz="1900" kern="1200" dirty="0">
              <a:ea typeface="돋움" panose="020B0600000101010101" pitchFamily="50" charset="-127"/>
            </a:rPr>
            <a:t>대기실</a:t>
          </a:r>
          <a:r>
            <a:rPr lang="en-US" sz="1900" kern="1200" dirty="0">
              <a:ea typeface="돋움" panose="020B0600000101010101" pitchFamily="50" charset="-127"/>
            </a:rPr>
            <a:t>, </a:t>
          </a:r>
          <a:r>
            <a:rPr lang="ko-KR" sz="1900" kern="1200" dirty="0" err="1">
              <a:ea typeface="돋움" panose="020B0600000101010101" pitchFamily="50" charset="-127"/>
            </a:rPr>
            <a:t>방만들기</a:t>
          </a:r>
          <a:r>
            <a:rPr lang="ko-KR" sz="1900" kern="1200" dirty="0">
              <a:ea typeface="돋움" panose="020B0600000101010101" pitchFamily="50" charset="-127"/>
            </a:rPr>
            <a:t> 등의 </a:t>
          </a:r>
          <a:r>
            <a:rPr lang="ko-KR" sz="1900" kern="1200" baseline="0" dirty="0">
              <a:ea typeface="돋움" panose="020B0600000101010101" pitchFamily="50" charset="-127"/>
            </a:rPr>
            <a:t>기능들을</a:t>
          </a:r>
          <a:r>
            <a:rPr lang="ko-KR" sz="1900" kern="1200" dirty="0">
              <a:ea typeface="돋움" panose="020B0600000101010101" pitchFamily="50" charset="-127"/>
            </a:rPr>
            <a:t> 추가한다</a:t>
          </a:r>
          <a:r>
            <a:rPr lang="en-US" sz="1900" kern="1200" dirty="0">
              <a:ea typeface="돋움" panose="020B0600000101010101" pitchFamily="50" charset="-127"/>
            </a:rPr>
            <a:t>.</a:t>
          </a:r>
        </a:p>
      </dsp:txBody>
      <dsp:txXfrm>
        <a:off x="6465686" y="1650258"/>
        <a:ext cx="2993031" cy="2154982"/>
      </dsp:txXfrm>
    </dsp:sp>
    <dsp:sp modelId="{9749CC48-01FE-44B2-A0B7-AE5ADCCA9564}">
      <dsp:nvSpPr>
        <dsp:cNvPr id="0" name=""/>
        <dsp:cNvSpPr/>
      </dsp:nvSpPr>
      <dsp:spPr>
        <a:xfrm>
          <a:off x="6465686" y="213603"/>
          <a:ext cx="2993031" cy="143665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5645" tIns="165100" rIns="29564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465686" y="213603"/>
        <a:ext cx="2993031" cy="1436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D40C7-45DA-4FD0-84C9-35993C00EEF0}">
      <dsp:nvSpPr>
        <dsp:cNvPr id="0" name=""/>
        <dsp:cNvSpPr/>
      </dsp:nvSpPr>
      <dsp:spPr>
        <a:xfrm rot="787682">
          <a:off x="767652" y="250405"/>
          <a:ext cx="4368594" cy="4368594"/>
        </a:xfrm>
        <a:prstGeom prst="circularArrow">
          <a:avLst>
            <a:gd name="adj1" fmla="val 4668"/>
            <a:gd name="adj2" fmla="val 272909"/>
            <a:gd name="adj3" fmla="val 13010201"/>
            <a:gd name="adj4" fmla="val 17910142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9F703-33EC-437E-BBD5-CF4099475FCE}">
      <dsp:nvSpPr>
        <dsp:cNvPr id="0" name=""/>
        <dsp:cNvSpPr/>
      </dsp:nvSpPr>
      <dsp:spPr>
        <a:xfrm>
          <a:off x="1569517" y="361919"/>
          <a:ext cx="2775173" cy="13875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1" kern="1200" dirty="0"/>
            <a:t>손진영 </a:t>
          </a:r>
          <a:r>
            <a:rPr lang="en-US" sz="2500" b="1" kern="1200" dirty="0"/>
            <a:t>: </a:t>
          </a:r>
          <a:r>
            <a:rPr lang="ko-KR" sz="2500" b="1" kern="1200" dirty="0"/>
            <a:t>팀장</a:t>
          </a:r>
          <a:r>
            <a:rPr lang="en-US" sz="2500" b="1" kern="1200" dirty="0"/>
            <a:t>, Client</a:t>
          </a:r>
          <a:r>
            <a:rPr lang="ko-KR" sz="2500" b="1" kern="1200" dirty="0"/>
            <a:t> 기능 구현</a:t>
          </a:r>
          <a:endParaRPr lang="en-US" sz="2500" kern="1200" dirty="0"/>
        </a:p>
      </dsp:txBody>
      <dsp:txXfrm>
        <a:off x="1637253" y="429655"/>
        <a:ext cx="2639701" cy="1252114"/>
      </dsp:txXfrm>
    </dsp:sp>
    <dsp:sp modelId="{558D65CA-B77D-4364-8D15-6FD6629D4327}">
      <dsp:nvSpPr>
        <dsp:cNvPr id="0" name=""/>
        <dsp:cNvSpPr/>
      </dsp:nvSpPr>
      <dsp:spPr>
        <a:xfrm>
          <a:off x="3138133" y="1930535"/>
          <a:ext cx="2775173" cy="13875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1" kern="1200" dirty="0"/>
            <a:t>이승호 </a:t>
          </a:r>
          <a:r>
            <a:rPr lang="en-US" sz="2500" b="1" kern="1200" dirty="0"/>
            <a:t>: Server</a:t>
          </a:r>
          <a:r>
            <a:rPr lang="ko-KR" sz="2500" b="1" kern="1200" dirty="0"/>
            <a:t>와 </a:t>
          </a:r>
          <a:r>
            <a:rPr lang="en-US" sz="2500" b="1" kern="1200" dirty="0"/>
            <a:t>DB </a:t>
          </a:r>
          <a:r>
            <a:rPr lang="ko-KR" sz="2500" b="1" kern="1200" dirty="0"/>
            <a:t>연동 및 구현</a:t>
          </a:r>
          <a:endParaRPr lang="en-US" sz="2500" kern="1200" dirty="0"/>
        </a:p>
      </dsp:txBody>
      <dsp:txXfrm>
        <a:off x="3205869" y="1998271"/>
        <a:ext cx="2639701" cy="1252114"/>
      </dsp:txXfrm>
    </dsp:sp>
    <dsp:sp modelId="{40642882-2749-4597-B767-29505CD853C0}">
      <dsp:nvSpPr>
        <dsp:cNvPr id="0" name=""/>
        <dsp:cNvSpPr/>
      </dsp:nvSpPr>
      <dsp:spPr>
        <a:xfrm>
          <a:off x="1569517" y="3499150"/>
          <a:ext cx="2775173" cy="13875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1" kern="1200" dirty="0"/>
            <a:t>심희섭 </a:t>
          </a:r>
          <a:r>
            <a:rPr lang="en-US" sz="2500" b="1" kern="1200" dirty="0"/>
            <a:t>: Server</a:t>
          </a:r>
          <a:r>
            <a:rPr lang="ko-KR" sz="2500" b="1" kern="1200" dirty="0"/>
            <a:t>와 </a:t>
          </a:r>
          <a:r>
            <a:rPr lang="en-US" sz="2500" b="1" kern="1200" dirty="0"/>
            <a:t>DB </a:t>
          </a:r>
          <a:r>
            <a:rPr lang="ko-KR" sz="2500" b="1" kern="1200" dirty="0"/>
            <a:t>연동 및 구현</a:t>
          </a:r>
          <a:endParaRPr lang="en-US" sz="2500" kern="1200" dirty="0"/>
        </a:p>
      </dsp:txBody>
      <dsp:txXfrm>
        <a:off x="1637253" y="3566886"/>
        <a:ext cx="2639701" cy="1252114"/>
      </dsp:txXfrm>
    </dsp:sp>
    <dsp:sp modelId="{73819FA7-D8B1-46B6-BE36-584FA6C77366}">
      <dsp:nvSpPr>
        <dsp:cNvPr id="0" name=""/>
        <dsp:cNvSpPr/>
      </dsp:nvSpPr>
      <dsp:spPr>
        <a:xfrm>
          <a:off x="902" y="1930535"/>
          <a:ext cx="2775173" cy="13875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1" kern="1200"/>
            <a:t>김준형 </a:t>
          </a:r>
          <a:r>
            <a:rPr lang="en-US" sz="2500" b="1" kern="1200"/>
            <a:t>: Client </a:t>
          </a:r>
          <a:r>
            <a:rPr lang="ko-KR" sz="2500" b="1" kern="1200"/>
            <a:t>기능 및 </a:t>
          </a:r>
          <a:r>
            <a:rPr lang="en-US" sz="2500" b="1" kern="1200"/>
            <a:t>GUI </a:t>
          </a:r>
          <a:r>
            <a:rPr lang="ko-KR" sz="2500" b="1" kern="1200"/>
            <a:t>구현</a:t>
          </a:r>
          <a:endParaRPr lang="en-US" sz="2500" kern="1200"/>
        </a:p>
      </dsp:txBody>
      <dsp:txXfrm>
        <a:off x="68638" y="1998271"/>
        <a:ext cx="2639701" cy="1252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37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7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7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4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3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8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4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47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6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9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0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9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6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8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2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8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86C826-FC56-4367-9347-0E20A8603A93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4C5892-E26F-4A72-AA69-9BD108CF7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6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ww.google.com/url?sa=i&amp;rct=j&amp;q=&amp;esrc=s&amp;source=images&amp;cd=&amp;ved=2ahUKEwiu5YWHy7_dAhWC2LwKHUWSDykQjRx6BAgBEAU&amp;url=https://www.jobindexworld.com/ko/curation/content/3325&amp;psig=AOvVaw0Up1g_R-4ENMY1mRyOt5n4&amp;ust=153718940078420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4A7963-EB08-4235-AE2D-C2A22BAB7C24}"/>
              </a:ext>
            </a:extLst>
          </p:cNvPr>
          <p:cNvSpPr txBox="1"/>
          <p:nvPr/>
        </p:nvSpPr>
        <p:spPr>
          <a:xfrm>
            <a:off x="2747628" y="2174213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CATCH YOUR MIND </a:t>
            </a:r>
            <a:r>
              <a:rPr lang="ko-KR" altLang="en-US" sz="4000" b="1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제안서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774CA-0EEA-4D3F-8B2C-B31075302751}"/>
              </a:ext>
            </a:extLst>
          </p:cNvPr>
          <p:cNvSpPr txBox="1"/>
          <p:nvPr/>
        </p:nvSpPr>
        <p:spPr>
          <a:xfrm>
            <a:off x="5537760" y="3623230"/>
            <a:ext cx="396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60142293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손진영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60142319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이승호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60142297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심희섭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60142258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김준형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/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FD403-E37F-4A60-B7A8-7EC8EBBA2AAA}"/>
              </a:ext>
            </a:extLst>
          </p:cNvPr>
          <p:cNvSpPr txBox="1"/>
          <p:nvPr/>
        </p:nvSpPr>
        <p:spPr>
          <a:xfrm>
            <a:off x="3808674" y="3901526"/>
            <a:ext cx="272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1 4 </a:t>
            </a:r>
            <a:r>
              <a:rPr lang="ko-KR" altLang="en-US" sz="3200" b="1" dirty="0">
                <a:solidFill>
                  <a:schemeClr val="accent3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Arial" panose="020B0604020202020204" pitchFamily="34" charset="0"/>
              </a:rPr>
              <a:t>불 란</a:t>
            </a:r>
          </a:p>
        </p:txBody>
      </p:sp>
    </p:spTree>
    <p:extLst>
      <p:ext uri="{BB962C8B-B14F-4D97-AF65-F5344CB8AC3E}">
        <p14:creationId xmlns:p14="http://schemas.microsoft.com/office/powerpoint/2010/main" val="327142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0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2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1063A-5B4E-4A9A-87A0-DA3754A33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41756"/>
              </p:ext>
            </p:extLst>
          </p:nvPr>
        </p:nvGraphicFramePr>
        <p:xfrm>
          <a:off x="1167210" y="1149305"/>
          <a:ext cx="9838669" cy="4615480"/>
        </p:xfrm>
        <a:graphic>
          <a:graphicData uri="http://schemas.openxmlformats.org/drawingml/2006/table">
            <a:tbl>
              <a:tblPr/>
              <a:tblGrid>
                <a:gridCol w="1811221">
                  <a:extLst>
                    <a:ext uri="{9D8B030D-6E8A-4147-A177-3AD203B41FA5}">
                      <a16:colId xmlns:a16="http://schemas.microsoft.com/office/drawing/2014/main" val="852217542"/>
                    </a:ext>
                  </a:extLst>
                </a:gridCol>
                <a:gridCol w="1704245">
                  <a:extLst>
                    <a:ext uri="{9D8B030D-6E8A-4147-A177-3AD203B41FA5}">
                      <a16:colId xmlns:a16="http://schemas.microsoft.com/office/drawing/2014/main" val="3431668080"/>
                    </a:ext>
                  </a:extLst>
                </a:gridCol>
                <a:gridCol w="6323203">
                  <a:extLst>
                    <a:ext uri="{9D8B030D-6E8A-4147-A177-3AD203B41FA5}">
                      <a16:colId xmlns:a16="http://schemas.microsoft.com/office/drawing/2014/main" val="2015691128"/>
                    </a:ext>
                  </a:extLst>
                </a:gridCol>
              </a:tblGrid>
              <a:tr h="4125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현실적 제한조건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상세 제한조건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내 용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960303"/>
                  </a:ext>
                </a:extLst>
              </a:tr>
              <a:tr h="41251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관리적 제한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69" marR="151769" marT="75885" marB="7588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시간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⦁제품 개발기간을 </a:t>
                      </a:r>
                      <a:r>
                        <a:rPr lang="en-US" altLang="ko-KR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12</a:t>
                      </a: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주로 합니다</a:t>
                      </a:r>
                      <a:r>
                        <a:rPr lang="en-US" altLang="ko-KR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.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032778"/>
                  </a:ext>
                </a:extLst>
              </a:tr>
              <a:tr h="412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예산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⦁없음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462714"/>
                  </a:ext>
                </a:extLst>
              </a:tr>
              <a:tr h="1070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인적자원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⦁제품 개발에 투여되는 인적자원을 </a:t>
                      </a:r>
                      <a:r>
                        <a:rPr lang="en-US" altLang="ko-KR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4</a:t>
                      </a:r>
                      <a:r>
                        <a:rPr lang="ko-KR" altLang="en-US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명으로 합니다</a:t>
                      </a:r>
                      <a:r>
                        <a:rPr lang="en-US" altLang="ko-KR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.</a:t>
                      </a:r>
                      <a:endParaRPr lang="ko-KR" alt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⦁각 업무를 분담하여 개발합니다</a:t>
                      </a:r>
                      <a:r>
                        <a:rPr lang="en-US" altLang="ko-KR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.</a:t>
                      </a:r>
                      <a:endParaRPr lang="ko-KR" alt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931995"/>
                  </a:ext>
                </a:extLst>
              </a:tr>
              <a:tr h="1070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물적자원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⦁제품 제작에 사용될 컴퓨터의 사양 </a:t>
                      </a:r>
                      <a:endParaRPr lang="ko-KR" alt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- </a:t>
                      </a:r>
                      <a:r>
                        <a:rPr lang="ko-KR" altLang="en-US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운영체제 </a:t>
                      </a:r>
                      <a:r>
                        <a:rPr lang="en-US" altLang="ko-KR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– </a:t>
                      </a:r>
                      <a:r>
                        <a:rPr lang="en-US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window</a:t>
                      </a:r>
                      <a:endParaRPr lang="en-US" altLang="ko-KR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- </a:t>
                      </a:r>
                      <a:r>
                        <a:rPr lang="ko-KR" altLang="en-US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노트북 </a:t>
                      </a:r>
                      <a:r>
                        <a:rPr lang="en-US" altLang="ko-KR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3</a:t>
                      </a:r>
                      <a:r>
                        <a:rPr lang="ko-KR" altLang="en-US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대 보유 </a:t>
                      </a:r>
                      <a:endParaRPr lang="ko-KR" alt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023562"/>
                  </a:ext>
                </a:extLst>
              </a:tr>
              <a:tr h="41251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시스템적 요구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69" marR="151769" marT="75885" marB="7588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성능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⦁서비스 요청에 대한 응답시간을 </a:t>
                      </a:r>
                      <a:r>
                        <a:rPr lang="en-US" altLang="ko-KR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1</a:t>
                      </a: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초 이하로 합니다</a:t>
                      </a:r>
                      <a:r>
                        <a:rPr lang="en-US" altLang="ko-KR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.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280124"/>
                  </a:ext>
                </a:extLst>
              </a:tr>
              <a:tr h="412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기능성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⦁사용자가 쉽게 사용할 수 있는 구성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519300"/>
                  </a:ext>
                </a:extLst>
              </a:tr>
              <a:tr h="412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유지보수성</a:t>
                      </a:r>
                      <a:endParaRPr lang="ko-KR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⦁수정 예상 </a:t>
                      </a:r>
                      <a:r>
                        <a:rPr lang="en-US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LOC(Line Of Codes)</a:t>
                      </a:r>
                      <a:r>
                        <a:rPr lang="ko-KR" altLang="en-US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가 </a:t>
                      </a:r>
                      <a:r>
                        <a:rPr lang="en-US" altLang="ko-KR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100 </a:t>
                      </a:r>
                      <a:r>
                        <a:rPr lang="ko-KR" altLang="en-US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이하이도록 합니다</a:t>
                      </a:r>
                      <a:r>
                        <a:rPr lang="en-US" altLang="ko-KR" sz="17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.</a:t>
                      </a:r>
                      <a:endParaRPr lang="ko-KR" alt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503" marR="107503" marT="29722" marB="297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69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93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DC10E4A-CB62-4C2E-B6DE-40BF6960450E}"/>
              </a:ext>
            </a:extLst>
          </p:cNvPr>
          <p:cNvSpPr/>
          <p:nvPr/>
        </p:nvSpPr>
        <p:spPr>
          <a:xfrm>
            <a:off x="3960921" y="2868491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/>
            <a:r>
              <a:rPr lang="en-US" altLang="ko-KR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Content 3</a:t>
            </a:r>
          </a:p>
          <a:p>
            <a:pPr algn="dist"/>
            <a:endParaRPr lang="en-US" altLang="ko-KR" sz="35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dist"/>
            <a:r>
              <a:rPr lang="ko-KR" altLang="en-US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사용자 요구사항</a:t>
            </a:r>
            <a:endParaRPr lang="en-US" altLang="ko-KR" sz="35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328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EDA46E-AECC-43B8-B54F-FA6E4C0C6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789037-2F02-4B13-8573-CB800A968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399250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7B4C5E-A726-4AC9-9254-E81F0698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366674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80F0D-1EE1-4696-A591-62D194AA273C}"/>
              </a:ext>
            </a:extLst>
          </p:cNvPr>
          <p:cNvSpPr txBox="1"/>
          <p:nvPr/>
        </p:nvSpPr>
        <p:spPr>
          <a:xfrm>
            <a:off x="1130207" y="1385822"/>
            <a:ext cx="3055676" cy="2876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ko-KR" sz="5400" spc="-150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UML Diagram (Client)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7F9D90F-7118-49FD-9E75-223103DD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6971" y="4397593"/>
            <a:ext cx="2762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6CCFE09-3D6D-4670-9D3B-134420C419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35" y="556925"/>
            <a:ext cx="7122170" cy="57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6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EDA46E-AECC-43B8-B54F-FA6E4C0C6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789037-2F02-4B13-8573-CB800A968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399250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7B4C5E-A726-4AC9-9254-E81F0698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366674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80F0D-1EE1-4696-A591-62D194AA273C}"/>
              </a:ext>
            </a:extLst>
          </p:cNvPr>
          <p:cNvSpPr txBox="1"/>
          <p:nvPr/>
        </p:nvSpPr>
        <p:spPr>
          <a:xfrm>
            <a:off x="1130207" y="1385822"/>
            <a:ext cx="3055676" cy="2876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ko-KR" sz="5400" spc="-150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UML Diagram (Server)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7F9D90F-7118-49FD-9E75-223103DD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6971" y="4397593"/>
            <a:ext cx="2762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AC7D7C2F-61AF-4DB2-9B6F-4FC071F72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39" y="577619"/>
            <a:ext cx="5302748" cy="57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7F7958-684B-42A9-A86B-6DCBABDEFFE4}"/>
              </a:ext>
            </a:extLst>
          </p:cNvPr>
          <p:cNvSpPr txBox="1"/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서버를 담당하는 컴퓨터가 서버를 구축한다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유저가 되는 컴퓨터에서는 클라이언트를 실행하여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ip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주소와 포트넘버를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입력해서 서버에 접속한다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클라이언트가 실행되면 로그인 패널이 보이고 로그인 패널에는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ID, PW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입력칸과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로그인버튼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회원가입버튼이 있다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처음 실행하는 유저는 회원가입버튼을 눌러 회원가입 패널이 실행되면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PW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를 입력 후 회원가입을 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 ID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PW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는 연결되있는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Server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에 연동되있는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에 저장된다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회원가입을 마친 후엔 로그인 패널에서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PW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를 입력후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로그인한다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로그인이 되면 게임 패널로 넘어가게 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게임패널에는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user UI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와 그림판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채팅 패널이 있다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다른 유저도 접속을 한 뒤에 시작버튼을 누르게 되면 게임이 시작된다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각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는 고유한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번호를 순서대로 부여받으며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id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번호의 순서에 따라 출제자가 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출제자는 그림판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패널만을 사용할 수 있으며 제시어가 보이게 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출제자는 제시어를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보고 다른 플레이어가 맞출 수 있도록 그림판을 사용하여 제시어를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설명한다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나머지 플레이어는 제시어를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볼 수 없으며 그림판도 사용할 수 없지만 채팅을 사용할 수 있다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나머지 플레이어는 채팅을 통해 제시어가 무엇인지 맞춰야하며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한명이 정답을 맞추면 답을 맞춘 플레이어의 점수가 올라가고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번호의 다음 순서가 출제자가 된다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12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DC10E4A-CB62-4C2E-B6DE-40BF6960450E}"/>
              </a:ext>
            </a:extLst>
          </p:cNvPr>
          <p:cNvSpPr/>
          <p:nvPr/>
        </p:nvSpPr>
        <p:spPr>
          <a:xfrm>
            <a:off x="3400481" y="2888156"/>
            <a:ext cx="574351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Content 4</a:t>
            </a:r>
          </a:p>
          <a:p>
            <a:pPr algn="dist"/>
            <a:endParaRPr lang="en-US" altLang="ko-KR" sz="35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dist"/>
            <a:r>
              <a:rPr lang="en-US" altLang="ko-KR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ko-KR" altLang="en-US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차적 프로젝트의 목적</a:t>
            </a:r>
            <a:endParaRPr lang="en-US" altLang="ko-KR" sz="35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60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BF66F7A-AF44-4E11-B2EC-A924D6A9E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66BB3-0CD6-48A8-B1A0-6A5BF8A5D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0BC0A58-3341-4865-A030-0C3228E00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FD7D759-E0E0-4C78-859C-31CAD13F5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F6499A5-C17B-42AD-BE78-6AD703B64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C0985CD-ACF2-4CC0-830D-38308DF52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graphicFrame>
        <p:nvGraphicFramePr>
          <p:cNvPr id="15" name="TextBox 3">
            <a:extLst>
              <a:ext uri="{FF2B5EF4-FFF2-40B4-BE49-F238E27FC236}">
                <a16:creationId xmlns:a16="http://schemas.microsoft.com/office/drawing/2014/main" id="{18E09AEA-3D1E-4C69-B919-80435204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513840"/>
              </p:ext>
            </p:extLst>
          </p:nvPr>
        </p:nvGraphicFramePr>
        <p:xfrm>
          <a:off x="1369515" y="1352145"/>
          <a:ext cx="9459457" cy="4018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2224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DC10E4A-CB62-4C2E-B6DE-40BF6960450E}"/>
              </a:ext>
            </a:extLst>
          </p:cNvPr>
          <p:cNvSpPr/>
          <p:nvPr/>
        </p:nvSpPr>
        <p:spPr>
          <a:xfrm>
            <a:off x="3364970" y="2923667"/>
            <a:ext cx="574351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Content 5</a:t>
            </a:r>
          </a:p>
          <a:p>
            <a:pPr algn="dist"/>
            <a:endParaRPr lang="en-US" altLang="ko-KR" sz="35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dist"/>
            <a:r>
              <a:rPr lang="ko-KR" altLang="en-US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설계</a:t>
            </a:r>
            <a:r>
              <a:rPr lang="en-US" altLang="ko-KR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/</a:t>
            </a:r>
            <a:r>
              <a:rPr lang="ko-KR" altLang="en-US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프로젝트의 계획</a:t>
            </a:r>
            <a:endParaRPr lang="en-US" altLang="ko-KR" sz="35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166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755796EE-5046-41EA-820C-D40096A73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02BFEE-C3E2-417C-9D63-9D2671E5C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49" name="_x400782304" descr="EMB00001d5c6e04">
            <a:extLst>
              <a:ext uri="{FF2B5EF4-FFF2-40B4-BE49-F238E27FC236}">
                <a16:creationId xmlns:a16="http://schemas.microsoft.com/office/drawing/2014/main" id="{54C911BF-1D29-4A30-99F8-2C8A495F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2790124"/>
            <a:ext cx="5051804" cy="258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400786336" descr="EMB00001d5c6e07">
            <a:extLst>
              <a:ext uri="{FF2B5EF4-FFF2-40B4-BE49-F238E27FC236}">
                <a16:creationId xmlns:a16="http://schemas.microsoft.com/office/drawing/2014/main" id="{AD780854-7571-4DD0-B13A-21A093B0C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68" y="2773861"/>
            <a:ext cx="5051804" cy="258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088B8D3-0463-4434-98B3-2CB6CB001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65" y="23525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B442E-5A3A-4767-BE70-355B6CF03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831" y="2352582"/>
            <a:ext cx="7791827" cy="5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6C58E-687F-4A65-9A02-0B4875144153}"/>
              </a:ext>
            </a:extLst>
          </p:cNvPr>
          <p:cNvSpPr txBox="1"/>
          <p:nvPr/>
        </p:nvSpPr>
        <p:spPr>
          <a:xfrm>
            <a:off x="1489905" y="1883043"/>
            <a:ext cx="395783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900" dirty="0">
                <a:latin typeface="+mj-ea"/>
                <a:ea typeface="+mj-ea"/>
              </a:rPr>
              <a:t>전체일정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E5FA7C-E2D6-4361-A62A-265DEA0B160A}"/>
              </a:ext>
            </a:extLst>
          </p:cNvPr>
          <p:cNvSpPr txBox="1"/>
          <p:nvPr/>
        </p:nvSpPr>
        <p:spPr>
          <a:xfrm>
            <a:off x="7143565" y="1812187"/>
            <a:ext cx="395783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900" dirty="0">
                <a:latin typeface="+mj-ea"/>
                <a:ea typeface="+mj-ea"/>
              </a:rPr>
              <a:t>개별일정</a:t>
            </a:r>
          </a:p>
        </p:txBody>
      </p:sp>
    </p:spTree>
    <p:extLst>
      <p:ext uri="{BB962C8B-B14F-4D97-AF65-F5344CB8AC3E}">
        <p14:creationId xmlns:p14="http://schemas.microsoft.com/office/powerpoint/2010/main" val="100292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794B5-20DA-4391-B3F9-85A00E90139C}"/>
              </a:ext>
            </a:extLst>
          </p:cNvPr>
          <p:cNvSpPr txBox="1"/>
          <p:nvPr/>
        </p:nvSpPr>
        <p:spPr>
          <a:xfrm>
            <a:off x="1055599" y="1055077"/>
            <a:ext cx="2532909" cy="479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팀원 역할분담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extBox 11">
            <a:extLst>
              <a:ext uri="{FF2B5EF4-FFF2-40B4-BE49-F238E27FC236}">
                <a16:creationId xmlns:a16="http://schemas.microsoft.com/office/drawing/2014/main" id="{6EC92DA2-B70E-4C2A-9CC3-7FA8E1A72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52926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125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33A3CCAD-AFE5-4900-91D0-BA502C4A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defRPr lang="ko-KR" altLang="en-US"/>
            </a:pPr>
            <a:r>
              <a:rPr lang="en-US" altLang="ko-KR" b="1" dirty="0">
                <a:solidFill>
                  <a:srgbClr val="262626"/>
                </a:solidFill>
              </a:rPr>
              <a:t>INDEX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18FD42DB-2E80-4CAE-B6B0-61A95171E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58664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5432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2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5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7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712EB-7EBB-4232-853D-FC4DDFA535BD}"/>
              </a:ext>
            </a:extLst>
          </p:cNvPr>
          <p:cNvSpPr txBox="1"/>
          <p:nvPr/>
        </p:nvSpPr>
        <p:spPr>
          <a:xfrm>
            <a:off x="826852" y="872061"/>
            <a:ext cx="3073940" cy="3436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ko-KR" altLang="en-US" sz="440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위험요소 대처방안</a:t>
            </a: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43191F-391E-4EB3-89D1-89668D1A9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47420"/>
              </p:ext>
            </p:extLst>
          </p:nvPr>
        </p:nvGraphicFramePr>
        <p:xfrm>
          <a:off x="5435910" y="840746"/>
          <a:ext cx="6098042" cy="5125462"/>
        </p:xfrm>
        <a:graphic>
          <a:graphicData uri="http://schemas.openxmlformats.org/drawingml/2006/table">
            <a:tbl>
              <a:tblPr firstRow="1" bandRow="1"/>
              <a:tblGrid>
                <a:gridCol w="1352001">
                  <a:extLst>
                    <a:ext uri="{9D8B030D-6E8A-4147-A177-3AD203B41FA5}">
                      <a16:colId xmlns:a16="http://schemas.microsoft.com/office/drawing/2014/main" val="3857910716"/>
                    </a:ext>
                  </a:extLst>
                </a:gridCol>
                <a:gridCol w="1440270">
                  <a:extLst>
                    <a:ext uri="{9D8B030D-6E8A-4147-A177-3AD203B41FA5}">
                      <a16:colId xmlns:a16="http://schemas.microsoft.com/office/drawing/2014/main" val="3228611967"/>
                    </a:ext>
                  </a:extLst>
                </a:gridCol>
                <a:gridCol w="3305771">
                  <a:extLst>
                    <a:ext uri="{9D8B030D-6E8A-4147-A177-3AD203B41FA5}">
                      <a16:colId xmlns:a16="http://schemas.microsoft.com/office/drawing/2014/main" val="2831861570"/>
                    </a:ext>
                  </a:extLst>
                </a:gridCol>
              </a:tblGrid>
              <a:tr h="3685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위험요소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대처방안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024334"/>
                  </a:ext>
                </a:extLst>
              </a:tr>
              <a:tr h="73282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제작상의 위험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개발기술 부족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교수님 상담 및 멘토링 활용과 오픈소스를 이용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234479"/>
                  </a:ext>
                </a:extLst>
              </a:tr>
              <a:tr h="7328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 스타일의 문제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협의를 통해 코딩 스타일의 표준을 정함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630221"/>
                  </a:ext>
                </a:extLst>
              </a:tr>
              <a:tr h="1097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팀원 코드 가식성의 문제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모든 팀원이 개별 코딩을 할 때 주석을 항상 달기로 협의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139860"/>
                  </a:ext>
                </a:extLst>
              </a:tr>
              <a:tr h="10970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인원상의 위험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인원 부재시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Github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사이트에 항상 코드를 최신화하여 부재시에도 문제없이 진행할 수 있게 함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172218"/>
                  </a:ext>
                </a:extLst>
              </a:tr>
              <a:tr h="10970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프로젝트상의 위험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 과정에서의 각종 예외처리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시작품의 결과물 완성 및 테스트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디버깅 환경설정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59305" marR="59305" marT="16395" marB="163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32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147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DC10E4A-CB62-4C2E-B6DE-40BF6960450E}"/>
              </a:ext>
            </a:extLst>
          </p:cNvPr>
          <p:cNvSpPr/>
          <p:nvPr/>
        </p:nvSpPr>
        <p:spPr>
          <a:xfrm>
            <a:off x="3364970" y="2923667"/>
            <a:ext cx="574351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Content 7</a:t>
            </a:r>
          </a:p>
          <a:p>
            <a:pPr algn="dist"/>
            <a:endParaRPr lang="en-US" altLang="ko-KR" sz="35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dist"/>
            <a:r>
              <a:rPr lang="ko-KR" altLang="en-US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참고자료</a:t>
            </a:r>
            <a:endParaRPr lang="en-US" altLang="ko-KR" sz="35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673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내용 개체 틀 2">
            <a:extLst>
              <a:ext uri="{FF2B5EF4-FFF2-40B4-BE49-F238E27FC236}">
                <a16:creationId xmlns:a16="http://schemas.microsoft.com/office/drawing/2014/main" id="{1C8D8CE1-6247-44D1-89C7-1D8EDB4D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918200"/>
          </a:xfrm>
        </p:spPr>
        <p:txBody>
          <a:bodyPr anchor="ctr"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altLang="ko-KR" sz="1100" b="1" dirty="0"/>
              <a:t>7.1 </a:t>
            </a:r>
            <a:r>
              <a:rPr lang="ko-KR" altLang="en-US" sz="1100" b="1" dirty="0"/>
              <a:t>국내 도서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논문</a:t>
            </a:r>
            <a:endParaRPr lang="ko-KR" altLang="en-US" sz="1100" dirty="0"/>
          </a:p>
          <a:p>
            <a:pPr fontAlgn="base">
              <a:lnSpc>
                <a:spcPct val="90000"/>
              </a:lnSpc>
            </a:pPr>
            <a:r>
              <a:rPr lang="en-US" altLang="ko-KR" sz="1100" dirty="0"/>
              <a:t>-</a:t>
            </a:r>
            <a:r>
              <a:rPr lang="ko-KR" altLang="en-US" sz="1100" dirty="0"/>
              <a:t>자바 게임 프로그래밍</a:t>
            </a:r>
            <a:r>
              <a:rPr lang="en-US" altLang="ko-KR" sz="1100" dirty="0"/>
              <a:t>(</a:t>
            </a:r>
            <a:r>
              <a:rPr lang="ko-KR" altLang="en-US" sz="1100" dirty="0" err="1"/>
              <a:t>김찬수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김양준</a:t>
            </a:r>
            <a:r>
              <a:rPr lang="ko-KR" altLang="en-US" sz="1100" dirty="0"/>
              <a:t> 공저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 fontAlgn="base">
              <a:lnSpc>
                <a:spcPct val="90000"/>
              </a:lnSpc>
            </a:pPr>
            <a:r>
              <a:rPr lang="en-US" altLang="ko-KR" sz="1100" dirty="0"/>
              <a:t>-</a:t>
            </a:r>
            <a:r>
              <a:rPr lang="ko-KR" altLang="en-US" sz="1100" dirty="0"/>
              <a:t>자바 네트워크 프로그래밍</a:t>
            </a:r>
            <a:r>
              <a:rPr lang="en-US" altLang="ko-KR" sz="1100" dirty="0"/>
              <a:t>-</a:t>
            </a:r>
            <a:r>
              <a:rPr lang="ko-KR" altLang="en-US" sz="1100" dirty="0" err="1"/>
              <a:t>서재용저</a:t>
            </a:r>
            <a:r>
              <a:rPr lang="en-US" altLang="ko-KR" sz="1100" dirty="0"/>
              <a:t>, </a:t>
            </a:r>
            <a:r>
              <a:rPr lang="ko-KR" altLang="en-US" sz="1100" dirty="0"/>
              <a:t>자바 </a:t>
            </a:r>
            <a:r>
              <a:rPr lang="en-US" altLang="ko-KR" sz="1100" dirty="0"/>
              <a:t>I/O&amp;NIO </a:t>
            </a:r>
            <a:r>
              <a:rPr lang="ko-KR" altLang="en-US" sz="1100" dirty="0"/>
              <a:t>네트워크 프로그래밍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김성박</a:t>
            </a:r>
            <a:r>
              <a:rPr lang="ko-KR" altLang="en-US" sz="1100" dirty="0"/>
              <a:t> 저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 fontAlgn="base">
              <a:lnSpc>
                <a:spcPct val="90000"/>
              </a:lnSpc>
            </a:pPr>
            <a:r>
              <a:rPr lang="en-US" altLang="ko-KR" sz="1100" dirty="0"/>
              <a:t>-what's up java(</a:t>
            </a:r>
            <a:r>
              <a:rPr lang="ko-KR" altLang="en-US" sz="1100" dirty="0" err="1"/>
              <a:t>임독혁</a:t>
            </a:r>
            <a:r>
              <a:rPr lang="ko-KR" altLang="en-US" sz="1100" dirty="0"/>
              <a:t> 저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 fontAlgn="base">
              <a:lnSpc>
                <a:spcPct val="90000"/>
              </a:lnSpc>
            </a:pPr>
            <a:r>
              <a:rPr lang="en-US" altLang="ko-KR" sz="1100" dirty="0"/>
              <a:t>-</a:t>
            </a:r>
            <a:r>
              <a:rPr lang="ko-KR" altLang="en-US" sz="1100" dirty="0"/>
              <a:t>온라인게임 서버프로그래밍</a:t>
            </a:r>
            <a:r>
              <a:rPr lang="en-US" altLang="ko-KR" sz="1100" dirty="0"/>
              <a:t>(</a:t>
            </a:r>
            <a:r>
              <a:rPr lang="ko-KR" altLang="en-US" sz="1100" dirty="0"/>
              <a:t>한동훈 저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 fontAlgn="base">
              <a:lnSpc>
                <a:spcPct val="90000"/>
              </a:lnSpc>
            </a:pPr>
            <a:r>
              <a:rPr lang="en-US" altLang="ko-KR" sz="1100" b="1" dirty="0"/>
              <a:t>7.2 </a:t>
            </a:r>
            <a:r>
              <a:rPr lang="ko-KR" altLang="en-US" sz="1100" b="1" dirty="0"/>
              <a:t>해외 도서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논문</a:t>
            </a:r>
            <a:endParaRPr lang="ko-KR" altLang="en-US" sz="1100" dirty="0"/>
          </a:p>
          <a:p>
            <a:pPr fontAlgn="base" latinLnBrk="0">
              <a:lnSpc>
                <a:spcPct val="90000"/>
              </a:lnSpc>
            </a:pPr>
            <a:r>
              <a:rPr lang="en-US" altLang="ko-KR" sz="1100" dirty="0"/>
              <a:t>- TCP/IP Sockets In Java (</a:t>
            </a:r>
            <a:r>
              <a:rPr lang="en-US" altLang="ko-KR" sz="1100" dirty="0" err="1"/>
              <a:t>Kenneth.I.Calvart</a:t>
            </a:r>
            <a:r>
              <a:rPr lang="en-US" altLang="ko-KR" sz="1100" dirty="0"/>
              <a:t>, Michael </a:t>
            </a:r>
            <a:r>
              <a:rPr lang="en-US" altLang="ko-KR" sz="1100" dirty="0" err="1"/>
              <a:t>J.Donahoos</a:t>
            </a:r>
            <a:r>
              <a:rPr lang="en-US" altLang="ko-KR" sz="1100" dirty="0"/>
              <a:t> </a:t>
            </a:r>
            <a:r>
              <a:rPr lang="ko-KR" altLang="en-US" sz="1100" dirty="0"/>
              <a:t>저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 fontAlgn="base">
              <a:lnSpc>
                <a:spcPct val="90000"/>
              </a:lnSpc>
            </a:pPr>
            <a:r>
              <a:rPr lang="en-US" altLang="ko-KR" sz="1100" b="1" dirty="0"/>
              <a:t>7.3 </a:t>
            </a:r>
            <a:r>
              <a:rPr lang="ko-KR" altLang="en-US" sz="1100" b="1" dirty="0"/>
              <a:t>기타 참고자료</a:t>
            </a:r>
            <a:endParaRPr lang="ko-KR" altLang="en-US" sz="1100" dirty="0"/>
          </a:p>
          <a:p>
            <a:pPr fontAlgn="base" latinLnBrk="0">
              <a:lnSpc>
                <a:spcPct val="90000"/>
              </a:lnSpc>
            </a:pPr>
            <a:r>
              <a:rPr lang="en-US" altLang="ko-KR" sz="1100" dirty="0"/>
              <a:t>- Java TCP </a:t>
            </a:r>
            <a:r>
              <a:rPr lang="ko-KR" altLang="en-US" sz="1100" dirty="0"/>
              <a:t>소켓 프로그래밍 예제 </a:t>
            </a:r>
            <a:r>
              <a:rPr lang="en-US" altLang="ko-KR" sz="1100" dirty="0"/>
              <a:t>- </a:t>
            </a:r>
            <a:r>
              <a:rPr lang="ko-KR" altLang="en-US" sz="1100" dirty="0"/>
              <a:t>채팅 프로그램 만들기</a:t>
            </a:r>
            <a:r>
              <a:rPr lang="en-US" altLang="ko-KR" sz="1100" dirty="0"/>
              <a:t>(</a:t>
            </a:r>
            <a:r>
              <a:rPr lang="ko-KR" altLang="en-US" sz="1100" dirty="0"/>
              <a:t>멀티 쓰레드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 fontAlgn="base" latinLnBrk="0">
              <a:lnSpc>
                <a:spcPct val="90000"/>
              </a:lnSpc>
            </a:pPr>
            <a:r>
              <a:rPr lang="en-US" altLang="ko-KR" sz="1100" dirty="0"/>
              <a:t>http://jeong-pro.tistory.com/134</a:t>
            </a:r>
            <a:endParaRPr lang="ko-KR" altLang="en-US" sz="1100" dirty="0"/>
          </a:p>
          <a:p>
            <a:pPr fontAlgn="base" latinLnBrk="0">
              <a:lnSpc>
                <a:spcPct val="90000"/>
              </a:lnSpc>
            </a:pPr>
            <a:r>
              <a:rPr lang="en-US" altLang="ko-KR" sz="1100" dirty="0"/>
              <a:t>- JAVA*58. </a:t>
            </a:r>
            <a:r>
              <a:rPr lang="ko-KR" altLang="en-US" sz="1100" dirty="0"/>
              <a:t>네트워크</a:t>
            </a:r>
            <a:r>
              <a:rPr lang="en-US" altLang="ko-KR" sz="1100" dirty="0"/>
              <a:t>(Network), </a:t>
            </a:r>
            <a:r>
              <a:rPr lang="ko-KR" altLang="en-US" sz="1100" dirty="0"/>
              <a:t>소켓</a:t>
            </a:r>
            <a:r>
              <a:rPr lang="en-US" altLang="ko-KR" sz="1100" dirty="0"/>
              <a:t>(Socket), </a:t>
            </a:r>
            <a:r>
              <a:rPr lang="ko-KR" altLang="en-US" sz="1100" dirty="0" err="1"/>
              <a:t>서버소켓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ServerSocket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 fontAlgn="base" latinLnBrk="0">
              <a:lnSpc>
                <a:spcPct val="90000"/>
              </a:lnSpc>
            </a:pPr>
            <a:r>
              <a:rPr lang="en-US" altLang="ko-KR" sz="1100" dirty="0"/>
              <a:t>https://blog.naver.com/isaac7263/221353727293</a:t>
            </a:r>
            <a:endParaRPr lang="ko-KR" altLang="en-US" sz="1100" dirty="0"/>
          </a:p>
          <a:p>
            <a:pPr fontAlgn="base" latinLnBrk="0">
              <a:lnSpc>
                <a:spcPct val="90000"/>
              </a:lnSpc>
            </a:pPr>
            <a:r>
              <a:rPr lang="en-US" altLang="ko-KR" sz="1100" dirty="0"/>
              <a:t>- [JAVA] </a:t>
            </a:r>
            <a:r>
              <a:rPr lang="ko-KR" altLang="en-US" sz="1100" dirty="0"/>
              <a:t>자바 네트워크</a:t>
            </a:r>
            <a:r>
              <a:rPr lang="en-US" altLang="ko-KR" sz="1100" dirty="0"/>
              <a:t>(Network) </a:t>
            </a:r>
            <a:r>
              <a:rPr lang="ko-KR" altLang="en-US" sz="1100" dirty="0"/>
              <a:t>용어 정리</a:t>
            </a:r>
          </a:p>
          <a:p>
            <a:pPr fontAlgn="base" latinLnBrk="0">
              <a:lnSpc>
                <a:spcPct val="90000"/>
              </a:lnSpc>
            </a:pPr>
            <a:r>
              <a:rPr lang="en-US" altLang="ko-KR" sz="1100" dirty="0"/>
              <a:t>https://blog.naver.com/bsw2428/221319992206 </a:t>
            </a:r>
            <a:endParaRPr lang="ko-KR" altLang="en-US" sz="1100" dirty="0"/>
          </a:p>
          <a:p>
            <a:pPr fontAlgn="base" latinLnBrk="0">
              <a:lnSpc>
                <a:spcPct val="90000"/>
              </a:lnSpc>
            </a:pPr>
            <a:r>
              <a:rPr lang="en-US" altLang="ko-KR" sz="1100" dirty="0"/>
              <a:t>- [JAVA] </a:t>
            </a:r>
            <a:r>
              <a:rPr lang="ko-KR" altLang="en-US" sz="1100" dirty="0"/>
              <a:t>자바 </a:t>
            </a:r>
            <a:r>
              <a:rPr lang="en-US" altLang="ko-KR" sz="1100" dirty="0"/>
              <a:t>TCP </a:t>
            </a:r>
            <a:r>
              <a:rPr lang="ko-KR" altLang="en-US" sz="1100" dirty="0"/>
              <a:t>소켓 프로그래밍 </a:t>
            </a:r>
            <a:r>
              <a:rPr lang="en-US" altLang="ko-KR" sz="1100" dirty="0"/>
              <a:t>/ </a:t>
            </a:r>
            <a:r>
              <a:rPr lang="ko-KR" altLang="en-US" sz="1100" dirty="0"/>
              <a:t>채팅 예제 </a:t>
            </a:r>
            <a:r>
              <a:rPr lang="en-US" altLang="ko-KR" sz="1100" dirty="0"/>
              <a:t>2</a:t>
            </a:r>
            <a:endParaRPr lang="ko-KR" altLang="en-US" sz="1100" dirty="0"/>
          </a:p>
          <a:p>
            <a:pPr fontAlgn="base" latinLnBrk="0">
              <a:lnSpc>
                <a:spcPct val="90000"/>
              </a:lnSpc>
            </a:pPr>
            <a:r>
              <a:rPr lang="en-US" altLang="ko-KR" sz="1100" dirty="0"/>
              <a:t>https://blog.naver.com/PostView.nhn?blogId=bsw2428&amp;logNo=221325274675&amp;parentCategoryNo=&amp;categoryNo=10&amp;viewDate=&amp;isShowPopularPosts=true&amp;from=search</a:t>
            </a:r>
            <a:endParaRPr lang="ko-KR" altLang="en-US" sz="1100" dirty="0"/>
          </a:p>
          <a:p>
            <a:pPr fontAlgn="base" latinLnBrk="0">
              <a:lnSpc>
                <a:spcPct val="9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자바</a:t>
            </a:r>
            <a:r>
              <a:rPr lang="en-US" altLang="ko-KR" sz="1100" dirty="0"/>
              <a:t>238 </a:t>
            </a:r>
            <a:r>
              <a:rPr lang="ko-KR" altLang="en-US" sz="1100" dirty="0"/>
              <a:t>네트워크 개념 공부</a:t>
            </a:r>
            <a:r>
              <a:rPr lang="en-US" altLang="ko-KR" sz="1100" dirty="0"/>
              <a:t>3 Socket, </a:t>
            </a:r>
            <a:r>
              <a:rPr lang="en-US" altLang="ko-KR" sz="1100" dirty="0" err="1"/>
              <a:t>ServerSocket</a:t>
            </a:r>
            <a:r>
              <a:rPr lang="en-US" altLang="ko-KR" sz="1100" dirty="0"/>
              <a:t> </a:t>
            </a:r>
            <a:r>
              <a:rPr lang="ko-KR" altLang="en-US" sz="1100" dirty="0"/>
              <a:t>클래스</a:t>
            </a:r>
            <a:r>
              <a:rPr lang="en-US" altLang="ko-KR" sz="1100" dirty="0"/>
              <a:t>, TCP</a:t>
            </a:r>
            <a:r>
              <a:rPr lang="ko-KR" altLang="en-US" sz="1100" dirty="0"/>
              <a:t>를 위한 구조</a:t>
            </a:r>
          </a:p>
          <a:p>
            <a:pPr fontAlgn="base" latinLnBrk="0">
              <a:lnSpc>
                <a:spcPct val="90000"/>
              </a:lnSpc>
            </a:pPr>
            <a:r>
              <a:rPr lang="en-US" altLang="ko-KR" sz="1100" dirty="0"/>
              <a:t>https://blog.naver.com/lobolook/220095234315</a:t>
            </a:r>
            <a:endParaRPr lang="ko-KR" altLang="en-US" sz="1100" dirty="0"/>
          </a:p>
          <a:p>
            <a:pPr>
              <a:lnSpc>
                <a:spcPct val="90000"/>
              </a:lnSpc>
            </a:pPr>
            <a:endParaRPr lang="ko-KR" altLang="en-US" sz="1100" dirty="0"/>
          </a:p>
        </p:txBody>
      </p:sp>
      <p:pic>
        <p:nvPicPr>
          <p:cNvPr id="4098" name="Picture 2" descr="http://www.segrpublishing.com/wp-content/uploads/2016/12/book-pile-png.png">
            <a:extLst>
              <a:ext uri="{FF2B5EF4-FFF2-40B4-BE49-F238E27FC236}">
                <a16:creationId xmlns:a16="http://schemas.microsoft.com/office/drawing/2014/main" id="{D4BA7308-623D-4A7D-A887-EC26959DE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06" y="1086654"/>
            <a:ext cx="3364992" cy="494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92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911DEB-6F3F-44EF-9478-5B491AC17E8C}"/>
              </a:ext>
            </a:extLst>
          </p:cNvPr>
          <p:cNvSpPr/>
          <p:nvPr/>
        </p:nvSpPr>
        <p:spPr>
          <a:xfrm>
            <a:off x="3588059" y="2868491"/>
            <a:ext cx="521859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Content 1</a:t>
            </a:r>
          </a:p>
          <a:p>
            <a:pPr algn="dist"/>
            <a:endParaRPr lang="en-US" altLang="ko-KR" sz="35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dist"/>
            <a:r>
              <a:rPr lang="ko-KR" altLang="en-US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설계</a:t>
            </a:r>
            <a:r>
              <a:rPr lang="en-US" altLang="ko-KR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/</a:t>
            </a:r>
            <a:r>
              <a:rPr lang="ko-KR" altLang="en-US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60804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572F6A24-139E-4EB5-86D2-431F42EF8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8">
            <a:extLst>
              <a:ext uri="{FF2B5EF4-FFF2-40B4-BE49-F238E27FC236}">
                <a16:creationId xmlns:a16="http://schemas.microsoft.com/office/drawing/2014/main" id="{3963AE85-BE5D-4975-BACF-DDDCC9C2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E7751F0-16BF-4A9D-B778-5D46B92B4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1D755924-121A-47AA-8613-995D4108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D2AFDA-19BE-4455-830E-1541E5D7B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0" name="Picture 22">
              <a:extLst>
                <a:ext uri="{FF2B5EF4-FFF2-40B4-BE49-F238E27FC236}">
                  <a16:creationId xmlns:a16="http://schemas.microsoft.com/office/drawing/2014/main" id="{0FB15EBF-E414-4E00-87E7-700A78A60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4F2BFB-C266-46B0-A145-A6EC2ED2CC41}"/>
              </a:ext>
            </a:extLst>
          </p:cNvPr>
          <p:cNvSpPr txBox="1"/>
          <p:nvPr/>
        </p:nvSpPr>
        <p:spPr>
          <a:xfrm>
            <a:off x="6094412" y="982132"/>
            <a:ext cx="4802185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ko-KR" sz="4100" spc="-15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14</a:t>
            </a:r>
            <a:r>
              <a:rPr lang="ko-KR" altLang="en-US" sz="4100" spc="-15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불란</a:t>
            </a:r>
            <a:r>
              <a:rPr lang="en-US" altLang="ko-KR" sz="4100" spc="-15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(Catch-ur-Mind)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DA5B05-DD14-4860-AC45-02A8D2EE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C5B5F8-1E5A-4DE2-98E7-868C24F22A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8" r="1592" b="-3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BE37AC-AD36-4C42-9B8C-C5500F4E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289D576D-8E44-4535-B689-0481FC4BDA36}"/>
              </a:ext>
            </a:extLst>
          </p:cNvPr>
          <p:cNvSpPr txBox="1"/>
          <p:nvPr/>
        </p:nvSpPr>
        <p:spPr>
          <a:xfrm>
            <a:off x="6094412" y="2556932"/>
            <a:ext cx="480218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defRPr lang="ko-KR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네트워크를 이용한 멀티플레이 게임</a:t>
            </a:r>
            <a:endParaRPr lang="en-US" altLang="ko-KR" sz="25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lang="ko-KR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lang="ko-KR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목적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네트워크를 이용한 여러 명의 동시접속이 가능한 게임 개발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lang="ko-KR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주안점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네트워크 서버 구축 및 상호간 통신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DB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를 이용한 로그인 시스템과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제시어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lang="ko-KR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3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5F01BD1-E3CB-4562-A77C-00A3ED246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2030E9-8BC2-4840-8C6B-991B68C51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51493CA-1EAE-4C5B-9C46-8437DD51C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B01891-F01D-4D0D-A631-E29F0EA8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8B1DE3F-E4E6-4E5E-9213-CB6C7AA92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AFE6BB3-9290-46EA-8067-AA9277C70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8A88AD-8F0D-4939-AD5D-4C0E45509C01}"/>
              </a:ext>
            </a:extLst>
          </p:cNvPr>
          <p:cNvSpPr txBox="1"/>
          <p:nvPr/>
        </p:nvSpPr>
        <p:spPr>
          <a:xfrm>
            <a:off x="4626508" y="982132"/>
            <a:ext cx="6270090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ko-KR" sz="4400" spc="-15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14</a:t>
            </a:r>
            <a:r>
              <a:rPr lang="ko-KR" altLang="en-US" sz="4400" spc="-15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불란</a:t>
            </a:r>
            <a:endParaRPr lang="en-US" altLang="ko-KR" sz="4400" spc="-15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325209-1BB3-4A1C-97C2-17DCDC165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DAD83E5-9D75-4A1E-A9A0-CA143EB1E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2683" y="2122701"/>
            <a:ext cx="2433793" cy="243379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3EE5F5-AF73-46E3-90B6-27EEFDAC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4">
            <a:extLst>
              <a:ext uri="{FF2B5EF4-FFF2-40B4-BE49-F238E27FC236}">
                <a16:creationId xmlns:a16="http://schemas.microsoft.com/office/drawing/2014/main" id="{3E91208B-4954-4F22-8CFA-31447CB007DC}"/>
              </a:ext>
            </a:extLst>
          </p:cNvPr>
          <p:cNvSpPr txBox="1"/>
          <p:nvPr/>
        </p:nvSpPr>
        <p:spPr>
          <a:xfrm>
            <a:off x="4636483" y="2556932"/>
            <a:ext cx="626011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ko-KR" altLang="en-US" dirty="0">
                <a:solidFill>
                  <a:srgbClr val="262626"/>
                </a:solidFill>
                <a:latin typeface="+mj-ea"/>
                <a:ea typeface="+mj-ea"/>
              </a:rPr>
              <a:t>사용성</a:t>
            </a:r>
            <a:endParaRPr lang="en-US" altLang="ko-KR" dirty="0">
              <a:solidFill>
                <a:srgbClr val="262626"/>
              </a:solidFill>
              <a:latin typeface="+mj-ea"/>
              <a:ea typeface="+mj-ea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ko-KR" altLang="en-US" dirty="0">
                <a:solidFill>
                  <a:srgbClr val="262626"/>
                </a:solidFill>
                <a:latin typeface="+mj-ea"/>
                <a:ea typeface="+mj-ea"/>
              </a:rPr>
              <a:t>정확성</a:t>
            </a:r>
            <a:endParaRPr lang="en-US" altLang="ko-KR" dirty="0">
              <a:solidFill>
                <a:srgbClr val="262626"/>
              </a:solidFill>
              <a:latin typeface="+mj-ea"/>
              <a:ea typeface="+mj-ea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ko-KR" altLang="en-US" dirty="0">
                <a:solidFill>
                  <a:srgbClr val="262626"/>
                </a:solidFill>
                <a:latin typeface="+mj-ea"/>
                <a:ea typeface="+mj-ea"/>
              </a:rPr>
              <a:t>오락성</a:t>
            </a:r>
            <a:endParaRPr lang="en-US" altLang="ko-KR" dirty="0">
              <a:solidFill>
                <a:srgbClr val="262626"/>
              </a:solidFill>
              <a:latin typeface="+mj-ea"/>
              <a:ea typeface="+mj-ea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ko-KR" altLang="en-US" dirty="0">
                <a:solidFill>
                  <a:srgbClr val="262626"/>
                </a:solidFill>
                <a:latin typeface="+mj-ea"/>
                <a:ea typeface="+mj-ea"/>
              </a:rPr>
              <a:t>신속성</a:t>
            </a:r>
            <a:endParaRPr lang="en-US" altLang="ko-KR" dirty="0">
              <a:solidFill>
                <a:srgbClr val="262626"/>
              </a:solidFill>
              <a:latin typeface="+mj-ea"/>
              <a:ea typeface="+mj-ea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altLang="ko-KR" dirty="0">
              <a:solidFill>
                <a:srgbClr val="262626"/>
              </a:solidFill>
              <a:latin typeface="+mj-ea"/>
              <a:ea typeface="+mj-ea"/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ko-KR" altLang="en-US" sz="2000" dirty="0">
                <a:solidFill>
                  <a:srgbClr val="262626"/>
                </a:solidFill>
                <a:latin typeface="+mj-ea"/>
                <a:ea typeface="+mj-ea"/>
              </a:rPr>
              <a:t>다음 네 가지 사항을 중심으로 고려하여 개발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altLang="ko-KR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7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C0C018-B473-423E-BAC1-5205951395E8}"/>
              </a:ext>
            </a:extLst>
          </p:cNvPr>
          <p:cNvSpPr/>
          <p:nvPr/>
        </p:nvSpPr>
        <p:spPr>
          <a:xfrm>
            <a:off x="1640236" y="1631810"/>
            <a:ext cx="339294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71876">
              <a:spcBef>
                <a:spcPct val="0"/>
              </a:spcBef>
              <a:defRPr lang="ko-KR"/>
            </a:pPr>
            <a:r>
              <a:rPr lang="ko-KR" altLang="en-US" sz="3500" dirty="0">
                <a:latin typeface="굴림" panose="020B0600000101010101" pitchFamily="50" charset="-127"/>
                <a:ea typeface="굴림" panose="020B0600000101010101" pitchFamily="50" charset="-127"/>
              </a:rPr>
              <a:t>개발 중점사항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28F4A-EB2B-4A43-9D9E-2B1B8C10267D}"/>
              </a:ext>
            </a:extLst>
          </p:cNvPr>
          <p:cNvSpPr txBox="1"/>
          <p:nvPr/>
        </p:nvSpPr>
        <p:spPr>
          <a:xfrm>
            <a:off x="1381085" y="2702975"/>
            <a:ext cx="7137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Server &amp; DB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UI &amp; Client</a:t>
            </a:r>
          </a:p>
          <a:p>
            <a:pPr marL="285750" indent="-285750">
              <a:buFont typeface="Arial" panose="020B0604020202020204" pitchFamily="34" charset="0"/>
              <a:buChar char="•"/>
              <a:defRPr lang="ko-KR" altLang="en-US"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 lang="ko-KR" altLang="en-US"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 lang="ko-KR" altLang="en-US"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 lang="ko-KR" altLang="en-US"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 lang="ko-KR" altLang="en-US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개발에 필요한 요소를 두가지로 나눠 분담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 lang="ko-KR" altLang="en-US"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 lang="ko-KR" altLang="en-US"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defRPr lang="ko-KR" altLang="en-US"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 descr="Fullform Gui ">
            <a:extLst>
              <a:ext uri="{FF2B5EF4-FFF2-40B4-BE49-F238E27FC236}">
                <a16:creationId xmlns:a16="http://schemas.microsoft.com/office/drawing/2014/main" id="{A01EFE40-B0C8-4E2A-9F68-CE8EE11B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52" y="1237281"/>
            <a:ext cx="2364944" cy="238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jobindexworld.com/_upload/content/201706/thumb/MUSxwXDCq1KM96RJ.png">
            <a:extLst>
              <a:ext uri="{FF2B5EF4-FFF2-40B4-BE49-F238E27FC236}">
                <a16:creationId xmlns:a16="http://schemas.microsoft.com/office/drawing/2014/main" id="{BFDB1C23-E2C8-4633-99A3-3086E9D9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7281"/>
            <a:ext cx="2422639" cy="238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데이터 베이스에 대한 이미지 검색결과">
            <a:hlinkClick r:id="rId4"/>
            <a:extLst>
              <a:ext uri="{FF2B5EF4-FFF2-40B4-BE49-F238E27FC236}">
                <a16:creationId xmlns:a16="http://schemas.microsoft.com/office/drawing/2014/main" id="{39E7F4A5-CAEF-42C4-9DEA-C716EDCF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20324"/>
            <a:ext cx="4899596" cy="238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4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AE3107B-714A-461C-AC2A-394A70CF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3F6FE8-AF7E-4703-AB78-FD9AFD2AC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6E95CD8-B3B8-425C-8484-D08634E4B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95F701-DCB7-480C-817B-538CD262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7BFDE70-806B-4B63-9B0E-CC97A2E3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4FC4EAC-1FD8-4625-8AFF-04A043613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8582F34-93C2-4894-86D9-E5B17FA9656F}"/>
              </a:ext>
            </a:extLst>
          </p:cNvPr>
          <p:cNvSpPr txBox="1"/>
          <p:nvPr/>
        </p:nvSpPr>
        <p:spPr>
          <a:xfrm>
            <a:off x="1222078" y="2971805"/>
            <a:ext cx="4511664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ko-KR" alt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게임 기능 및 세부사항</a:t>
            </a:r>
            <a:endParaRPr lang="en-US" altLang="ko-KR" sz="5400" kern="1200" cap="none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altLang="ko-KR" sz="5400" kern="1200" cap="none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6D75B7-CF09-4927-A857-F37750026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2636" y="3509772"/>
            <a:ext cx="3566160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E0A986F-4D9A-4E32-8DBD-A2B117A2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770" y="1092200"/>
            <a:ext cx="5003356" cy="470509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2D1009E-59F4-40A4-A247-E851715F8E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650" y="1253744"/>
            <a:ext cx="3320749" cy="2131227"/>
          </a:xfrm>
          <a:prstGeom prst="rect">
            <a:avLst/>
          </a:prstGeom>
        </p:spPr>
      </p:pic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A1E1E0F-9EDE-452D-8FE6-476A81225B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096" y="3522131"/>
            <a:ext cx="3376414" cy="21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2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582F34-93C2-4894-86D9-E5B17FA9656F}"/>
              </a:ext>
            </a:extLst>
          </p:cNvPr>
          <p:cNvSpPr txBox="1"/>
          <p:nvPr/>
        </p:nvSpPr>
        <p:spPr>
          <a:xfrm>
            <a:off x="1222078" y="2971805"/>
            <a:ext cx="4511664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ko-KR" alt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게임 기능 및 세부사항</a:t>
            </a:r>
            <a:endParaRPr lang="en-US" altLang="ko-KR" sz="5400" kern="1200" cap="none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altLang="ko-KR" sz="5400" kern="1200" cap="none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DA8C9A-8785-4B57-A171-449570226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02" y="1293107"/>
            <a:ext cx="5670381" cy="427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8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2825E0-D554-4009-BA9C-18B5A4C97CE6}"/>
              </a:ext>
            </a:extLst>
          </p:cNvPr>
          <p:cNvSpPr/>
          <p:nvPr/>
        </p:nvSpPr>
        <p:spPr>
          <a:xfrm>
            <a:off x="3960921" y="286849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/>
            <a:r>
              <a:rPr lang="en-US" altLang="ko-KR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Content 2</a:t>
            </a:r>
          </a:p>
          <a:p>
            <a:pPr algn="dist"/>
            <a:endParaRPr lang="en-US" altLang="ko-KR" sz="35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dist"/>
            <a:r>
              <a:rPr lang="ko-KR" altLang="en-US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설계</a:t>
            </a:r>
            <a:r>
              <a:rPr lang="en-US" altLang="ko-KR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/</a:t>
            </a:r>
            <a:r>
              <a:rPr lang="ko-KR" altLang="en-US" sz="35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프로젝트의 현실적 제한조건</a:t>
            </a:r>
            <a:endParaRPr lang="en-US" altLang="ko-KR" sz="35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8898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754</Words>
  <Application>Microsoft Office PowerPoint</Application>
  <PresentationFormat>와이드스크린</PresentationFormat>
  <Paragraphs>129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돋움</vt:lpstr>
      <vt:lpstr>바탕</vt:lpstr>
      <vt:lpstr>새굴림</vt:lpstr>
      <vt:lpstr>Arial</vt:lpstr>
      <vt:lpstr>Garamond</vt:lpstr>
      <vt:lpstr>자연주의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kimjh1716@hanmail.net</dc:creator>
  <cp:lastModifiedBy>kimjh1716@hanmail.net</cp:lastModifiedBy>
  <cp:revision>2</cp:revision>
  <dcterms:created xsi:type="dcterms:W3CDTF">2018-09-16T14:03:01Z</dcterms:created>
  <dcterms:modified xsi:type="dcterms:W3CDTF">2018-09-16T14:05:23Z</dcterms:modified>
</cp:coreProperties>
</file>