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orsiva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siva-bold.fntdata"/><Relationship Id="rId21" Type="http://schemas.openxmlformats.org/officeDocument/2006/relationships/font" Target="fonts/Corsiva-regular.fntdata"/><Relationship Id="rId24" Type="http://schemas.openxmlformats.org/officeDocument/2006/relationships/font" Target="fonts/Corsiva-boldItalic.fntdata"/><Relationship Id="rId23" Type="http://schemas.openxmlformats.org/officeDocument/2006/relationships/font" Target="fonts/Corsi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Font typeface="Times New Roman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26155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527850" y="3635325"/>
            <a:ext cx="2088299" cy="52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rsiva"/>
                <a:ea typeface="Corsiva"/>
                <a:cs typeface="Corsiva"/>
                <a:sym typeface="Corsiva"/>
              </a:rPr>
              <a:t>By: Timothy Lagrimas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9" name="Shape 59"/>
          <p:cNvSpPr txBox="1"/>
          <p:nvPr>
            <p:ph idx="2" type="subTitle"/>
          </p:nvPr>
        </p:nvSpPr>
        <p:spPr>
          <a:xfrm>
            <a:off x="4166100" y="2505100"/>
            <a:ext cx="811799" cy="37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rsiva"/>
                <a:ea typeface="Corsiva"/>
                <a:cs typeface="Corsiva"/>
                <a:sym typeface="Corsiva"/>
              </a:rPr>
              <a:t>Weekly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98600" y="1603125"/>
            <a:ext cx="27288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goes to the NFL league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75" y="1204800"/>
            <a:ext cx="4794475" cy="38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5146087" y="2689425"/>
            <a:ext cx="1964700" cy="650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98600" y="1603125"/>
            <a:ext cx="27288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enters a contest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075" y="1302775"/>
            <a:ext cx="4491400" cy="36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6923171" y="3177500"/>
            <a:ext cx="1449600" cy="4254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98600" y="1603125"/>
            <a:ext cx="27288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inputs the generated lineup for the respected week into FanDuel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935" y="1204799"/>
            <a:ext cx="4004937" cy="39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6205900" y="1970625"/>
            <a:ext cx="2077499" cy="3203699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98600" y="1603125"/>
            <a:ext cx="37116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If the user finishes in the top 3, they win real money instantly!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62" y="2771550"/>
            <a:ext cx="72675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7598975" y="3152475"/>
            <a:ext cx="1449600" cy="17772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358075" y="187650"/>
            <a:ext cx="5149500" cy="179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Completed and Future Work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2" y="2060449"/>
            <a:ext cx="8970573" cy="2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753875" y="1843550"/>
            <a:ext cx="57291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Stay safe out there! Keep  up with your weekly Fantasy Forecast!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267000" y="2143050"/>
            <a:ext cx="2610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Problem?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267000" y="2143050"/>
            <a:ext cx="2610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Solution!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453400" y="187650"/>
            <a:ext cx="423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Overview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44200" y="1988000"/>
            <a:ext cx="3727799" cy="282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Statistical Prediction Software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FanDuel Lineup Optimizer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One-Week 10-Player Leagues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Entries up to $5,300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Winnings up to $25,000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Top 3 win cash prizes.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26625" y="1635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The final product consists of two parts: the statistical prediction software on the backend and the website for users to interact with it.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53400" y="187650"/>
            <a:ext cx="423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Assumptions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44200" y="1988000"/>
            <a:ext cx="6167100" cy="282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User compatibility: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Any OS with Google Chrome and Mozilla Firefox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Internet connectivity 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Oswald"/>
            </a:pP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General knowledge of Fantasy Football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98" y="1253573"/>
            <a:ext cx="5218250" cy="35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2453400" y="187650"/>
            <a:ext cx="45872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System Diagram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98875" y="1603125"/>
            <a:ext cx="1649399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goes to the Fantasy Forecast website.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00" y="1603125"/>
            <a:ext cx="7032274" cy="30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714350" y="1888500"/>
            <a:ext cx="1276500" cy="450599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5850" y="1603125"/>
            <a:ext cx="17382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presses the “generate lineup” button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sp>
        <p:nvSpPr>
          <p:cNvPr id="110" name="Shape 110"/>
          <p:cNvSpPr txBox="1"/>
          <p:nvPr>
            <p:ph idx="2"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00" y="1603125"/>
            <a:ext cx="7032274" cy="30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4457787" y="3177500"/>
            <a:ext cx="1964700" cy="650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8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>
                <a:solidFill>
                  <a:srgbClr val="CCCCCC"/>
                </a:solidFill>
                <a:latin typeface="Corsiva"/>
                <a:ea typeface="Corsiva"/>
                <a:cs typeface="Corsiva"/>
                <a:sym typeface="Corsiva"/>
              </a:rPr>
              <a:t>Main User Story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86550" y="1603125"/>
            <a:ext cx="1902899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000">
                <a:solidFill>
                  <a:srgbClr val="CCCCCC"/>
                </a:solidFill>
              </a:rPr>
              <a:t>User is presented with a lineup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7362900" y="187650"/>
            <a:ext cx="1449600" cy="85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rsiva"/>
                <a:ea typeface="Corsiva"/>
                <a:cs typeface="Corsiva"/>
                <a:sym typeface="Corsiva"/>
              </a:rPr>
              <a:t>Fantasy Forecast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496" y="1255209"/>
            <a:ext cx="3675125" cy="37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