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orsiva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D65B453-0D49-4EB6-8B65-3E988B8C59D4}">
  <a:tblStyle styleId="{4D65B453-0D49-4EB6-8B65-3E988B8C59D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73B1DC5-ABA5-42D0-8F65-8550A077D8F5}" styleName="Table_1"/>
  <a:tblStyle styleId="{1A11A7CE-FDB2-417B-81F6-EFA3F301C0BE}" styleName="Table_2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siva-bold.fntdata"/><Relationship Id="rId30" Type="http://schemas.openxmlformats.org/officeDocument/2006/relationships/font" Target="fonts/Corsiva-regular.fntdata"/><Relationship Id="rId11" Type="http://schemas.openxmlformats.org/officeDocument/2006/relationships/slide" Target="slides/slide6.xml"/><Relationship Id="rId33" Type="http://schemas.openxmlformats.org/officeDocument/2006/relationships/font" Target="fonts/Corsiva-boldItalic.fntdata"/><Relationship Id="rId10" Type="http://schemas.openxmlformats.org/officeDocument/2006/relationships/slide" Target="slides/slide5.xml"/><Relationship Id="rId32" Type="http://schemas.openxmlformats.org/officeDocument/2006/relationships/font" Target="fonts/Corsiva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26155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527850" y="3635325"/>
            <a:ext cx="2088299" cy="52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rsiva"/>
                <a:ea typeface="Corsiva"/>
                <a:cs typeface="Corsiva"/>
                <a:sym typeface="Corsiva"/>
              </a:rPr>
              <a:t>By: Timothy Lagrimas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62" name="Shape 62"/>
          <p:cNvSpPr txBox="1"/>
          <p:nvPr>
            <p:ph idx="2" type="subTitle"/>
          </p:nvPr>
        </p:nvSpPr>
        <p:spPr>
          <a:xfrm>
            <a:off x="4166100" y="2505100"/>
            <a:ext cx="811799" cy="37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rsiva"/>
                <a:ea typeface="Corsiva"/>
                <a:cs typeface="Corsiva"/>
                <a:sym typeface="Corsiva"/>
              </a:rPr>
              <a:t>Weekly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453400" y="187650"/>
            <a:ext cx="45872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Weather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25" y="1293123"/>
            <a:ext cx="5141857" cy="34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453400" y="187650"/>
            <a:ext cx="45872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All NFL Players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5" y="1623500"/>
            <a:ext cx="6186875" cy="164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150" y="2828299"/>
            <a:ext cx="7356249" cy="1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092400" y="187650"/>
            <a:ext cx="38222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Play-By-Play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1511060"/>
            <a:ext cx="6937125" cy="183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437" y="2361920"/>
            <a:ext cx="6937123" cy="159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9075" y="3089098"/>
            <a:ext cx="6937124" cy="17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012" y="1404924"/>
            <a:ext cx="4173425" cy="35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2027250" y="187650"/>
            <a:ext cx="5039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FD Point System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98875" y="1603125"/>
            <a:ext cx="1649399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goes to the Fantasy Forecast website.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00" y="1603125"/>
            <a:ext cx="7032274" cy="30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2714350" y="1888500"/>
            <a:ext cx="1276500" cy="450599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85850" y="1603125"/>
            <a:ext cx="17382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presses the “generate lineup” button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163" name="Shape 163"/>
          <p:cNvSpPr txBox="1"/>
          <p:nvPr>
            <p:ph idx="2"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00" y="1603125"/>
            <a:ext cx="7032274" cy="30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4457787" y="3177500"/>
            <a:ext cx="1964700" cy="650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86550" y="1603125"/>
            <a:ext cx="1902899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is presented with a lineup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496" y="1255209"/>
            <a:ext cx="3675125" cy="37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98600" y="1603125"/>
            <a:ext cx="27288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goes to the NFL league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75" y="1204800"/>
            <a:ext cx="4794475" cy="38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146087" y="2689425"/>
            <a:ext cx="1964700" cy="650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98600" y="1603125"/>
            <a:ext cx="27288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enters a contest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075" y="1302775"/>
            <a:ext cx="4491400" cy="36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6923171" y="3177500"/>
            <a:ext cx="1449600" cy="4254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98600" y="1603125"/>
            <a:ext cx="27288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inputs the generated lineup for the respected week into FanDuel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935" y="1204799"/>
            <a:ext cx="4004937" cy="39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6205900" y="1970625"/>
            <a:ext cx="2077499" cy="3203699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267000" y="2143050"/>
            <a:ext cx="2610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Problem?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98600" y="1603125"/>
            <a:ext cx="37116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If the user finishes in the top 3, they win real money instantly!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62" y="2771550"/>
            <a:ext cx="72675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7598975" y="3152475"/>
            <a:ext cx="1449600" cy="17772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Ponder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98600" y="1603125"/>
            <a:ext cx="3711600" cy="32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Why did ____ flame out?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Why is ____ so inconsistent across the board?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768825" y="1659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____ was projected to do amazing this year, what happened?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Inaccurate player evaluations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2213400" y="-145950"/>
            <a:ext cx="5149500" cy="179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Completed and Future Work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905687" y="211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{873B1DC5-ABA5-42D0-8F65-8550A077D8F5}</a:tableStyleId>
              </a:tblPr>
              <a:tblGrid>
                <a:gridCol w="2495550"/>
                <a:gridCol w="3667125"/>
                <a:gridCol w="7810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Task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Description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Status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Find FD Repo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All historic FD data will be needed for testing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Web Crawler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If no downloadable stats, grab data through crawler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Pandas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 for data analysis workflow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iPython Notebook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 for data analysis workflow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MatPlotLib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 for data analysis workflow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NumPy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 for data analysis workflow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Seaborn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Use for data analysis workflow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Linear Regression Model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Create a plot with linear regression model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Predict Single Player FD points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 one position, predict a players points for upcoming week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Multi-Level Regression Model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Multi-Level Regression models are more accurate than linear regression models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213400" y="-145950"/>
            <a:ext cx="5149500" cy="179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Completed and Future Work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670450" y="17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{1A11A7CE-FDB2-417B-81F6-EFA3F301C0BE}</a:tableStyleId>
              </a:tblPr>
              <a:tblGrid>
                <a:gridCol w="2727650"/>
                <a:gridCol w="4008200"/>
                <a:gridCol w="8537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Task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Description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Status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Data Frame automation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For entire season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Data Frame automation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For weeks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Data Frame automation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Per player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Done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Regression Analysis on Weather</a:t>
                      </a: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 Process</a:t>
                      </a: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Regression Analysis on Play-By-Play</a:t>
                      </a: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 Process</a:t>
                      </a: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Strength of Schedule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Create Strength of Schedule Maker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Player vs Strength of Defense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How do they matchup?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Strength of Defense vs Similar Players Already Played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Player vs Player Against Common Opponents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Who is the stronger producer against common opponents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Predict Single Player FD points automation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 one position, automatically predict multiple players points for upcoming week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Predict all positions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 all positions, automatically predict multiple players points for upcoming week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Generate best lineup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generate the best predicted 9 player lineup to produce most points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$60,000 Salary Constraint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Constrain the 9 man lineup to a $60,000 Salary cap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Not Done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753875" y="1843550"/>
            <a:ext cx="57291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Stay safe out there! Keep  up with your weekly Fantasy Forecast!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267000" y="2143050"/>
            <a:ext cx="2610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Solution!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453400" y="187650"/>
            <a:ext cx="4237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Overview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44200" y="1988000"/>
            <a:ext cx="3727799" cy="282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Statistical Prediction Software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FanDuel Lineup Optimizer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One-Week 10-Player Leagues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304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CCCCC"/>
              </a:buClr>
              <a:buSzPct val="100000"/>
              <a:buFont typeface="Oswald"/>
            </a:pPr>
            <a:r>
              <a:rPr lang="en" sz="18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Entries up to $5,300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CCCCC"/>
              </a:buClr>
              <a:buSzPct val="100000"/>
              <a:buFont typeface="Oswald"/>
            </a:pPr>
            <a:r>
              <a:rPr lang="en" sz="18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Winnings up to $25,000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CCCCC"/>
              </a:buClr>
              <a:buSzPct val="100000"/>
              <a:buFont typeface="Oswald"/>
            </a:pPr>
            <a:r>
              <a:rPr lang="en" sz="18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Top 3 win cash prizes.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453400" y="187650"/>
            <a:ext cx="4237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Assumptions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x="958412" y="186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{4D65B453-0D49-4EB6-8B65-3E988B8C59D4}</a:tableStyleId>
              </a:tblPr>
              <a:tblGrid>
                <a:gridCol w="3607675"/>
                <a:gridCol w="3619500"/>
              </a:tblGrid>
              <a:tr h="803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CCCCCC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Operating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CCCCCC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Browsers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CCCCCC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Windows 2000 or later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CCCCCC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Chrome &amp; Firefox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CCCCCC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Mac OS X 10.6.4 or later (Snow Leopard)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CCCCCC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Chrome &amp; Firefox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015150" y="1633200"/>
            <a:ext cx="3113699" cy="187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How does it do?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015150" y="1633200"/>
            <a:ext cx="3113699" cy="187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Regression Analysis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53400" y="187650"/>
            <a:ext cx="45872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System Diagram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025" y="1185450"/>
            <a:ext cx="4965674" cy="382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53400" y="187650"/>
            <a:ext cx="45872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Weather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5" y="1735900"/>
            <a:ext cx="8690651" cy="18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