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59" r:id="rId9"/>
    <p:sldId id="260" r:id="rId10"/>
    <p:sldId id="273" r:id="rId11"/>
    <p:sldId id="272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380"/>
    <a:srgbClr val="FC8D59"/>
    <a:srgbClr val="D53E4F"/>
    <a:srgbClr val="3288BD"/>
    <a:srgbClr val="036564"/>
    <a:srgbClr val="E8DDCB"/>
    <a:srgbClr val="03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120" d="100"/>
          <a:sy n="120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656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1pPr>
            <a:lvl2pPr marL="6858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2pPr>
            <a:lvl3pPr marL="11430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3pPr>
            <a:lvl4pPr marL="16002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4pPr>
            <a:lvl5pPr marL="20574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solidFill>
              <a:srgbClr val="CDB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o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(4/4)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Video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Demografisch (Alter, Erfahrung, Geschlecht)</a:t>
            </a:r>
          </a:p>
          <a:p>
            <a:r>
              <a:rPr lang="de-DE" dirty="0"/>
              <a:t>Umgebungsvariablen (Stuhleinstellungen)</a:t>
            </a:r>
          </a:p>
          <a:p>
            <a:r>
              <a:rPr lang="de-DE" dirty="0"/>
              <a:t>Dauer des </a:t>
            </a:r>
            <a:r>
              <a:rPr lang="de-DE" dirty="0" err="1"/>
              <a:t>Wecktons</a:t>
            </a:r>
            <a:r>
              <a:rPr lang="de-DE" dirty="0"/>
              <a:t> zum Abstellen</a:t>
            </a:r>
          </a:p>
          <a:p>
            <a:r>
              <a:rPr lang="de-DE" dirty="0"/>
              <a:t>Aufgabenergebnisse (Fehlerraten, Zeiten in Gruppen)</a:t>
            </a:r>
          </a:p>
          <a:p>
            <a:r>
              <a:rPr lang="de-DE" dirty="0"/>
              <a:t>Fragebögen (Sam, RSME)</a:t>
            </a:r>
          </a:p>
          <a:p>
            <a:r>
              <a:rPr lang="de-DE" dirty="0"/>
              <a:t>Schlafstatus</a:t>
            </a:r>
          </a:p>
          <a:p>
            <a:r>
              <a:rPr lang="de-DE" dirty="0" err="1"/>
              <a:t>Limesurvey</a:t>
            </a:r>
            <a:r>
              <a:rPr lang="de-DE" dirty="0"/>
              <a:t> (Müdigkeit vorher/</a:t>
            </a:r>
            <a:r>
              <a:rPr lang="de-DE" dirty="0" err="1"/>
              <a:t>nachehr</a:t>
            </a:r>
            <a:r>
              <a:rPr lang="de-DE" dirty="0"/>
              <a:t>, Aufgabenschwierigkeit, Komfort mit VR Brille, ..)</a:t>
            </a:r>
          </a:p>
        </p:txBody>
      </p:sp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 und Weise des Aufwachens beeinträchtigt die anschließende Aufgabenbewältigung nicht signifikant</a:t>
            </a:r>
          </a:p>
          <a:p>
            <a:r>
              <a:rPr lang="de-DE" dirty="0"/>
              <a:t>Demografie</a:t>
            </a:r>
          </a:p>
          <a:p>
            <a:r>
              <a:rPr lang="de-DE" dirty="0"/>
              <a:t>Studiendurchführung und Umgebung</a:t>
            </a:r>
          </a:p>
          <a:p>
            <a:r>
              <a:rPr lang="de-DE" dirty="0"/>
              <a:t>Aufgaben gut gewählt, warum diese Ergebnisse?</a:t>
            </a:r>
          </a:p>
          <a:p>
            <a:r>
              <a:rPr lang="de-DE" dirty="0" err="1"/>
              <a:t>Implentierung</a:t>
            </a:r>
            <a:r>
              <a:rPr lang="de-DE" dirty="0"/>
              <a:t> gut gemacht? </a:t>
            </a:r>
          </a:p>
          <a:p>
            <a:r>
              <a:rPr lang="de-DE" dirty="0"/>
              <a:t>Zukunftsaussicht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5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</a:t>
            </a:r>
          </a:p>
          <a:p>
            <a:r>
              <a:rPr lang="de-DE" dirty="0"/>
              <a:t>Hypothesen und Parameter und Gruppen</a:t>
            </a:r>
          </a:p>
          <a:p>
            <a:r>
              <a:rPr lang="de-DE" dirty="0"/>
              <a:t>Bewertung der Ergebnisse</a:t>
            </a:r>
          </a:p>
          <a:p>
            <a:r>
              <a:rPr lang="de-DE"/>
              <a:t>Zukünftige </a:t>
            </a:r>
            <a:r>
              <a:rPr lang="de-DE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20900B0-7EDA-42CC-A5BF-AB23E78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 action="ppaction://hlinkfile"/>
              </a:rPr>
              <a:t>\\todo</a:t>
            </a:r>
            <a:r>
              <a:rPr lang="de-DE" dirty="0"/>
              <a:t>: </a:t>
            </a:r>
          </a:p>
          <a:p>
            <a:r>
              <a:rPr lang="de-DE" dirty="0"/>
              <a:t>gutes Hintergrund design</a:t>
            </a:r>
          </a:p>
          <a:p>
            <a:r>
              <a:rPr lang="de-DE" dirty="0"/>
              <a:t>Alles schön machen :3 :&gt;</a:t>
            </a:r>
          </a:p>
          <a:p>
            <a:r>
              <a:rPr lang="de-DE" dirty="0"/>
              <a:t>wer sagt was aufteilen</a:t>
            </a:r>
          </a:p>
          <a:p>
            <a:r>
              <a:rPr lang="de-DE" dirty="0"/>
              <a:t>Verwandte </a:t>
            </a:r>
            <a:r>
              <a:rPr lang="de-DE" dirty="0" err="1"/>
              <a:t>forschung</a:t>
            </a:r>
            <a:r>
              <a:rPr lang="de-DE" dirty="0"/>
              <a:t> in Motivation ansprechen?</a:t>
            </a:r>
          </a:p>
        </p:txBody>
      </p:sp>
    </p:spTree>
    <p:extLst>
      <p:ext uri="{BB962C8B-B14F-4D97-AF65-F5344CB8AC3E}">
        <p14:creationId xmlns:p14="http://schemas.microsoft.com/office/powerpoint/2010/main" val="216976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Herangehensweise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Diskussion</a:t>
            </a:r>
          </a:p>
          <a:p>
            <a:r>
              <a:rPr lang="de-DE" dirty="0"/>
              <a:t>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Schnittstelle VR und Realität</a:t>
            </a:r>
          </a:p>
          <a:p>
            <a:r>
              <a:rPr lang="de-DE" dirty="0"/>
              <a:t>AR/VR fester Bestandteil im Alltag</a:t>
            </a:r>
          </a:p>
          <a:p>
            <a:r>
              <a:rPr lang="de-DE" dirty="0"/>
              <a:t>Smart-</a:t>
            </a:r>
            <a:r>
              <a:rPr lang="de-DE" dirty="0" err="1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r>
              <a:rPr lang="de-DE" dirty="0"/>
              <a:t>Autonomes Fahren</a:t>
            </a:r>
          </a:p>
          <a:p>
            <a:endParaRPr lang="de-DE" dirty="0"/>
          </a:p>
          <a:p>
            <a:r>
              <a:rPr lang="de-DE" dirty="0"/>
              <a:t>Übergang Ruhephase und Arbeitsphase</a:t>
            </a:r>
          </a:p>
          <a:p>
            <a:r>
              <a:rPr lang="de-DE" dirty="0"/>
              <a:t>Leistungsfähigkeit nach Ruhephase</a:t>
            </a:r>
          </a:p>
          <a:p>
            <a:r>
              <a:rPr lang="de-DE" dirty="0"/>
              <a:t>Aufmerksamkeit, Wachsamkeit, Zuverlässigkeit</a:t>
            </a:r>
          </a:p>
          <a:p>
            <a:r>
              <a:rPr lang="de-DE" dirty="0"/>
              <a:t>Vorbereitung auf Aufgabe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 Umgebung mit Kopfhörer</a:t>
            </a:r>
          </a:p>
          <a:p>
            <a:r>
              <a:rPr lang="de-DE" dirty="0"/>
              <a:t>Werte 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r>
              <a:rPr lang="de-DE" dirty="0"/>
              <a:t>Gaming-Stuhl</a:t>
            </a:r>
          </a:p>
          <a:p>
            <a:r>
              <a:rPr lang="de-DE" dirty="0"/>
              <a:t>Fragebögen SAM und RSME in VR, andere </a:t>
            </a:r>
            <a:r>
              <a:rPr lang="de-DE" dirty="0" err="1"/>
              <a:t>limesurvey</a:t>
            </a:r>
            <a:endParaRPr lang="de-DE" dirty="0"/>
          </a:p>
          <a:p>
            <a:r>
              <a:rPr lang="de-DE" dirty="0"/>
              <a:t>Python, R Skripte, SPSS </a:t>
            </a:r>
            <a:r>
              <a:rPr lang="de-DE" dirty="0" err="1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Übergang schläfriger Zustand, ohne kognitive Belastung, und wacher Zustand, in dem Aufgaben erledigt werden müssen</a:t>
            </a:r>
          </a:p>
          <a:p>
            <a:r>
              <a:rPr lang="de-DE" dirty="0"/>
              <a:t>Hypothesen</a:t>
            </a:r>
          </a:p>
          <a:p>
            <a:r>
              <a:rPr lang="de-DE" dirty="0"/>
              <a:t>Erfasste Parameter: Zeit, Fehlerrate, Blickrichtung</a:t>
            </a:r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Studiendurchführung (Umgebung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Studienablauf : 1. Einführung 2. Ruhephase 3. Aufgaben 4. Fragebögen</a:t>
            </a:r>
          </a:p>
          <a:p>
            <a:r>
              <a:rPr lang="de-DE" dirty="0"/>
              <a:t>SAM und RSME (</a:t>
            </a:r>
            <a:r>
              <a:rPr lang="de-DE" dirty="0" err="1"/>
              <a:t>maybe</a:t>
            </a:r>
            <a:r>
              <a:rPr lang="de-DE" dirty="0"/>
              <a:t> mit </a:t>
            </a:r>
            <a:r>
              <a:rPr lang="de-DE" dirty="0" err="1"/>
              <a:t>pic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96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5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20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280</Words>
  <Application>Microsoft Office PowerPoint</Application>
  <PresentationFormat>Breitbild</PresentationFormat>
  <Paragraphs>68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Futura Lt BT</vt:lpstr>
      <vt:lpstr>Office</vt:lpstr>
      <vt:lpstr>Resync</vt:lpstr>
      <vt:lpstr>PowerPoint-Präsentation</vt:lpstr>
      <vt:lpstr>Übersicht</vt:lpstr>
      <vt:lpstr>Motivation</vt:lpstr>
      <vt:lpstr>Herangehensweise</vt:lpstr>
      <vt:lpstr>Lösungsansatz</vt:lpstr>
      <vt:lpstr>Studiendesign</vt:lpstr>
      <vt:lpstr>45 Probanden in 3 Studiengruppen</vt:lpstr>
      <vt:lpstr>Aufgaben (1/4)</vt:lpstr>
      <vt:lpstr>Aufgaben (2/4)</vt:lpstr>
      <vt:lpstr>Aufgaben (3/4)</vt:lpstr>
      <vt:lpstr>Aufgaben (4/4)</vt:lpstr>
      <vt:lpstr>Ergebnisse</vt:lpstr>
      <vt:lpstr>Diskussion</vt:lpstr>
      <vt:lpstr>Schlussfolgerung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Tobias Lahmann</cp:lastModifiedBy>
  <cp:revision>21</cp:revision>
  <dcterms:created xsi:type="dcterms:W3CDTF">2019-12-06T09:28:42Z</dcterms:created>
  <dcterms:modified xsi:type="dcterms:W3CDTF">2019-12-14T12:47:19Z</dcterms:modified>
</cp:coreProperties>
</file>