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9" r:id="rId5"/>
    <p:sldId id="270" r:id="rId6"/>
    <p:sldId id="260" r:id="rId7"/>
    <p:sldId id="273" r:id="rId8"/>
    <p:sldId id="272" r:id="rId9"/>
    <p:sldId id="278" r:id="rId10"/>
    <p:sldId id="259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5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08B"/>
    <a:srgbClr val="3288BD"/>
    <a:srgbClr val="99D594"/>
    <a:srgbClr val="E6F598"/>
    <a:srgbClr val="FFFFBF"/>
    <a:srgbClr val="D53E4F"/>
    <a:srgbClr val="FC8D59"/>
    <a:srgbClr val="44546A"/>
    <a:srgbClr val="FF00FF"/>
    <a:srgbClr val="B4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101" d="100"/>
          <a:sy n="101" d="100"/>
        </p:scale>
        <p:origin x="1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19.01.2020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14/relationships/chartEx" Target="../charts/chartEx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Fade 20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Fade 5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046205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6F6E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rgbClr val="FF0000"/>
                </a:solidFill>
              </a:rPr>
              <a:t>Die Folie vielleicht nach Herangehensweise beim erklären der </a:t>
            </a:r>
            <a:r>
              <a:rPr lang="de-DE" sz="2000" dirty="0" err="1">
                <a:solidFill>
                  <a:srgbClr val="FF0000"/>
                </a:solidFill>
              </a:rPr>
              <a:t>Paramter</a:t>
            </a:r>
            <a:r>
              <a:rPr lang="de-DE" sz="2000" dirty="0">
                <a:solidFill>
                  <a:srgbClr val="FF0000"/>
                </a:solidFill>
              </a:rPr>
              <a:t> die wir untersuchen werden? 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(1/11) </a:t>
            </a:r>
            <a:r>
              <a:rPr lang="de-DE" sz="2400" dirty="0">
                <a:solidFill>
                  <a:srgbClr val="FF0000"/>
                </a:solidFill>
              </a:rPr>
              <a:t>hier SAM raus? Und weise </a:t>
            </a:r>
            <a:r>
              <a:rPr lang="de-DE" sz="2400" dirty="0" err="1">
                <a:solidFill>
                  <a:srgbClr val="FF0000"/>
                </a:solidFill>
              </a:rPr>
              <a:t>schrift</a:t>
            </a:r>
            <a:r>
              <a:rPr lang="de-DE" sz="2400" dirty="0">
                <a:solidFill>
                  <a:srgbClr val="FF0000"/>
                </a:solidFill>
              </a:rPr>
              <a:t> besser lesen?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0125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147403612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2059168894"/>
                  </p:ext>
                </p:extLst>
              </p:nvPr>
            </p:nvGraphicFramePr>
            <p:xfrm>
              <a:off x="8003634" y="1879200"/>
              <a:ext cx="3350166" cy="400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69394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6766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21243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(9/11)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488861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9077156"/>
                  </p:ext>
                </p:extLst>
              </p:nvPr>
            </p:nvGraphicFramePr>
            <p:xfrm>
              <a:off x="5098093" y="1825625"/>
              <a:ext cx="6255707" cy="32577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8093" y="1825625"/>
                <a:ext cx="6255707" cy="3257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(11/11)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396096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VR</a:t>
            </a:r>
          </a:p>
          <a:p>
            <a:r>
              <a:rPr lang="de-DE" dirty="0"/>
              <a:t> Hypothesen und Parameter und Gruppen</a:t>
            </a:r>
          </a:p>
          <a:p>
            <a:r>
              <a:rPr lang="de-DE" dirty="0"/>
              <a:t> Bewertung der Ergebnisse</a:t>
            </a:r>
          </a:p>
          <a:p>
            <a:r>
              <a:rPr lang="de-DE" dirty="0"/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(1/10)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VR/AR Erfahrung</a:t>
            </a:r>
          </a:p>
        </p:txBody>
      </p:sp>
    </p:spTree>
    <p:extLst>
      <p:ext uri="{BB962C8B-B14F-4D97-AF65-F5344CB8AC3E}">
        <p14:creationId xmlns:p14="http://schemas.microsoft.com/office/powerpoint/2010/main" val="207104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SAM vorhernachher /RSME (nach Gruppen Tabelle)</a:t>
            </a:r>
          </a:p>
        </p:txBody>
      </p:sp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- Schnittstelle VR und Realität</a:t>
            </a:r>
          </a:p>
          <a:p>
            <a:pPr marL="0" indent="0">
              <a:buNone/>
            </a:pPr>
            <a:r>
              <a:rPr lang="de-DE" dirty="0"/>
              <a:t>- AR/VR fester Bestandteil im Alltag</a:t>
            </a:r>
          </a:p>
          <a:p>
            <a:pPr marL="0" indent="0">
              <a:buNone/>
            </a:pPr>
            <a:r>
              <a:rPr lang="de-DE" dirty="0"/>
              <a:t>- 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pPr marL="0" indent="0">
              <a:buNone/>
            </a:pPr>
            <a:r>
              <a:rPr lang="de-DE" dirty="0"/>
              <a:t>- Autonomes Fahren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- Übergang Ruhephase und Arbeitsphase</a:t>
            </a:r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</a:t>
            </a:r>
          </a:p>
          <a:p>
            <a:pPr marL="0" indent="0">
              <a:buNone/>
            </a:pPr>
            <a:r>
              <a:rPr lang="de-DE" dirty="0"/>
              <a:t>-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(3/10)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links Stuhlgrafik, rechts Tabelle Stuhlwinkeleinstellungen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(4/10)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Dauer des </a:t>
            </a:r>
            <a:r>
              <a:rPr lang="de-DE" dirty="0" err="1">
                <a:solidFill>
                  <a:srgbClr val="FF0000"/>
                </a:solidFill>
              </a:rPr>
              <a:t>Wecktons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(Zu wenig für eine </a:t>
            </a:r>
            <a:r>
              <a:rPr lang="de-DE" dirty="0" err="1">
                <a:solidFill>
                  <a:srgbClr val="FF0000"/>
                </a:solidFill>
              </a:rPr>
              <a:t>seite</a:t>
            </a:r>
            <a:r>
              <a:rPr lang="de-DE" dirty="0">
                <a:solidFill>
                  <a:srgbClr val="FF0000"/>
                </a:solidFill>
              </a:rPr>
              <a:t> oder egal weil eh nur </a:t>
            </a:r>
            <a:r>
              <a:rPr lang="de-DE" dirty="0" err="1">
                <a:solidFill>
                  <a:srgbClr val="FF0000"/>
                </a:solidFill>
              </a:rPr>
              <a:t>anhang</a:t>
            </a:r>
            <a:r>
              <a:rPr lang="de-DE" dirty="0">
                <a:solidFill>
                  <a:srgbClr val="FF0000"/>
                </a:solidFill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(5/10)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vorher nachher müde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424705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(6/10)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</a:t>
            </a:r>
            <a:r>
              <a:rPr lang="de-DE" dirty="0" err="1">
                <a:solidFill>
                  <a:srgbClr val="FF0000"/>
                </a:solidFill>
              </a:rPr>
              <a:t>felt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comfortable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sleeping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VR</a:t>
            </a:r>
          </a:p>
        </p:txBody>
      </p:sp>
    </p:spTree>
    <p:extLst>
      <p:ext uri="{BB962C8B-B14F-4D97-AF65-F5344CB8AC3E}">
        <p14:creationId xmlns:p14="http://schemas.microsoft.com/office/powerpoint/2010/main" val="39490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(7/10)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Can </a:t>
            </a:r>
            <a:r>
              <a:rPr lang="de-DE" dirty="0" err="1">
                <a:solidFill>
                  <a:srgbClr val="FF0000"/>
                </a:solidFill>
              </a:rPr>
              <a:t>imagine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woken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up</a:t>
            </a:r>
            <a:r>
              <a:rPr lang="de-DE" dirty="0">
                <a:solidFill>
                  <a:srgbClr val="FF0000"/>
                </a:solidFill>
              </a:rPr>
              <a:t> like </a:t>
            </a:r>
            <a:r>
              <a:rPr lang="de-DE" dirty="0" err="1">
                <a:solidFill>
                  <a:srgbClr val="FF0000"/>
                </a:solidFill>
              </a:rPr>
              <a:t>this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situations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blabla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0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(8/10)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permanent </a:t>
            </a:r>
            <a:r>
              <a:rPr lang="de-DE" dirty="0" err="1">
                <a:solidFill>
                  <a:srgbClr val="FF0000"/>
                </a:solidFill>
              </a:rPr>
              <a:t>wearing</a:t>
            </a:r>
            <a:r>
              <a:rPr lang="de-DE" dirty="0">
                <a:solidFill>
                  <a:srgbClr val="FF0000"/>
                </a:solidFill>
              </a:rPr>
              <a:t> VR Brille wenn die </a:t>
            </a:r>
            <a:r>
              <a:rPr lang="de-DE" dirty="0" err="1">
                <a:solidFill>
                  <a:srgbClr val="FF0000"/>
                </a:solidFill>
              </a:rPr>
              <a:t>tiny</a:t>
            </a:r>
            <a:r>
              <a:rPr lang="de-DE" dirty="0">
                <a:solidFill>
                  <a:srgbClr val="FF0000"/>
                </a:solidFill>
              </a:rPr>
              <a:t> und so sind</a:t>
            </a:r>
          </a:p>
        </p:txBody>
      </p:sp>
    </p:spTree>
    <p:extLst>
      <p:ext uri="{BB962C8B-B14F-4D97-AF65-F5344CB8AC3E}">
        <p14:creationId xmlns:p14="http://schemas.microsoft.com/office/powerpoint/2010/main" val="155620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(9/10)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Die Brille war sehr </a:t>
            </a:r>
            <a:r>
              <a:rPr lang="de-DE">
                <a:solidFill>
                  <a:schemeClr val="bg2"/>
                </a:solidFill>
              </a:rPr>
              <a:t>unangenehm“</a:t>
            </a:r>
          </a:p>
          <a:p>
            <a:pPr>
              <a:buFontTx/>
              <a:buChar char="-"/>
            </a:pPr>
            <a:r>
              <a:rPr lang="de-DE">
                <a:solidFill>
                  <a:schemeClr val="bg2"/>
                </a:solidFill>
              </a:rPr>
              <a:t>…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 </a:t>
            </a:r>
            <a:r>
              <a:rPr lang="de-DE" sz="2400" dirty="0"/>
              <a:t>(10/10)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8773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 VR Umgebung mit Kopfhörer</a:t>
            </a:r>
          </a:p>
          <a:p>
            <a:pPr marL="0" indent="0">
              <a:buNone/>
            </a:pPr>
            <a:r>
              <a:rPr lang="de-DE" dirty="0"/>
              <a:t>- 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pPr marL="0" indent="0">
              <a:buNone/>
            </a:pPr>
            <a:r>
              <a:rPr lang="de-DE" dirty="0"/>
              <a:t>- Gaming-Stuhl</a:t>
            </a:r>
          </a:p>
          <a:p>
            <a:pPr marL="0" indent="0">
              <a:buNone/>
            </a:pPr>
            <a:r>
              <a:rPr lang="de-DE" dirty="0"/>
              <a:t>- 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Lösungsansatz</a:t>
            </a:r>
          </a:p>
          <a:p>
            <a:pPr>
              <a:buFontTx/>
              <a:buChar char="-"/>
            </a:pPr>
            <a:r>
              <a:rPr lang="de-DE" dirty="0"/>
              <a:t>Übergang schläfriger Zustand, ohne kognitive Belastung, und wacher Zustand, in dem Aufgaben erledigt werden müssen</a:t>
            </a:r>
          </a:p>
          <a:p>
            <a:pPr>
              <a:buFontTx/>
              <a:buChar char="-"/>
            </a:pPr>
            <a:r>
              <a:rPr lang="de-DE" dirty="0"/>
              <a:t>Hypothesen</a:t>
            </a:r>
          </a:p>
          <a:p>
            <a:pPr>
              <a:buFontTx/>
              <a:buChar char="-"/>
            </a:pPr>
            <a:r>
              <a:rPr lang="de-DE" dirty="0"/>
              <a:t>Erfasste Parameter: Zeit, Fehlerrate, Blickrichtung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 </a:t>
            </a:r>
            <a:r>
              <a:rPr lang="de-DE" sz="2400" dirty="0">
                <a:solidFill>
                  <a:srgbClr val="FF0000"/>
                </a:solidFill>
              </a:rPr>
              <a:t>das hier vielleicht rausmachen weil eh </a:t>
            </a:r>
            <a:r>
              <a:rPr lang="de-DE" sz="2400" dirty="0" err="1">
                <a:solidFill>
                  <a:srgbClr val="FF0000"/>
                </a:solidFill>
              </a:rPr>
              <a:t>video</a:t>
            </a:r>
            <a:r>
              <a:rPr lang="de-DE" sz="24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756</Words>
  <Application>Microsoft Office PowerPoint</Application>
  <PresentationFormat>Breitbild</PresentationFormat>
  <Paragraphs>170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Futura Lt BT</vt:lpstr>
      <vt:lpstr>Symbol</vt:lpstr>
      <vt:lpstr>Office</vt:lpstr>
      <vt:lpstr>Resync</vt:lpstr>
      <vt:lpstr>Übersicht</vt:lpstr>
      <vt:lpstr>Motivation</vt:lpstr>
      <vt:lpstr>Herangehensweise (1/2)</vt:lpstr>
      <vt:lpstr>Herangehensweise (2/2)</vt:lpstr>
      <vt:lpstr>Aufgaben (1/4)</vt:lpstr>
      <vt:lpstr>Aufgaben (2/4)</vt:lpstr>
      <vt:lpstr>Aufgaben (3/4)</vt:lpstr>
      <vt:lpstr>Aufgaben (4/4) das hier vielleicht rausmachen weil eh video?</vt:lpstr>
      <vt:lpstr>45 Probanden in 3 Studiengruppen</vt:lpstr>
      <vt:lpstr>Video</vt:lpstr>
      <vt:lpstr>Ergebnisse (1/11) hier SAM raus? Und weise schrift besser lesen?</vt:lpstr>
      <vt:lpstr>Ergebnisse (2/11)</vt:lpstr>
      <vt:lpstr>Ergebnisse (3/11)</vt:lpstr>
      <vt:lpstr>Ergebnisse (4/11)</vt:lpstr>
      <vt:lpstr>Ergebnisse (5/11)</vt:lpstr>
      <vt:lpstr>Ergebnisse (6/11)</vt:lpstr>
      <vt:lpstr>Ergebnisse (7/11)</vt:lpstr>
      <vt:lpstr>Ergebnisse (8/11)</vt:lpstr>
      <vt:lpstr>Ergebnisse (9/11)</vt:lpstr>
      <vt:lpstr>Ergebnisse (11/11)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 (1/10)</vt:lpstr>
      <vt:lpstr>Anhang (2/10)</vt:lpstr>
      <vt:lpstr>Anhang (3/10)</vt:lpstr>
      <vt:lpstr>Anhang (4/10)</vt:lpstr>
      <vt:lpstr>Anhang (5/10)</vt:lpstr>
      <vt:lpstr>Anhang (6/10)</vt:lpstr>
      <vt:lpstr>Anhang (7/10)</vt:lpstr>
      <vt:lpstr>Anhang (8/10)</vt:lpstr>
      <vt:lpstr>Anhang (9/10)</vt:lpstr>
      <vt:lpstr>Anhang (10/10)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Tobias Lahmann</cp:lastModifiedBy>
  <cp:revision>74</cp:revision>
  <dcterms:created xsi:type="dcterms:W3CDTF">2019-12-06T09:28:42Z</dcterms:created>
  <dcterms:modified xsi:type="dcterms:W3CDTF">2020-01-19T16:34:59Z</dcterms:modified>
</cp:coreProperties>
</file>