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7651-B64F-43FB-9868-05B8EA16BD8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Resync</a:t>
            </a:r>
            <a:r>
              <a:rPr lang="de-DE" dirty="0" smtClean="0"/>
              <a:t> – Die Überführung ins Bewusstsein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Hier 1 </a:t>
            </a:r>
            <a:r>
              <a:rPr lang="de-DE" dirty="0" err="1" smtClean="0"/>
              <a:t>fancy</a:t>
            </a:r>
            <a:r>
              <a:rPr lang="de-DE" dirty="0" smtClean="0"/>
              <a:t> </a:t>
            </a:r>
            <a:r>
              <a:rPr lang="de-DE" dirty="0" err="1" smtClean="0"/>
              <a:t>picc</a:t>
            </a:r>
            <a:r>
              <a:rPr lang="de-DE" dirty="0" smtClean="0"/>
              <a:t> hin </a:t>
            </a:r>
            <a:r>
              <a:rPr lang="de-DE" dirty="0" err="1" smtClean="0"/>
              <a:t>mayBe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 2: </a:t>
            </a:r>
            <a:r>
              <a:rPr lang="de-DE" dirty="0" err="1" smtClean="0"/>
              <a:t>Stroop</a:t>
            </a:r>
            <a:r>
              <a:rPr lang="de-DE" dirty="0" smtClean="0"/>
              <a:t>-Effekt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 3: Boxen zählen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6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Implementierung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hlinkClick r:id="rId2" action="ppaction://hlinkfile"/>
              </a:rPr>
              <a:t>\\todo</a:t>
            </a:r>
            <a:r>
              <a:rPr lang="de-DE" dirty="0" smtClean="0"/>
              <a:t>: </a:t>
            </a:r>
            <a:r>
              <a:rPr lang="de-DE" dirty="0" err="1" smtClean="0"/>
              <a:t>Implentierung</a:t>
            </a:r>
            <a:r>
              <a:rPr lang="de-DE" dirty="0" smtClean="0"/>
              <a:t> kurz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4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**hier </a:t>
            </a:r>
            <a:r>
              <a:rPr lang="de-DE" dirty="0" err="1" smtClean="0"/>
              <a:t>video</a:t>
            </a:r>
            <a:r>
              <a:rPr lang="de-DE" dirty="0" smtClean="0"/>
              <a:t> zeigen**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Ergebnisse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Demografisch (Alter, Erfahrung, Geschlecht)</a:t>
            </a:r>
          </a:p>
          <a:p>
            <a:r>
              <a:rPr lang="de-DE" dirty="0" smtClean="0"/>
              <a:t>Umgebungsvariablen (Stuhleinstellungen)</a:t>
            </a:r>
          </a:p>
          <a:p>
            <a:r>
              <a:rPr lang="de-DE" dirty="0" smtClean="0"/>
              <a:t>Dauer des </a:t>
            </a:r>
            <a:r>
              <a:rPr lang="de-DE" dirty="0" err="1" smtClean="0"/>
              <a:t>Wecktons</a:t>
            </a:r>
            <a:r>
              <a:rPr lang="de-DE" dirty="0" smtClean="0"/>
              <a:t> zum Abstellen</a:t>
            </a:r>
          </a:p>
          <a:p>
            <a:r>
              <a:rPr lang="de-DE" dirty="0" smtClean="0"/>
              <a:t>Aufgabenergebnisse (Fehlerraten, Zeiten in Gruppen)</a:t>
            </a:r>
          </a:p>
          <a:p>
            <a:r>
              <a:rPr lang="de-DE" dirty="0" smtClean="0"/>
              <a:t>Fragebögen (Sam, RSME)</a:t>
            </a:r>
          </a:p>
          <a:p>
            <a:r>
              <a:rPr lang="de-DE" dirty="0" smtClean="0"/>
              <a:t>Schlafstatus</a:t>
            </a:r>
          </a:p>
          <a:p>
            <a:r>
              <a:rPr lang="de-DE" dirty="0" err="1" smtClean="0"/>
              <a:t>Limesurvey</a:t>
            </a:r>
            <a:r>
              <a:rPr lang="de-DE" dirty="0" smtClean="0"/>
              <a:t> (Müdigkeit vorher/</a:t>
            </a:r>
            <a:r>
              <a:rPr lang="de-DE" dirty="0" err="1" smtClean="0"/>
              <a:t>nachehr</a:t>
            </a:r>
            <a:r>
              <a:rPr lang="de-DE" dirty="0" smtClean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Diskussion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 und Weise des Aufwachens beeinträchtigt die anschließende Aufgabenbewältigung nicht signifikant</a:t>
            </a:r>
          </a:p>
          <a:p>
            <a:r>
              <a:rPr lang="de-DE" dirty="0" smtClean="0"/>
              <a:t>Demografie</a:t>
            </a:r>
          </a:p>
          <a:p>
            <a:r>
              <a:rPr lang="de-DE" dirty="0" smtClean="0"/>
              <a:t>Studiendurchführung und Umgebung</a:t>
            </a:r>
          </a:p>
          <a:p>
            <a:r>
              <a:rPr lang="de-DE" dirty="0" smtClean="0"/>
              <a:t>Aufgaben gut gewählt, warum diese Ergebnisse?</a:t>
            </a:r>
          </a:p>
          <a:p>
            <a:r>
              <a:rPr lang="de-DE" dirty="0" err="1" smtClean="0"/>
              <a:t>Implentierung</a:t>
            </a:r>
            <a:r>
              <a:rPr lang="de-DE" dirty="0" smtClean="0"/>
              <a:t> gut gemacht? </a:t>
            </a:r>
            <a:endParaRPr lang="de-DE" dirty="0"/>
          </a:p>
          <a:p>
            <a:r>
              <a:rPr lang="de-DE" dirty="0" smtClean="0"/>
              <a:t>Zukunftsaussicht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5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Schlussfolgerung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VR</a:t>
            </a:r>
          </a:p>
          <a:p>
            <a:r>
              <a:rPr lang="de-DE" dirty="0" smtClean="0"/>
              <a:t>Hypothesen und Parameter</a:t>
            </a:r>
            <a:r>
              <a:rPr lang="de-DE" dirty="0"/>
              <a:t> </a:t>
            </a:r>
            <a:r>
              <a:rPr lang="de-DE" dirty="0" smtClean="0"/>
              <a:t>und Gruppen</a:t>
            </a:r>
          </a:p>
          <a:p>
            <a:r>
              <a:rPr lang="de-DE" dirty="0" smtClean="0"/>
              <a:t>Bewertung der Ergebnisse</a:t>
            </a:r>
          </a:p>
          <a:p>
            <a:r>
              <a:rPr lang="de-DE" smtClean="0"/>
              <a:t>Zukünftige </a:t>
            </a:r>
            <a:r>
              <a:rPr lang="de-DE" dirty="0" smtClean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hlinkClick r:id="rId2" action="ppaction://hlinkfile"/>
              </a:rPr>
              <a:t>\\todo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smtClean="0"/>
              <a:t>- gutes Hintergrund design</a:t>
            </a:r>
          </a:p>
          <a:p>
            <a:pPr marL="0" indent="0">
              <a:buNone/>
            </a:pPr>
            <a:r>
              <a:rPr lang="de-DE" dirty="0" smtClean="0"/>
              <a:t>- Alles schön machen :3 :&gt;</a:t>
            </a:r>
          </a:p>
          <a:p>
            <a:pPr>
              <a:buFontTx/>
              <a:buChar char="-"/>
            </a:pPr>
            <a:r>
              <a:rPr lang="de-DE" dirty="0" smtClean="0"/>
              <a:t>wer sagt was aufteilen</a:t>
            </a:r>
          </a:p>
          <a:p>
            <a:pPr>
              <a:buFontTx/>
              <a:buChar char="-"/>
            </a:pPr>
            <a:r>
              <a:rPr lang="de-DE" dirty="0" smtClean="0"/>
              <a:t>Verwandte </a:t>
            </a:r>
            <a:r>
              <a:rPr lang="de-DE" dirty="0" err="1" smtClean="0"/>
              <a:t>forschung</a:t>
            </a:r>
            <a:r>
              <a:rPr lang="de-DE" dirty="0" smtClean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Übersicht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Herangehensweise</a:t>
            </a:r>
          </a:p>
          <a:p>
            <a:r>
              <a:rPr lang="de-DE" dirty="0" smtClean="0"/>
              <a:t>Lösungsansatz</a:t>
            </a:r>
          </a:p>
          <a:p>
            <a:r>
              <a:rPr lang="de-DE" dirty="0" smtClean="0"/>
              <a:t>Studiendesign</a:t>
            </a:r>
          </a:p>
          <a:p>
            <a:r>
              <a:rPr lang="de-DE" dirty="0" err="1" smtClean="0"/>
              <a:t>Implentierung</a:t>
            </a:r>
            <a:endParaRPr lang="de-DE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Diskussion</a:t>
            </a:r>
          </a:p>
          <a:p>
            <a:r>
              <a:rPr lang="de-DE" dirty="0" smtClean="0"/>
              <a:t>Schlussfolgerung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Motivation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Schnittstelle VR und Realität</a:t>
            </a:r>
          </a:p>
          <a:p>
            <a:r>
              <a:rPr lang="de-DE" dirty="0" smtClean="0"/>
              <a:t>AR/VR fester Bestandteil im Alltag</a:t>
            </a:r>
          </a:p>
          <a:p>
            <a:r>
              <a:rPr lang="de-DE" dirty="0" smtClean="0"/>
              <a:t>Smart-</a:t>
            </a:r>
            <a:r>
              <a:rPr lang="de-DE" dirty="0" err="1" smtClean="0"/>
              <a:t>Mirrors</a:t>
            </a:r>
            <a:r>
              <a:rPr lang="de-DE" dirty="0" smtClean="0"/>
              <a:t>, Head-</a:t>
            </a:r>
            <a:r>
              <a:rPr lang="de-DE" dirty="0" err="1"/>
              <a:t>U</a:t>
            </a:r>
            <a:r>
              <a:rPr lang="de-DE" dirty="0" err="1" smtClean="0"/>
              <a:t>p</a:t>
            </a:r>
            <a:r>
              <a:rPr lang="de-DE" dirty="0" smtClean="0"/>
              <a:t> Displays</a:t>
            </a:r>
          </a:p>
          <a:p>
            <a:r>
              <a:rPr lang="de-DE" dirty="0" smtClean="0"/>
              <a:t>Autonomes Fahren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Übergang Ruhephase und Arbeitsphase</a:t>
            </a:r>
          </a:p>
          <a:p>
            <a:r>
              <a:rPr lang="de-DE" dirty="0" smtClean="0"/>
              <a:t>Leistungsfähigkeit nach Ruhephase</a:t>
            </a:r>
          </a:p>
          <a:p>
            <a:r>
              <a:rPr lang="de-DE" dirty="0" smtClean="0"/>
              <a:t>Aufmerksamkeit, Wachsamkeit, Zuverlässigkeit</a:t>
            </a:r>
            <a:endParaRPr lang="de-DE" dirty="0" smtClean="0"/>
          </a:p>
          <a:p>
            <a:r>
              <a:rPr lang="de-DE" dirty="0" smtClean="0"/>
              <a:t>Vorbereitung auf Aufgabe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Paramter</a:t>
            </a:r>
            <a:r>
              <a:rPr lang="de-DE" dirty="0" smtClean="0">
                <a:sym typeface="Wingdings" panose="05000000000000000000" pitchFamily="2" charset="2"/>
              </a:rPr>
              <a:t> Licht und Ton : </a:t>
            </a:r>
            <a:r>
              <a:rPr lang="de-DE" dirty="0" err="1" smtClean="0">
                <a:sym typeface="Wingdings" panose="05000000000000000000" pitchFamily="2" charset="2"/>
              </a:rPr>
              <a:t>between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subject</a:t>
            </a:r>
            <a:r>
              <a:rPr lang="de-DE" dirty="0" smtClean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Herangehensweise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VR Umgebung mit Kopfhörer</a:t>
            </a:r>
          </a:p>
          <a:p>
            <a:r>
              <a:rPr lang="de-DE" dirty="0" smtClean="0"/>
              <a:t>Werte aufzeichnen Kopfbewegung, Zeiten </a:t>
            </a:r>
            <a:r>
              <a:rPr lang="de-DE" dirty="0" err="1" smtClean="0"/>
              <a:t>etc</a:t>
            </a:r>
            <a:r>
              <a:rPr lang="de-DE" dirty="0" smtClean="0"/>
              <a:t> -&gt; </a:t>
            </a:r>
            <a:r>
              <a:rPr lang="de-DE" dirty="0" err="1" smtClean="0"/>
              <a:t>csv</a:t>
            </a:r>
            <a:r>
              <a:rPr lang="de-DE" dirty="0" smtClean="0"/>
              <a:t> Format</a:t>
            </a:r>
          </a:p>
          <a:p>
            <a:r>
              <a:rPr lang="de-DE" dirty="0" smtClean="0"/>
              <a:t>Gaming-Stuhl</a:t>
            </a:r>
          </a:p>
          <a:p>
            <a:r>
              <a:rPr lang="de-DE" dirty="0" smtClean="0"/>
              <a:t>Fragebögen SAM und RSME in VR, andere </a:t>
            </a:r>
            <a:r>
              <a:rPr lang="de-DE" dirty="0" err="1" smtClean="0"/>
              <a:t>limesurvey</a:t>
            </a:r>
            <a:endParaRPr lang="de-DE" dirty="0" smtClean="0"/>
          </a:p>
          <a:p>
            <a:r>
              <a:rPr lang="de-DE" dirty="0" smtClean="0"/>
              <a:t>Python, R Skripte, SPSS </a:t>
            </a:r>
            <a:r>
              <a:rPr lang="de-DE" dirty="0" err="1" smtClean="0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Lösungsansatz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Übergang schläfriger Zustand, ohne kognitive Belastung, und wacher Zustand, in dem Aufgaben erledigt werden müssen</a:t>
            </a:r>
          </a:p>
          <a:p>
            <a:r>
              <a:rPr lang="de-DE" dirty="0" smtClean="0"/>
              <a:t>Hypothesen</a:t>
            </a:r>
          </a:p>
          <a:p>
            <a:r>
              <a:rPr lang="de-DE" dirty="0" smtClean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Studiendesign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 (Umgebung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Studienablauf </a:t>
            </a:r>
            <a:r>
              <a:rPr lang="de-DE" dirty="0" smtClean="0"/>
              <a:t>: 1. Einführung 2. Ruhephase 3. Aufgaben 4. Fragebögen</a:t>
            </a:r>
          </a:p>
          <a:p>
            <a:r>
              <a:rPr lang="de-DE" dirty="0" smtClean="0"/>
              <a:t>SAM und RSME (</a:t>
            </a:r>
            <a:r>
              <a:rPr lang="de-DE" dirty="0" err="1" smtClean="0"/>
              <a:t>maybe</a:t>
            </a:r>
            <a:r>
              <a:rPr lang="de-DE" dirty="0" smtClean="0"/>
              <a:t> mit </a:t>
            </a:r>
            <a:r>
              <a:rPr lang="de-DE" dirty="0" err="1" smtClean="0"/>
              <a:t>pic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310" y="365125"/>
            <a:ext cx="10442490" cy="1316347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45 Probanden in 3 Studiengruppen</a:t>
            </a:r>
            <a:endParaRPr lang="de-DE" sz="32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82114" y="1929595"/>
            <a:ext cx="1052386" cy="496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alarm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242883" y="2450757"/>
            <a:ext cx="1433384" cy="318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61252" y="2450757"/>
            <a:ext cx="1433384" cy="318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388177" y="2450757"/>
            <a:ext cx="1433384" cy="31880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11310" y="2000460"/>
            <a:ext cx="2386913" cy="421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5 </a:t>
            </a:r>
            <a:r>
              <a:rPr lang="de-DE" dirty="0" err="1" smtClean="0"/>
              <a:t>seconds</a:t>
            </a:r>
            <a:r>
              <a:rPr lang="de-DE" dirty="0" smtClean="0"/>
              <a:t> fade</a:t>
            </a:r>
            <a:endParaRPr lang="de-DE" dirty="0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548446" y="1925607"/>
            <a:ext cx="2458995" cy="496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20 </a:t>
            </a:r>
            <a:r>
              <a:rPr lang="de-DE" dirty="0" err="1" smtClean="0"/>
              <a:t>seconds</a:t>
            </a:r>
            <a:r>
              <a:rPr lang="de-DE" dirty="0" smtClean="0"/>
              <a:t> fade</a:t>
            </a:r>
            <a:endParaRPr lang="de-DE" dirty="0"/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 rot="16200000">
            <a:off x="730077" y="3646285"/>
            <a:ext cx="2458995" cy="49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15 Probanden</a:t>
            </a:r>
            <a:endParaRPr lang="de-DE" dirty="0"/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 rot="16200000">
            <a:off x="3251884" y="3646285"/>
            <a:ext cx="2458995" cy="49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15 Probanden</a:t>
            </a:r>
            <a:endParaRPr lang="de-DE" dirty="0"/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 rot="16200000">
            <a:off x="7578809" y="3646285"/>
            <a:ext cx="2458995" cy="49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15 Probanden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/>
              <a:t>Aufgaben</a:t>
            </a:r>
            <a:endParaRPr lang="de-DE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 1: Zahlenfolge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 action="ppaction://hlinkfile"/>
              </a:rPr>
              <a:t>\\todo</a:t>
            </a:r>
            <a:r>
              <a:rPr lang="de-DE" dirty="0" smtClean="0"/>
              <a:t>: Aufgaben beschreiben kurz &amp;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pic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78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Resync – Die Überführung ins Bewusstsein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</vt:lpstr>
      <vt:lpstr>PowerPoint-Präsentation</vt:lpstr>
      <vt:lpstr>PowerPoint-Präsentation</vt:lpstr>
      <vt:lpstr>Implementierung</vt:lpstr>
      <vt:lpstr>PowerPoint-Präsentation</vt:lpstr>
      <vt:lpstr>Ergebnisse</vt:lpstr>
      <vt:lpstr>Diskussion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Sabrina Boehm</cp:lastModifiedBy>
  <cp:revision>12</cp:revision>
  <dcterms:created xsi:type="dcterms:W3CDTF">2019-12-06T09:28:42Z</dcterms:created>
  <dcterms:modified xsi:type="dcterms:W3CDTF">2019-12-06T14:21:20Z</dcterms:modified>
</cp:coreProperties>
</file>