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4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02" r:id="rId40"/>
    <p:sldId id="303" r:id="rId41"/>
    <p:sldId id="308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7E6E6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102" d="100"/>
          <a:sy n="102" d="100"/>
        </p:scale>
        <p:origin x="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>
                <a:solidFill>
                  <a:srgbClr val="44546A"/>
                </a:solidFill>
                <a:latin typeface="Futura Lt BT" panose="020B0402020204020303"/>
              </a:rPr>
              <a:t>Dauer des Alarmtons der „Alarm“ Gruppe</a:t>
            </a: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510911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4265027621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51333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1053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04088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27821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46038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903465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FF"/>
                </a:solidFill>
              </a:rPr>
              <a:t> VR</a:t>
            </a:r>
          </a:p>
          <a:p>
            <a:r>
              <a:rPr lang="de-DE" dirty="0">
                <a:solidFill>
                  <a:srgbClr val="FF00FF"/>
                </a:solidFill>
              </a:rPr>
              <a:t> Hypothesen und Parameter und Gruppen</a:t>
            </a:r>
          </a:p>
          <a:p>
            <a:r>
              <a:rPr lang="de-DE" dirty="0">
                <a:solidFill>
                  <a:srgbClr val="FF00FF"/>
                </a:solidFill>
              </a:rPr>
              <a:t> Bewertung der Ergebnisse</a:t>
            </a:r>
          </a:p>
          <a:p>
            <a:r>
              <a:rPr lang="de-DE" dirty="0">
                <a:solidFill>
                  <a:srgbClr val="FF00FF"/>
                </a:solidFill>
              </a:rPr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r>
              <a:rPr lang="de-DE" dirty="0"/>
              <a:t>- Schnittstelle VR und Realität</a:t>
            </a:r>
          </a:p>
          <a:p>
            <a:pPr marL="0" indent="0">
              <a:buNone/>
            </a:pPr>
            <a:r>
              <a:rPr lang="de-DE" dirty="0"/>
              <a:t>- AR/VR möglicher fester Bestandteil im Alltag der 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764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09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457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Werte aufzeichnen Kopfbewegung, Zeiten, Fehlerquote</a:t>
            </a:r>
          </a:p>
          <a:p>
            <a:pPr marL="0" indent="0">
              <a:buNone/>
            </a:pPr>
            <a:r>
              <a:rPr lang="de-DE" dirty="0"/>
              <a:t>- Python, R Skripte, SPSS</a:t>
            </a:r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Werte aufzeichnen</a:t>
            </a:r>
          </a:p>
          <a:p>
            <a:pPr lvl="1"/>
            <a:r>
              <a:rPr lang="de-DE" dirty="0"/>
              <a:t>Kopfbewegung, Zeiten, Fehlerquote</a:t>
            </a:r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668</Words>
  <Application>Microsoft Office PowerPoint</Application>
  <PresentationFormat>Breitbild</PresentationFormat>
  <Paragraphs>179</Paragraphs>
  <Slides>41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7" baseType="lpstr">
      <vt:lpstr>Arial</vt:lpstr>
      <vt:lpstr>Calibri</vt:lpstr>
      <vt:lpstr>Futura Lt BT</vt:lpstr>
      <vt:lpstr>Symbol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Tobias Lahmann</cp:lastModifiedBy>
  <cp:revision>99</cp:revision>
  <dcterms:created xsi:type="dcterms:W3CDTF">2019-12-06T09:28:42Z</dcterms:created>
  <dcterms:modified xsi:type="dcterms:W3CDTF">2020-01-20T00:48:26Z</dcterms:modified>
</cp:coreProperties>
</file>