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hartEx4.xml" ContentType="application/vnd.ms-office.chartex+xml"/>
  <Override PartName="/ppt/charts/chartEx5.xml" ContentType="application/vnd.ms-office.chartex+xml"/>
  <Override PartName="/ppt/charts/colors20.xml" ContentType="application/vnd.ms-office.chartcolorstyle+xml"/>
  <Override PartName="/ppt/charts/style20.xml" ContentType="application/vnd.ms-office.chartstyle+xml"/>
  <Override PartName="/ppt/charts/colors100.xml" ContentType="application/vnd.ms-office.chartcolorstyle+xml"/>
  <Override PartName="/ppt/charts/style100.xml" ContentType="application/vnd.ms-office.chartstyle+xml"/>
  <Override PartName="/ppt/charts/colors120.xml" ContentType="application/vnd.ms-office.chartcolorstyle+xml"/>
  <Override PartName="/ppt/charts/style120.xml" ContentType="application/vnd.ms-office.chartstyle+xml"/>
  <Override PartName="/ppt/charts/colors130.xml" ContentType="application/vnd.ms-office.chartcolorstyle+xml"/>
  <Override PartName="/ppt/charts/style130.xml" ContentType="application/vnd.ms-office.chartstyle+xml"/>
  <Override PartName="/ppt/charts/colors150.xml" ContentType="application/vnd.ms-office.chartcolorstyle+xml"/>
  <Override PartName="/ppt/charts/style15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3" r:id="rId33"/>
    <p:sldId id="314" r:id="rId34"/>
    <p:sldId id="317" r:id="rId35"/>
    <p:sldId id="318" r:id="rId36"/>
    <p:sldId id="302" r:id="rId37"/>
    <p:sldId id="303" r:id="rId38"/>
    <p:sldId id="30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FF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0.xml"/><Relationship Id="rId2" Type="http://schemas.microsoft.com/office/2011/relationships/chartStyle" Target="style120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0.xml"/><Relationship Id="rId2" Type="http://schemas.microsoft.com/office/2011/relationships/chartStyle" Target="style150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</c:v>
                </c:pt>
                <c:pt idx="1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0.1111111111111111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0.17777777777777778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0.28888888888888886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4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8.81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  <c:majorUnit val="1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0.4</c:v>
                </c:pt>
                <c:pt idx="1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0.24444444444444444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0.24444444444444444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Labels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E7E6E6"/>
                    </a:solidFill>
                  </a:defRPr>
                </a:pPr>
                <a:endParaRPr lang="de-DE" sz="1197" b="0" i="0" u="none" strike="noStrike" baseline="0">
                  <a:solidFill>
                    <a:srgbClr val="E7E6E6"/>
                  </a:solidFill>
                  <a:latin typeface="Calibri" panose="020F0502020204030204"/>
                </a:endParaRPr>
              </a:p>
            </cx:txPr>
            <cx:visibility seriesName="0" categoryName="0" value="0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txData>
          <cx:v>Dauer des Alarmtons der „Alarm“ Gruppe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Dauer des Alarmtons der „Alarm“ Gruppe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58667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678816699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14376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03695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77911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7938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2963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9299A3-244C-43AE-BA54-97C4CF6BA58E}"/>
              </a:ext>
            </a:extLst>
          </p:cNvPr>
          <p:cNvGrpSpPr/>
          <p:nvPr/>
        </p:nvGrpSpPr>
        <p:grpSpPr>
          <a:xfrm>
            <a:off x="7408803" y="1844842"/>
            <a:ext cx="2419660" cy="425140"/>
            <a:chOff x="7408803" y="1844842"/>
            <a:chExt cx="2419660" cy="42514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47399A-1D5E-4198-BCB3-594E10511461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B0C0D8-36D2-4D78-BB94-4577BC5BC08B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A9FD41-3225-44C6-BA42-7AFEA3EA9863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0B20F7B-8AA6-4A3E-ACA1-E5697D40DD0E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65460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FF"/>
                </a:solidFill>
              </a:rPr>
              <a:t> VR</a:t>
            </a:r>
          </a:p>
          <a:p>
            <a:r>
              <a:rPr lang="de-DE" dirty="0">
                <a:solidFill>
                  <a:srgbClr val="FF00FF"/>
                </a:solidFill>
              </a:rPr>
              <a:t> Hypothesen und Parameter und Gruppen</a:t>
            </a:r>
          </a:p>
          <a:p>
            <a:r>
              <a:rPr lang="de-DE" dirty="0">
                <a:solidFill>
                  <a:srgbClr val="FF00FF"/>
                </a:solidFill>
              </a:rPr>
              <a:t> Bewertung der Ergebnisse</a:t>
            </a:r>
          </a:p>
          <a:p>
            <a:r>
              <a:rPr lang="de-DE" dirty="0">
                <a:solidFill>
                  <a:srgbClr val="FF00FF"/>
                </a:solidFill>
              </a:rPr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</a:t>
            </a:r>
            <a:r>
              <a:rPr lang="de-DE" dirty="0" smtClean="0"/>
              <a:t>Ruhephase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Aufmerksamkeit, Wachsamkeit, Zuverlässigkeit des </a:t>
            </a:r>
            <a:r>
              <a:rPr lang="de-DE" dirty="0" smtClean="0"/>
              <a:t>Fahrers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07468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Python, R Skripte, </a:t>
            </a:r>
            <a:r>
              <a:rPr lang="de-DE" dirty="0" smtClean="0"/>
              <a:t>SPSS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</a:t>
            </a:r>
            <a:r>
              <a:rPr lang="de-DE" dirty="0" smtClean="0"/>
              <a:t>Studienablauf</a:t>
            </a:r>
          </a:p>
          <a:p>
            <a:pPr lvl="1"/>
            <a:r>
              <a:rPr lang="de-DE" dirty="0" smtClean="0"/>
              <a:t>Einleitungsphase</a:t>
            </a:r>
          </a:p>
          <a:p>
            <a:pPr lvl="1"/>
            <a:r>
              <a:rPr lang="de-DE" dirty="0" smtClean="0"/>
              <a:t>VR-Phase</a:t>
            </a:r>
          </a:p>
          <a:p>
            <a:pPr lvl="1"/>
            <a:r>
              <a:rPr lang="de-DE" dirty="0" smtClean="0"/>
              <a:t>Abschlussphase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614</Words>
  <Application>Microsoft Office PowerPoint</Application>
  <PresentationFormat>Breitbild</PresentationFormat>
  <Paragraphs>173</Paragraphs>
  <Slides>38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Calibri</vt:lpstr>
      <vt:lpstr>Futura Lt BT</vt:lpstr>
      <vt:lpstr>Symbol</vt:lpstr>
      <vt:lpstr>Wingdings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Luca Porta</cp:lastModifiedBy>
  <cp:revision>115</cp:revision>
  <dcterms:created xsi:type="dcterms:W3CDTF">2019-12-06T09:28:42Z</dcterms:created>
  <dcterms:modified xsi:type="dcterms:W3CDTF">2020-01-20T16:53:19Z</dcterms:modified>
</cp:coreProperties>
</file>