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71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8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FB413-780F-4561-B215-316129702FC2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3B74-20DD-42CA-B43F-317A2E271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783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749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567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769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88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803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091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035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3B74-20DD-42CA-B43F-317A2E271413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83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254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0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76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52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973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5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0742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736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76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06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9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786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09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83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34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360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63F07F-85DA-4BE9-B13F-F74D88E57DA3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86A0A4-D785-4527-8EE9-29ACF5DF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57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58" y="152456"/>
            <a:ext cx="8425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CHỨC NĂNG ĐÃ THỰC HIỆN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204" y="1877199"/>
            <a:ext cx="96536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Nhân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viên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tiếp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tân</a:t>
            </a:r>
            <a:endParaRPr lang="en-US" sz="4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0845" y="2585085"/>
            <a:ext cx="91438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khu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vực</a:t>
            </a:r>
            <a:endParaRPr lang="en-US" sz="4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0584" y="3292971"/>
            <a:ext cx="95960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khách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sạn</a:t>
            </a:r>
            <a:endParaRPr lang="en-US" sz="4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0845" y="4062412"/>
            <a:ext cx="59604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Dịch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vụ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dữ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liệu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_ ASMX</a:t>
            </a:r>
            <a:endParaRPr lang="en-US" sz="4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0168" y="4708743"/>
            <a:ext cx="866908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Truyền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dữ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liệu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giữa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dịch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vụ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và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và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bằng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chuỗi</a:t>
            </a:r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xml</a:t>
            </a:r>
            <a:endParaRPr lang="en-US" sz="4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29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543" y="81180"/>
            <a:ext cx="68579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Nhân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viên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tiếp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tân</a:t>
            </a:r>
            <a:endParaRPr lang="en-US" sz="3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Speech Bubble: Oval 11"/>
          <p:cNvSpPr/>
          <p:nvPr/>
        </p:nvSpPr>
        <p:spPr>
          <a:xfrm>
            <a:off x="2621085" y="4303485"/>
            <a:ext cx="3178629" cy="2300515"/>
          </a:xfrm>
          <a:prstGeom prst="wedgeEllipseCallout">
            <a:avLst>
              <a:gd name="adj1" fmla="val 109760"/>
              <a:gd name="adj2" fmla="val -296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ô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ô </a:t>
            </a:r>
            <a:r>
              <a:rPr lang="en-US" dirty="0" err="1"/>
              <a:t>thứ</a:t>
            </a:r>
            <a:r>
              <a:rPr lang="en-US" dirty="0"/>
              <a:t> n+1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33" t="5269" r="5357" b="11092"/>
          <a:stretch/>
        </p:blipFill>
        <p:spPr>
          <a:xfrm>
            <a:off x="556543" y="635178"/>
            <a:ext cx="11127457" cy="5891884"/>
          </a:xfrm>
          <a:prstGeom prst="rect">
            <a:avLst/>
          </a:prstGeom>
        </p:spPr>
      </p:pic>
      <p:sp>
        <p:nvSpPr>
          <p:cNvPr id="7" name="Speech Bubble: Oval 6"/>
          <p:cNvSpPr/>
          <p:nvPr/>
        </p:nvSpPr>
        <p:spPr>
          <a:xfrm>
            <a:off x="-274515" y="2946400"/>
            <a:ext cx="3178629" cy="2300515"/>
          </a:xfrm>
          <a:prstGeom prst="wedgeEllipseCallout">
            <a:avLst>
              <a:gd name="adj1" fmla="val 99258"/>
              <a:gd name="adj2" fmla="val -561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: Enter,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ô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731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103" y="81180"/>
            <a:ext cx="681885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khách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sạn</a:t>
            </a:r>
            <a:endParaRPr lang="en-US" sz="3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905" t="14162" r="16667" b="19774"/>
          <a:stretch/>
        </p:blipFill>
        <p:spPr>
          <a:xfrm>
            <a:off x="1727200" y="899886"/>
            <a:ext cx="8650515" cy="48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103" y="81180"/>
            <a:ext cx="681885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khách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sạn</a:t>
            </a:r>
            <a:endParaRPr lang="en-US" sz="3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245" t="5058" r="5001" b="10456"/>
          <a:stretch/>
        </p:blipFill>
        <p:spPr>
          <a:xfrm>
            <a:off x="281354" y="635178"/>
            <a:ext cx="11758492" cy="6222822"/>
          </a:xfrm>
          <a:prstGeom prst="rect">
            <a:avLst/>
          </a:prstGeom>
        </p:spPr>
      </p:pic>
      <p:sp>
        <p:nvSpPr>
          <p:cNvPr id="5" name="Speech Bubble: Oval 4"/>
          <p:cNvSpPr/>
          <p:nvPr/>
        </p:nvSpPr>
        <p:spPr>
          <a:xfrm>
            <a:off x="8311325" y="5598942"/>
            <a:ext cx="2575728" cy="998806"/>
          </a:xfrm>
          <a:prstGeom prst="wedgeEllipseCallout">
            <a:avLst>
              <a:gd name="adj1" fmla="val -96204"/>
              <a:gd name="adj2" fmla="val -61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, </a:t>
            </a:r>
            <a:r>
              <a:rPr lang="en-US" dirty="0" err="1"/>
              <a:t>năm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779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103" y="81180"/>
            <a:ext cx="681885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khách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sạn</a:t>
            </a:r>
            <a:endParaRPr lang="en-US" sz="3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234" t="16327" r="20887" b="14823"/>
          <a:stretch/>
        </p:blipFill>
        <p:spPr>
          <a:xfrm>
            <a:off x="1637071" y="879459"/>
            <a:ext cx="8244348" cy="53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033" y="81180"/>
            <a:ext cx="65550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Khu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vực</a:t>
            </a:r>
            <a:endParaRPr lang="en-US" sz="300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077" t="14547" r="16462" b="19986"/>
          <a:stretch/>
        </p:blipFill>
        <p:spPr>
          <a:xfrm>
            <a:off x="2194560" y="1406769"/>
            <a:ext cx="8102991" cy="44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033" y="81180"/>
            <a:ext cx="65550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Khu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vực</a:t>
            </a:r>
            <a:endParaRPr lang="en-US" sz="300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16" t="5107" r="5039" b="10750"/>
          <a:stretch/>
        </p:blipFill>
        <p:spPr>
          <a:xfrm>
            <a:off x="562708" y="351692"/>
            <a:ext cx="11015003" cy="5767754"/>
          </a:xfrm>
          <a:prstGeom prst="rect">
            <a:avLst/>
          </a:prstGeom>
        </p:spPr>
      </p:pic>
      <p:sp>
        <p:nvSpPr>
          <p:cNvPr id="5" name="Speech Bubble: Oval 4"/>
          <p:cNvSpPr/>
          <p:nvPr/>
        </p:nvSpPr>
        <p:spPr>
          <a:xfrm>
            <a:off x="-1125416" y="3713871"/>
            <a:ext cx="4754880" cy="1223889"/>
          </a:xfrm>
          <a:prstGeom prst="wedgeEllipseCallout">
            <a:avLst>
              <a:gd name="adj1" fmla="val 78279"/>
              <a:gd name="adj2" fmla="val -754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6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CHỨC NĂNG ĐÃ THỰC HIỆN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286" y="635178"/>
            <a:ext cx="1085745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Nhân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viên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tiếp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tân</a:t>
            </a:r>
            <a:endParaRPr lang="en-US" sz="5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836" y="1994472"/>
            <a:ext cx="6290504" cy="7540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ăng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370" y="2748525"/>
            <a:ext cx="1172961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phiếu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Đặt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370" y="3502578"/>
            <a:ext cx="11009172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cứu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phiếu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tên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đặt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0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830" y="652846"/>
            <a:ext cx="1027557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khu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vực</a:t>
            </a:r>
            <a:endParaRPr lang="en-US" sz="5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836" y="1747730"/>
            <a:ext cx="6290504" cy="7540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ăng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370" y="3255836"/>
            <a:ext cx="11009172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cứu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phiếu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tên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đặt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371" y="2501783"/>
            <a:ext cx="10849630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kê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doanh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CHỨC NĂNG ĐÃ THỰC HIỆN</a:t>
            </a:r>
          </a:p>
        </p:txBody>
      </p:sp>
    </p:spTree>
    <p:extLst>
      <p:ext uri="{BB962C8B-B14F-4D97-AF65-F5344CB8AC3E}">
        <p14:creationId xmlns:p14="http://schemas.microsoft.com/office/powerpoint/2010/main" val="6519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687" y="635178"/>
            <a:ext cx="1079013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Quản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lý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khách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sạn</a:t>
            </a:r>
            <a:endParaRPr lang="en-US" sz="5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836" y="1718702"/>
            <a:ext cx="6290504" cy="7540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ăng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370" y="2472755"/>
            <a:ext cx="1172961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phiếu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Đặt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370" y="3226808"/>
            <a:ext cx="11009172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cứu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phiếu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tên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đặt</a:t>
            </a:r>
            <a:r>
              <a:rPr lang="en-US" sz="43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1836" y="4642580"/>
            <a:ext cx="741826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đơn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sz="43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b="0" cap="none" spc="0" dirty="0" err="1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sz="43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CHỨC NĂNG ĐÃ THỰC HIỆN</a:t>
            </a:r>
          </a:p>
        </p:txBody>
      </p:sp>
    </p:spTree>
    <p:extLst>
      <p:ext uri="{BB962C8B-B14F-4D97-AF65-F5344CB8AC3E}">
        <p14:creationId xmlns:p14="http://schemas.microsoft.com/office/powerpoint/2010/main" val="347174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TÀI KHOẢN ĐĂNG NHẬP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59948"/>
              </p:ext>
            </p:extLst>
          </p:nvPr>
        </p:nvGraphicFramePr>
        <p:xfrm>
          <a:off x="1835052" y="958816"/>
          <a:ext cx="81279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9441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19855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91249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err="1"/>
                        <a:t>Tên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đăng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nhập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Mật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khẩu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Màn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hình</a:t>
                      </a:r>
                      <a:endParaRPr lang="vi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830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3000" dirty="0" err="1"/>
                        <a:t>nvtta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nvtta</a:t>
                      </a:r>
                      <a:r>
                        <a:rPr lang="en-US" sz="3000" dirty="0"/>
                        <a:t> 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Đăng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nhập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tiếp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tân</a:t>
                      </a:r>
                      <a:endParaRPr lang="vi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4064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3000" dirty="0" err="1"/>
                        <a:t>nvttb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nvttb</a:t>
                      </a:r>
                      <a:r>
                        <a:rPr lang="en-US" sz="3000" dirty="0"/>
                        <a:t> 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Đăng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nhập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tiếp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tân</a:t>
                      </a:r>
                      <a:endParaRPr lang="vi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4174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3000" dirty="0" err="1"/>
                        <a:t>nvttb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nvttb</a:t>
                      </a:r>
                      <a:r>
                        <a:rPr lang="en-US" sz="3000" dirty="0"/>
                        <a:t> 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Đăng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nhập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tiếp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tân</a:t>
                      </a:r>
                      <a:endParaRPr lang="vi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31917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3000" dirty="0" err="1"/>
                        <a:t>qlkva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qlkva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Đăng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nhập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quản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lý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khu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vực</a:t>
                      </a:r>
                      <a:endParaRPr lang="vi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4169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3000" dirty="0" err="1"/>
                        <a:t>Qlks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Qlks</a:t>
                      </a:r>
                      <a:endParaRPr lang="vi-V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/>
                        <a:t>Đăng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nhập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quản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lý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khách</a:t>
                      </a:r>
                      <a:r>
                        <a:rPr lang="en-US" sz="3000" baseline="0" dirty="0"/>
                        <a:t> </a:t>
                      </a:r>
                      <a:r>
                        <a:rPr lang="en-US" sz="3000" baseline="0" dirty="0" err="1"/>
                        <a:t>sạn</a:t>
                      </a:r>
                      <a:endParaRPr lang="vi-V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8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658" y="16502"/>
            <a:ext cx="678743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Dịch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vụ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dữ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liệu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ASMX_</a:t>
            </a:r>
            <a:endParaRPr lang="en-US" sz="5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787" r="32381" b="38619"/>
          <a:stretch/>
        </p:blipFill>
        <p:spPr>
          <a:xfrm>
            <a:off x="273677" y="878275"/>
            <a:ext cx="11592949" cy="55515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CHỨC NĂNG ĐÃ THỰC HIỆN</a:t>
            </a:r>
          </a:p>
        </p:txBody>
      </p:sp>
    </p:spTree>
    <p:extLst>
      <p:ext uri="{BB962C8B-B14F-4D97-AF65-F5344CB8AC3E}">
        <p14:creationId xmlns:p14="http://schemas.microsoft.com/office/powerpoint/2010/main" val="364632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286" y="635178"/>
            <a:ext cx="1085745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Nhân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viên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tiếp</a:t>
            </a:r>
            <a:r>
              <a:rPr lang="en-US" sz="5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tân</a:t>
            </a:r>
            <a:endParaRPr lang="en-US" sz="5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143" t="15009" r="16905" b="19563"/>
          <a:stretch/>
        </p:blipFill>
        <p:spPr>
          <a:xfrm>
            <a:off x="1459622" y="1659065"/>
            <a:ext cx="8040914" cy="4484916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-572057" y="3901523"/>
            <a:ext cx="3178629" cy="2300515"/>
          </a:xfrm>
          <a:prstGeom prst="wedgeEllipseCallout">
            <a:avLst>
              <a:gd name="adj1" fmla="val 109760"/>
              <a:gd name="adj2" fmla="val -296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/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1467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543" y="81180"/>
            <a:ext cx="68579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Nhân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viên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tiếp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tân</a:t>
            </a:r>
            <a:endParaRPr lang="en-US" sz="3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476" t="5270" r="5238" b="10667"/>
          <a:stretch/>
        </p:blipFill>
        <p:spPr>
          <a:xfrm>
            <a:off x="556542" y="870855"/>
            <a:ext cx="10938771" cy="5790258"/>
          </a:xfrm>
          <a:prstGeom prst="rect">
            <a:avLst/>
          </a:prstGeom>
        </p:spPr>
      </p:pic>
      <p:sp>
        <p:nvSpPr>
          <p:cNvPr id="6" name="Speech Bubble: Oval 5"/>
          <p:cNvSpPr/>
          <p:nvPr/>
        </p:nvSpPr>
        <p:spPr>
          <a:xfrm>
            <a:off x="3614057" y="1364342"/>
            <a:ext cx="3178629" cy="928915"/>
          </a:xfrm>
          <a:prstGeom prst="wedgeEllipseCallout">
            <a:avLst>
              <a:gd name="adj1" fmla="val -45491"/>
              <a:gd name="adj2" fmla="val 843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panel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endParaRPr lang="vi-VN" dirty="0"/>
          </a:p>
        </p:txBody>
      </p:sp>
      <p:sp>
        <p:nvSpPr>
          <p:cNvPr id="8" name="Speech Bubble: Oval 7"/>
          <p:cNvSpPr/>
          <p:nvPr/>
        </p:nvSpPr>
        <p:spPr>
          <a:xfrm>
            <a:off x="-354343" y="2982685"/>
            <a:ext cx="3178629" cy="928915"/>
          </a:xfrm>
          <a:prstGeom prst="wedgeEllipseCallout">
            <a:avLst>
              <a:gd name="adj1" fmla="val 79623"/>
              <a:gd name="adj2" fmla="val 1781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vi-VN" dirty="0"/>
          </a:p>
        </p:txBody>
      </p:sp>
      <p:sp>
        <p:nvSpPr>
          <p:cNvPr id="9" name="Speech Bubble: Oval 8"/>
          <p:cNvSpPr/>
          <p:nvPr/>
        </p:nvSpPr>
        <p:spPr>
          <a:xfrm>
            <a:off x="9790822" y="3751942"/>
            <a:ext cx="3178629" cy="1531257"/>
          </a:xfrm>
          <a:prstGeom prst="wedgeEllipseCallout">
            <a:avLst>
              <a:gd name="adj1" fmla="val -45491"/>
              <a:gd name="adj2" fmla="val 843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/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thuê</a:t>
            </a:r>
            <a:endParaRPr lang="vi-VN" dirty="0"/>
          </a:p>
        </p:txBody>
      </p:sp>
      <p:sp>
        <p:nvSpPr>
          <p:cNvPr id="10" name="Speech Bubble: Oval 9"/>
          <p:cNvSpPr/>
          <p:nvPr/>
        </p:nvSpPr>
        <p:spPr>
          <a:xfrm>
            <a:off x="806898" y="5457370"/>
            <a:ext cx="4563388" cy="928915"/>
          </a:xfrm>
          <a:prstGeom prst="wedgeEllipseCallout">
            <a:avLst>
              <a:gd name="adj1" fmla="val 118136"/>
              <a:gd name="adj2" fmla="val -12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button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5700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1657" y="81180"/>
            <a:ext cx="503833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r>
              <a:rPr lang="en-US" sz="30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năng</a:t>
            </a:r>
            <a:endParaRPr lang="en-US" sz="30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543" y="81180"/>
            <a:ext cx="68579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Ứng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dụng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desktop_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Nhân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viên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tiếp</a:t>
            </a:r>
            <a:r>
              <a:rPr lang="en-US" sz="3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tân</a:t>
            </a:r>
            <a:endParaRPr lang="en-US" sz="3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714" t="5904" r="5239" b="11304"/>
          <a:stretch/>
        </p:blipFill>
        <p:spPr>
          <a:xfrm>
            <a:off x="275772" y="635178"/>
            <a:ext cx="11418615" cy="5968822"/>
          </a:xfrm>
          <a:prstGeom prst="rect">
            <a:avLst/>
          </a:prstGeom>
        </p:spPr>
      </p:pic>
      <p:sp>
        <p:nvSpPr>
          <p:cNvPr id="12" name="Speech Bubble: Oval 11"/>
          <p:cNvSpPr/>
          <p:nvPr/>
        </p:nvSpPr>
        <p:spPr>
          <a:xfrm>
            <a:off x="2621085" y="4303485"/>
            <a:ext cx="3178629" cy="2300515"/>
          </a:xfrm>
          <a:prstGeom prst="wedgeEllipseCallout">
            <a:avLst>
              <a:gd name="adj1" fmla="val 109760"/>
              <a:gd name="adj2" fmla="val -296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ô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ô </a:t>
            </a:r>
            <a:r>
              <a:rPr lang="en-US" dirty="0" err="1"/>
              <a:t>thứ</a:t>
            </a:r>
            <a:r>
              <a:rPr lang="en-US" dirty="0"/>
              <a:t> n+1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77928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</TotalTime>
  <Words>534</Words>
  <Application>Microsoft Office PowerPoint</Application>
  <PresentationFormat>Widescreen</PresentationFormat>
  <Paragraphs>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Le Anh Khoa</dc:creator>
  <cp:lastModifiedBy>Tran Le Anh Khoa</cp:lastModifiedBy>
  <cp:revision>13</cp:revision>
  <dcterms:created xsi:type="dcterms:W3CDTF">2016-12-08T07:17:44Z</dcterms:created>
  <dcterms:modified xsi:type="dcterms:W3CDTF">2016-12-08T08:35:43Z</dcterms:modified>
</cp:coreProperties>
</file>