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83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09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67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99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62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46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32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66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84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51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4C9B-8387-43C3-B3E8-9DD8A10832A9}" type="datetimeFigureOut">
              <a:rPr lang="vi-VN" smtClean="0"/>
              <a:t>08/12/2016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195F-917C-4723-85E3-6E01B17843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4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219" y="1871002"/>
            <a:ext cx="9144000" cy="366815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chemeClr val="tx2"/>
                </a:solidFill>
              </a:rPr>
              <a:t>Sinh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viên</a:t>
            </a:r>
            <a:r>
              <a:rPr lang="en-US" sz="4000" dirty="0">
                <a:solidFill>
                  <a:schemeClr val="tx2"/>
                </a:solidFill>
              </a:rPr>
              <a:t>: TRẦN LÊ ANH KHOA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</a:rPr>
              <a:t>MSSV      :  1412252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chemeClr val="tx2"/>
                </a:solidFill>
              </a:rPr>
              <a:t>Lớp</a:t>
            </a:r>
            <a:r>
              <a:rPr lang="en-US" sz="4000" dirty="0">
                <a:solidFill>
                  <a:schemeClr val="tx2"/>
                </a:solidFill>
              </a:rPr>
              <a:t>          :  </a:t>
            </a:r>
            <a:r>
              <a:rPr lang="en-US" sz="4000" dirty="0" err="1">
                <a:solidFill>
                  <a:schemeClr val="tx2"/>
                </a:solidFill>
              </a:rPr>
              <a:t>Công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nghệ</a:t>
            </a:r>
            <a:r>
              <a:rPr lang="en-US" sz="4000" dirty="0">
                <a:solidFill>
                  <a:schemeClr val="tx2"/>
                </a:solidFill>
              </a:rPr>
              <a:t> XML </a:t>
            </a:r>
            <a:r>
              <a:rPr lang="en-US" sz="4000" dirty="0" err="1">
                <a:solidFill>
                  <a:schemeClr val="tx2"/>
                </a:solidFill>
              </a:rPr>
              <a:t>và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ứng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dụng</a:t>
            </a:r>
            <a:endParaRPr lang="en-US" sz="4000" dirty="0">
              <a:solidFill>
                <a:schemeClr val="tx2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</a:rPr>
              <a:t>ĐT            :   0967.541.584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/>
                </a:solidFill>
              </a:rPr>
              <a:t>Email       :   tlakhoavn@gmail.com</a:t>
            </a:r>
            <a:endParaRPr lang="vi-V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8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Le Anh Khoa</dc:creator>
  <cp:lastModifiedBy>Tran Le Anh Khoa</cp:lastModifiedBy>
  <cp:revision>1</cp:revision>
  <dcterms:created xsi:type="dcterms:W3CDTF">2016-12-08T08:36:05Z</dcterms:created>
  <dcterms:modified xsi:type="dcterms:W3CDTF">2016-12-08T08:38:54Z</dcterms:modified>
</cp:coreProperties>
</file>