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4486ae07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4486ae07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4486ae0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14486ae0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14486ae07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14486ae07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TYgJK_533B7ZyK28FTWfveh6_Ns13Zed/view" TargetMode="External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DMfUChziH2Hjh2jzvrF2T3Hd9Ja7Hwi2/view" TargetMode="Externa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Deliverable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Tony Lam and Amar Sohail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Demographic of the Project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2215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Our project was created for educational purposes. The goal of our project is to simulate a keylogging attack to show users how a cyber attacker can obtain sensitive information from their victim.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By providing the source code, we allow users to:</a:t>
            </a:r>
            <a:endParaRPr/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84615"/>
              <a:buFont typeface="Arial"/>
              <a:buChar char="●"/>
            </a:pPr>
            <a:r>
              <a:rPr lang="en"/>
              <a:t>Understand the inner workings of a keylogger and its capabilities.</a:t>
            </a:r>
            <a:endParaRPr/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4615"/>
              <a:buFont typeface="Arial"/>
              <a:buChar char="●"/>
            </a:pPr>
            <a:r>
              <a:rPr lang="en"/>
              <a:t>Learn about the potential vulnerabilities that keyloggers exploit in systems.</a:t>
            </a:r>
            <a:endParaRPr/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4615"/>
              <a:buFont typeface="Arial"/>
              <a:buChar char="●"/>
            </a:pPr>
            <a:r>
              <a:rPr lang="en"/>
              <a:t>Develop a deeper understanding of how to detect and mitigate keylogging attacks in real-world scenarios.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project aims to educate users about cybersecurity risks and promote ethical use of such tools for learning and research purposes, emphasizing the importance of safeguarding sensitive information.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Create an .exe File with </a:t>
            </a:r>
            <a:endParaRPr/>
          </a:p>
        </p:txBody>
      </p:sp>
      <p:pic>
        <p:nvPicPr>
          <p:cNvPr id="147" name="Google Shape;147;p15" title="Auto_py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1138500"/>
            <a:ext cx="6277066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Bypass Firewall</a:t>
            </a:r>
            <a:endParaRPr/>
          </a:p>
        </p:txBody>
      </p:sp>
      <p:pic>
        <p:nvPicPr>
          <p:cNvPr id="153" name="Google Shape;153;p16" title="2024-11-16 21-22-59.mk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3463" y="1026725"/>
            <a:ext cx="6277066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