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838" r:id="rId9"/>
    <p:sldId id="836" r:id="rId10"/>
    <p:sldId id="840" r:id="rId11"/>
    <p:sldId id="847" r:id="rId12"/>
    <p:sldId id="831" r:id="rId13"/>
    <p:sldId id="822" r:id="rId14"/>
    <p:sldId id="825" r:id="rId15"/>
    <p:sldId id="848" r:id="rId16"/>
    <p:sldId id="832" r:id="rId17"/>
    <p:sldId id="812" r:id="rId18"/>
    <p:sldId id="791" r:id="rId19"/>
    <p:sldId id="816" r:id="rId20"/>
    <p:sldId id="849" r:id="rId21"/>
    <p:sldId id="834" r:id="rId22"/>
    <p:sldId id="263" r:id="rId23"/>
    <p:sldId id="265" r:id="rId24"/>
    <p:sldId id="851" r:id="rId25"/>
    <p:sldId id="267" r:id="rId26"/>
    <p:sldId id="852" r:id="rId27"/>
    <p:sldId id="268" r:id="rId28"/>
    <p:sldId id="271" r:id="rId29"/>
    <p:sldId id="272" r:id="rId30"/>
    <p:sldId id="273" r:id="rId31"/>
    <p:sldId id="850" r:id="rId32"/>
    <p:sldId id="833" r:id="rId33"/>
    <p:sldId id="835" r:id="rId34"/>
    <p:sldId id="853" r:id="rId35"/>
    <p:sldId id="854" r:id="rId36"/>
    <p:sldId id="264" r:id="rId37"/>
    <p:sldId id="266" r:id="rId38"/>
    <p:sldId id="841" r:id="rId39"/>
    <p:sldId id="846" r:id="rId40"/>
    <p:sldId id="837" r:id="rId41"/>
    <p:sldId id="83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DB92A-15BE-4629-B7F5-F760397B53C3}" v="235" dt="2018-07-16T17:03:21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1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ngworthy" userId="21e3c253-23c1-4459-9f2a-858f0bd5a237" providerId="ADAL" clId="{460DB92A-15BE-4629-B7F5-F760397B53C3}"/>
    <pc:docChg chg="custSel addSld delSld modSld sldOrd">
      <pc:chgData name="David Langworthy" userId="21e3c253-23c1-4459-9f2a-858f0bd5a237" providerId="ADAL" clId="{460DB92A-15BE-4629-B7F5-F760397B53C3}" dt="2018-07-16T17:03:21.874" v="245" actId="20577"/>
      <pc:docMkLst>
        <pc:docMk/>
      </pc:docMkLst>
      <pc:sldChg chg="add">
        <pc:chgData name="David Langworthy" userId="21e3c253-23c1-4459-9f2a-858f0bd5a237" providerId="ADAL" clId="{460DB92A-15BE-4629-B7F5-F760397B53C3}" dt="2018-07-16T16:31:40.607" v="116"/>
        <pc:sldMkLst>
          <pc:docMk/>
          <pc:sldMk cId="1424721005" sldId="263"/>
        </pc:sldMkLst>
      </pc:sldChg>
      <pc:sldChg chg="add">
        <pc:chgData name="David Langworthy" userId="21e3c253-23c1-4459-9f2a-858f0bd5a237" providerId="ADAL" clId="{460DB92A-15BE-4629-B7F5-F760397B53C3}" dt="2018-07-16T16:31:40.607" v="116"/>
        <pc:sldMkLst>
          <pc:docMk/>
          <pc:sldMk cId="229136290" sldId="265"/>
        </pc:sldMkLst>
      </pc:sldChg>
      <pc:sldChg chg="add">
        <pc:chgData name="David Langworthy" userId="21e3c253-23c1-4459-9f2a-858f0bd5a237" providerId="ADAL" clId="{460DB92A-15BE-4629-B7F5-F760397B53C3}" dt="2018-07-16T16:31:40.607" v="116"/>
        <pc:sldMkLst>
          <pc:docMk/>
          <pc:sldMk cId="532621436" sldId="267"/>
        </pc:sldMkLst>
      </pc:sldChg>
      <pc:sldChg chg="add">
        <pc:chgData name="David Langworthy" userId="21e3c253-23c1-4459-9f2a-858f0bd5a237" providerId="ADAL" clId="{460DB92A-15BE-4629-B7F5-F760397B53C3}" dt="2018-07-16T16:31:40.607" v="116"/>
        <pc:sldMkLst>
          <pc:docMk/>
          <pc:sldMk cId="4081721351" sldId="268"/>
        </pc:sldMkLst>
      </pc:sldChg>
      <pc:sldChg chg="add">
        <pc:chgData name="David Langworthy" userId="21e3c253-23c1-4459-9f2a-858f0bd5a237" providerId="ADAL" clId="{460DB92A-15BE-4629-B7F5-F760397B53C3}" dt="2018-07-12T20:57:30.464" v="68"/>
        <pc:sldMkLst>
          <pc:docMk/>
          <pc:sldMk cId="4005335425" sldId="271"/>
        </pc:sldMkLst>
      </pc:sldChg>
      <pc:sldChg chg="add">
        <pc:chgData name="David Langworthy" userId="21e3c253-23c1-4459-9f2a-858f0bd5a237" providerId="ADAL" clId="{460DB92A-15BE-4629-B7F5-F760397B53C3}" dt="2018-07-12T20:57:30.464" v="68"/>
        <pc:sldMkLst>
          <pc:docMk/>
          <pc:sldMk cId="1194139800" sldId="272"/>
        </pc:sldMkLst>
      </pc:sldChg>
      <pc:sldChg chg="add">
        <pc:chgData name="David Langworthy" userId="21e3c253-23c1-4459-9f2a-858f0bd5a237" providerId="ADAL" clId="{460DB92A-15BE-4629-B7F5-F760397B53C3}" dt="2018-07-12T20:57:30.464" v="68"/>
        <pc:sldMkLst>
          <pc:docMk/>
          <pc:sldMk cId="1678360216" sldId="273"/>
        </pc:sldMkLst>
      </pc:sldChg>
      <pc:sldChg chg="modSp ord">
        <pc:chgData name="David Langworthy" userId="21e3c253-23c1-4459-9f2a-858f0bd5a237" providerId="ADAL" clId="{460DB92A-15BE-4629-B7F5-F760397B53C3}" dt="2018-07-12T20:58:52.307" v="79" actId="27636"/>
        <pc:sldMkLst>
          <pc:docMk/>
          <pc:sldMk cId="1159426112" sldId="831"/>
        </pc:sldMkLst>
        <pc:spChg chg="mod">
          <ac:chgData name="David Langworthy" userId="21e3c253-23c1-4459-9f2a-858f0bd5a237" providerId="ADAL" clId="{460DB92A-15BE-4629-B7F5-F760397B53C3}" dt="2018-07-12T20:58:52.307" v="79" actId="27636"/>
          <ac:spMkLst>
            <pc:docMk/>
            <pc:sldMk cId="1159426112" sldId="831"/>
            <ac:spMk id="3" creationId="{05D31C16-0DCA-46F2-B00C-5BA375CF5F5F}"/>
          </ac:spMkLst>
        </pc:spChg>
      </pc:sldChg>
      <pc:sldChg chg="modSp ord">
        <pc:chgData name="David Langworthy" userId="21e3c253-23c1-4459-9f2a-858f0bd5a237" providerId="ADAL" clId="{460DB92A-15BE-4629-B7F5-F760397B53C3}" dt="2018-07-12T20:59:11.604" v="83" actId="6549"/>
        <pc:sldMkLst>
          <pc:docMk/>
          <pc:sldMk cId="3485227248" sldId="832"/>
        </pc:sldMkLst>
        <pc:spChg chg="mod">
          <ac:chgData name="David Langworthy" userId="21e3c253-23c1-4459-9f2a-858f0bd5a237" providerId="ADAL" clId="{460DB92A-15BE-4629-B7F5-F760397B53C3}" dt="2018-07-12T20:59:11.604" v="83" actId="6549"/>
          <ac:spMkLst>
            <pc:docMk/>
            <pc:sldMk cId="3485227248" sldId="832"/>
            <ac:spMk id="3" creationId="{05D31C16-0DCA-46F2-B00C-5BA375CF5F5F}"/>
          </ac:spMkLst>
        </pc:spChg>
      </pc:sldChg>
      <pc:sldChg chg="modSp">
        <pc:chgData name="David Langworthy" userId="21e3c253-23c1-4459-9f2a-858f0bd5a237" providerId="ADAL" clId="{460DB92A-15BE-4629-B7F5-F760397B53C3}" dt="2018-07-16T16:26:39.312" v="115" actId="20577"/>
        <pc:sldMkLst>
          <pc:docMk/>
          <pc:sldMk cId="2531008634" sldId="833"/>
        </pc:sldMkLst>
        <pc:spChg chg="mod">
          <ac:chgData name="David Langworthy" userId="21e3c253-23c1-4459-9f2a-858f0bd5a237" providerId="ADAL" clId="{460DB92A-15BE-4629-B7F5-F760397B53C3}" dt="2018-07-16T16:26:39.312" v="115" actId="20577"/>
          <ac:spMkLst>
            <pc:docMk/>
            <pc:sldMk cId="2531008634" sldId="833"/>
            <ac:spMk id="3" creationId="{05D31C16-0DCA-46F2-B00C-5BA375CF5F5F}"/>
          </ac:spMkLst>
        </pc:spChg>
      </pc:sldChg>
      <pc:sldChg chg="modSp ord">
        <pc:chgData name="David Langworthy" userId="21e3c253-23c1-4459-9f2a-858f0bd5a237" providerId="ADAL" clId="{460DB92A-15BE-4629-B7F5-F760397B53C3}" dt="2018-07-12T20:59:35.767" v="88" actId="27636"/>
        <pc:sldMkLst>
          <pc:docMk/>
          <pc:sldMk cId="3448005344" sldId="834"/>
        </pc:sldMkLst>
        <pc:spChg chg="mod">
          <ac:chgData name="David Langworthy" userId="21e3c253-23c1-4459-9f2a-858f0bd5a237" providerId="ADAL" clId="{460DB92A-15BE-4629-B7F5-F760397B53C3}" dt="2018-07-12T20:59:35.767" v="88" actId="27636"/>
          <ac:spMkLst>
            <pc:docMk/>
            <pc:sldMk cId="3448005344" sldId="834"/>
            <ac:spMk id="3" creationId="{05D31C16-0DCA-46F2-B00C-5BA375CF5F5F}"/>
          </ac:spMkLst>
        </pc:spChg>
      </pc:sldChg>
      <pc:sldChg chg="modSp">
        <pc:chgData name="David Langworthy" userId="21e3c253-23c1-4459-9f2a-858f0bd5a237" providerId="ADAL" clId="{460DB92A-15BE-4629-B7F5-F760397B53C3}" dt="2018-07-12T21:00:16.487" v="90" actId="27636"/>
        <pc:sldMkLst>
          <pc:docMk/>
          <pc:sldMk cId="1138731710" sldId="835"/>
        </pc:sldMkLst>
        <pc:spChg chg="mod">
          <ac:chgData name="David Langworthy" userId="21e3c253-23c1-4459-9f2a-858f0bd5a237" providerId="ADAL" clId="{460DB92A-15BE-4629-B7F5-F760397B53C3}" dt="2018-07-12T21:00:16.487" v="90" actId="27636"/>
          <ac:spMkLst>
            <pc:docMk/>
            <pc:sldMk cId="1138731710" sldId="835"/>
            <ac:spMk id="3" creationId="{05D31C16-0DCA-46F2-B00C-5BA375CF5F5F}"/>
          </ac:spMkLst>
        </pc:spChg>
      </pc:sldChg>
      <pc:sldChg chg="modSp ord">
        <pc:chgData name="David Langworthy" userId="21e3c253-23c1-4459-9f2a-858f0bd5a237" providerId="ADAL" clId="{460DB92A-15BE-4629-B7F5-F760397B53C3}" dt="2018-07-12T20:58:29.160" v="74" actId="6549"/>
        <pc:sldMkLst>
          <pc:docMk/>
          <pc:sldMk cId="3410079305" sldId="836"/>
        </pc:sldMkLst>
        <pc:spChg chg="mod">
          <ac:chgData name="David Langworthy" userId="21e3c253-23c1-4459-9f2a-858f0bd5a237" providerId="ADAL" clId="{460DB92A-15BE-4629-B7F5-F760397B53C3}" dt="2018-07-12T20:58:29.160" v="74" actId="6549"/>
          <ac:spMkLst>
            <pc:docMk/>
            <pc:sldMk cId="3410079305" sldId="836"/>
            <ac:spMk id="3" creationId="{05D31C16-0DCA-46F2-B00C-5BA375CF5F5F}"/>
          </ac:spMkLst>
        </pc:spChg>
      </pc:sldChg>
      <pc:sldChg chg="modSp">
        <pc:chgData name="David Langworthy" userId="21e3c253-23c1-4459-9f2a-858f0bd5a237" providerId="ADAL" clId="{460DB92A-15BE-4629-B7F5-F760397B53C3}" dt="2018-07-16T17:03:21.874" v="245" actId="20577"/>
        <pc:sldMkLst>
          <pc:docMk/>
          <pc:sldMk cId="2703066081" sldId="837"/>
        </pc:sldMkLst>
        <pc:spChg chg="mod">
          <ac:chgData name="David Langworthy" userId="21e3c253-23c1-4459-9f2a-858f0bd5a237" providerId="ADAL" clId="{460DB92A-15BE-4629-B7F5-F760397B53C3}" dt="2018-07-16T17:03:21.874" v="245" actId="20577"/>
          <ac:spMkLst>
            <pc:docMk/>
            <pc:sldMk cId="2703066081" sldId="837"/>
            <ac:spMk id="3" creationId="{82B5A1D0-E40A-4056-B982-E56F97734487}"/>
          </ac:spMkLst>
        </pc:spChg>
      </pc:sldChg>
      <pc:sldChg chg="add ord">
        <pc:chgData name="David Langworthy" userId="21e3c253-23c1-4459-9f2a-858f0bd5a237" providerId="ADAL" clId="{460DB92A-15BE-4629-B7F5-F760397B53C3}" dt="2018-07-12T20:58:03.013" v="70"/>
        <pc:sldMkLst>
          <pc:docMk/>
          <pc:sldMk cId="4185288482" sldId="846"/>
        </pc:sldMkLst>
      </pc:sldChg>
      <pc:sldChg chg="add">
        <pc:chgData name="David Langworthy" userId="21e3c253-23c1-4459-9f2a-858f0bd5a237" providerId="ADAL" clId="{460DB92A-15BE-4629-B7F5-F760397B53C3}" dt="2018-07-12T20:58:14.209" v="71"/>
        <pc:sldMkLst>
          <pc:docMk/>
          <pc:sldMk cId="1729396316" sldId="847"/>
        </pc:sldMkLst>
      </pc:sldChg>
      <pc:sldChg chg="add">
        <pc:chgData name="David Langworthy" userId="21e3c253-23c1-4459-9f2a-858f0bd5a237" providerId="ADAL" clId="{460DB92A-15BE-4629-B7F5-F760397B53C3}" dt="2018-07-12T20:58:39.438" v="75"/>
        <pc:sldMkLst>
          <pc:docMk/>
          <pc:sldMk cId="140233984" sldId="848"/>
        </pc:sldMkLst>
      </pc:sldChg>
      <pc:sldChg chg="add">
        <pc:chgData name="David Langworthy" userId="21e3c253-23c1-4459-9f2a-858f0bd5a237" providerId="ADAL" clId="{460DB92A-15BE-4629-B7F5-F760397B53C3}" dt="2018-07-12T20:59:00.771" v="80"/>
        <pc:sldMkLst>
          <pc:docMk/>
          <pc:sldMk cId="1946131654" sldId="849"/>
        </pc:sldMkLst>
      </pc:sldChg>
      <pc:sldChg chg="add">
        <pc:chgData name="David Langworthy" userId="21e3c253-23c1-4459-9f2a-858f0bd5a237" providerId="ADAL" clId="{460DB92A-15BE-4629-B7F5-F760397B53C3}" dt="2018-07-12T20:59:20.829" v="84"/>
        <pc:sldMkLst>
          <pc:docMk/>
          <pc:sldMk cId="1463121555" sldId="850"/>
        </pc:sldMkLst>
      </pc:sldChg>
      <pc:sldChg chg="add">
        <pc:chgData name="David Langworthy" userId="21e3c253-23c1-4459-9f2a-858f0bd5a237" providerId="ADAL" clId="{460DB92A-15BE-4629-B7F5-F760397B53C3}" dt="2018-07-16T16:31:40.607" v="116"/>
        <pc:sldMkLst>
          <pc:docMk/>
          <pc:sldMk cId="901675478" sldId="851"/>
        </pc:sldMkLst>
      </pc:sldChg>
      <pc:sldChg chg="add">
        <pc:chgData name="David Langworthy" userId="21e3c253-23c1-4459-9f2a-858f0bd5a237" providerId="ADAL" clId="{460DB92A-15BE-4629-B7F5-F760397B53C3}" dt="2018-07-16T16:31:40.607" v="116"/>
        <pc:sldMkLst>
          <pc:docMk/>
          <pc:sldMk cId="3190253642" sldId="852"/>
        </pc:sldMkLst>
      </pc:sldChg>
      <pc:sldChg chg="addSp new add">
        <pc:chgData name="David Langworthy" userId="21e3c253-23c1-4459-9f2a-858f0bd5a237" providerId="ADAL" clId="{460DB92A-15BE-4629-B7F5-F760397B53C3}" dt="2018-07-16T16:57:35.207" v="119"/>
        <pc:sldMkLst>
          <pc:docMk/>
          <pc:sldMk cId="441576365" sldId="853"/>
        </pc:sldMkLst>
        <pc:picChg chg="add">
          <ac:chgData name="David Langworthy" userId="21e3c253-23c1-4459-9f2a-858f0bd5a237" providerId="ADAL" clId="{460DB92A-15BE-4629-B7F5-F760397B53C3}" dt="2018-07-16T16:57:35.207" v="119"/>
          <ac:picMkLst>
            <pc:docMk/>
            <pc:sldMk cId="441576365" sldId="853"/>
            <ac:picMk id="4" creationId="{E3DE5225-CE70-4FA8-99B1-BCCF056D2318}"/>
          </ac:picMkLst>
        </pc:picChg>
      </pc:sldChg>
      <pc:sldChg chg="modSp new add">
        <pc:chgData name="David Langworthy" userId="21e3c253-23c1-4459-9f2a-858f0bd5a237" providerId="ADAL" clId="{460DB92A-15BE-4629-B7F5-F760397B53C3}" dt="2018-07-16T17:02:04.219" v="224" actId="20577"/>
        <pc:sldMkLst>
          <pc:docMk/>
          <pc:sldMk cId="3417044620" sldId="854"/>
        </pc:sldMkLst>
        <pc:spChg chg="mod">
          <ac:chgData name="David Langworthy" userId="21e3c253-23c1-4459-9f2a-858f0bd5a237" providerId="ADAL" clId="{460DB92A-15BE-4629-B7F5-F760397B53C3}" dt="2018-07-16T16:59:23.363" v="141" actId="20577"/>
          <ac:spMkLst>
            <pc:docMk/>
            <pc:sldMk cId="3417044620" sldId="854"/>
            <ac:spMk id="2" creationId="{5594F28F-1B8D-4109-BE08-B0A231FBAEEE}"/>
          </ac:spMkLst>
        </pc:spChg>
        <pc:spChg chg="mod">
          <ac:chgData name="David Langworthy" userId="21e3c253-23c1-4459-9f2a-858f0bd5a237" providerId="ADAL" clId="{460DB92A-15BE-4629-B7F5-F760397B53C3}" dt="2018-07-16T17:02:04.219" v="224" actId="20577"/>
          <ac:spMkLst>
            <pc:docMk/>
            <pc:sldMk cId="3417044620" sldId="854"/>
            <ac:spMk id="3" creationId="{55BE042B-94A1-4811-9E96-72FA0CE8D629}"/>
          </ac:spMkLst>
        </pc:spChg>
      </pc:sldChg>
    </pc:docChg>
  </pc:docChgLst>
  <pc:docChgLst>
    <pc:chgData name="David Langworthy" userId="21e3c253-23c1-4459-9f2a-858f0bd5a237" providerId="ADAL" clId="{E94B901B-8989-4EC2-A5C3-B3DB906D4094}"/>
    <pc:docChg chg="addSld modSld">
      <pc:chgData name="David Langworthy" userId="21e3c253-23c1-4459-9f2a-858f0bd5a237" providerId="ADAL" clId="{E94B901B-8989-4EC2-A5C3-B3DB906D4094}" dt="2018-07-11T16:44:19.388" v="91"/>
      <pc:docMkLst>
        <pc:docMk/>
      </pc:docMkLst>
      <pc:sldChg chg="modSp">
        <pc:chgData name="David Langworthy" userId="21e3c253-23c1-4459-9f2a-858f0bd5a237" providerId="ADAL" clId="{E94B901B-8989-4EC2-A5C3-B3DB906D4094}" dt="2018-07-11T16:22:31.721" v="81" actId="20577"/>
        <pc:sldMkLst>
          <pc:docMk/>
          <pc:sldMk cId="2510429295" sldId="258"/>
        </pc:sldMkLst>
        <pc:spChg chg="mod">
          <ac:chgData name="David Langworthy" userId="21e3c253-23c1-4459-9f2a-858f0bd5a237" providerId="ADAL" clId="{E94B901B-8989-4EC2-A5C3-B3DB906D4094}" dt="2018-07-11T16:22:31.721" v="81" actId="20577"/>
          <ac:spMkLst>
            <pc:docMk/>
            <pc:sldMk cId="2510429295" sldId="258"/>
            <ac:spMk id="3" creationId="{CA796E0F-0D65-413B-BAFB-F94464469FCF}"/>
          </ac:spMkLst>
        </pc:spChg>
      </pc:sldChg>
      <pc:sldChg chg="modSp">
        <pc:chgData name="David Langworthy" userId="21e3c253-23c1-4459-9f2a-858f0bd5a237" providerId="ADAL" clId="{E94B901B-8989-4EC2-A5C3-B3DB906D4094}" dt="2018-07-11T16:22:10.220" v="80" actId="20577"/>
        <pc:sldMkLst>
          <pc:docMk/>
          <pc:sldMk cId="3762471062" sldId="262"/>
        </pc:sldMkLst>
        <pc:spChg chg="mod">
          <ac:chgData name="David Langworthy" userId="21e3c253-23c1-4459-9f2a-858f0bd5a237" providerId="ADAL" clId="{E94B901B-8989-4EC2-A5C3-B3DB906D4094}" dt="2018-07-11T16:22:10.220" v="80" actId="20577"/>
          <ac:spMkLst>
            <pc:docMk/>
            <pc:sldMk cId="3762471062" sldId="262"/>
            <ac:spMk id="3" creationId="{1D95AA62-D235-4C6D-9675-577D2F28EB5F}"/>
          </ac:spMkLst>
        </pc:spChg>
      </pc:sldChg>
      <pc:sldChg chg="add">
        <pc:chgData name="David Langworthy" userId="21e3c253-23c1-4459-9f2a-858f0bd5a237" providerId="ADAL" clId="{E94B901B-8989-4EC2-A5C3-B3DB906D4094}" dt="2018-07-11T16:43:43.775" v="89"/>
        <pc:sldMkLst>
          <pc:docMk/>
          <pc:sldMk cId="4046154281" sldId="264"/>
        </pc:sldMkLst>
      </pc:sldChg>
      <pc:sldChg chg="add">
        <pc:chgData name="David Langworthy" userId="21e3c253-23c1-4459-9f2a-858f0bd5a237" providerId="ADAL" clId="{E94B901B-8989-4EC2-A5C3-B3DB906D4094}" dt="2018-07-11T16:44:06.529" v="90"/>
        <pc:sldMkLst>
          <pc:docMk/>
          <pc:sldMk cId="2923899948" sldId="266"/>
        </pc:sldMkLst>
      </pc:sldChg>
      <pc:sldChg chg="add">
        <pc:chgData name="David Langworthy" userId="21e3c253-23c1-4459-9f2a-858f0bd5a237" providerId="ADAL" clId="{E94B901B-8989-4EC2-A5C3-B3DB906D4094}" dt="2018-07-11T16:26:48.978" v="86"/>
        <pc:sldMkLst>
          <pc:docMk/>
          <pc:sldMk cId="2709719719" sldId="791"/>
        </pc:sldMkLst>
      </pc:sldChg>
      <pc:sldChg chg="add">
        <pc:chgData name="David Langworthy" userId="21e3c253-23c1-4459-9f2a-858f0bd5a237" providerId="ADAL" clId="{E94B901B-8989-4EC2-A5C3-B3DB906D4094}" dt="2018-07-11T16:26:29.809" v="85"/>
        <pc:sldMkLst>
          <pc:docMk/>
          <pc:sldMk cId="3638502277" sldId="812"/>
        </pc:sldMkLst>
      </pc:sldChg>
      <pc:sldChg chg="add">
        <pc:chgData name="David Langworthy" userId="21e3c253-23c1-4459-9f2a-858f0bd5a237" providerId="ADAL" clId="{E94B901B-8989-4EC2-A5C3-B3DB906D4094}" dt="2018-07-11T16:27:27.553" v="87"/>
        <pc:sldMkLst>
          <pc:docMk/>
          <pc:sldMk cId="1894680672" sldId="816"/>
        </pc:sldMkLst>
      </pc:sldChg>
      <pc:sldChg chg="add">
        <pc:chgData name="David Langworthy" userId="21e3c253-23c1-4459-9f2a-858f0bd5a237" providerId="ADAL" clId="{E94B901B-8989-4EC2-A5C3-B3DB906D4094}" dt="2018-07-11T16:25:41.831" v="83"/>
        <pc:sldMkLst>
          <pc:docMk/>
          <pc:sldMk cId="4252901935" sldId="822"/>
        </pc:sldMkLst>
      </pc:sldChg>
      <pc:sldChg chg="add">
        <pc:chgData name="David Langworthy" userId="21e3c253-23c1-4459-9f2a-858f0bd5a237" providerId="ADAL" clId="{E94B901B-8989-4EC2-A5C3-B3DB906D4094}" dt="2018-07-11T16:26:03.449" v="84"/>
        <pc:sldMkLst>
          <pc:docMk/>
          <pc:sldMk cId="889469394" sldId="825"/>
        </pc:sldMkLst>
      </pc:sldChg>
      <pc:sldChg chg="modSp">
        <pc:chgData name="David Langworthy" userId="21e3c253-23c1-4459-9f2a-858f0bd5a237" providerId="ADAL" clId="{E94B901B-8989-4EC2-A5C3-B3DB906D4094}" dt="2018-07-11T16:16:20.092" v="37" actId="20577"/>
        <pc:sldMkLst>
          <pc:docMk/>
          <pc:sldMk cId="2703066081" sldId="837"/>
        </pc:sldMkLst>
        <pc:spChg chg="mod">
          <ac:chgData name="David Langworthy" userId="21e3c253-23c1-4459-9f2a-858f0bd5a237" providerId="ADAL" clId="{E94B901B-8989-4EC2-A5C3-B3DB906D4094}" dt="2018-07-11T16:16:20.092" v="37" actId="20577"/>
          <ac:spMkLst>
            <pc:docMk/>
            <pc:sldMk cId="2703066081" sldId="837"/>
            <ac:spMk id="3" creationId="{82B5A1D0-E40A-4056-B982-E56F97734487}"/>
          </ac:spMkLst>
        </pc:spChg>
      </pc:sldChg>
      <pc:sldChg chg="add">
        <pc:chgData name="David Langworthy" userId="21e3c253-23c1-4459-9f2a-858f0bd5a237" providerId="ADAL" clId="{E94B901B-8989-4EC2-A5C3-B3DB906D4094}" dt="2018-07-11T16:24:10.855" v="82"/>
        <pc:sldMkLst>
          <pc:docMk/>
          <pc:sldMk cId="1365723049" sldId="840"/>
        </pc:sldMkLst>
      </pc:sldChg>
      <pc:sldChg chg="add">
        <pc:chgData name="David Langworthy" userId="21e3c253-23c1-4459-9f2a-858f0bd5a237" providerId="ADAL" clId="{E94B901B-8989-4EC2-A5C3-B3DB906D4094}" dt="2018-07-11T16:44:19.388" v="91"/>
        <pc:sldMkLst>
          <pc:docMk/>
          <pc:sldMk cId="19179244" sldId="8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CD71F-6389-4345-87D5-CA9876592366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BCECE-1C2A-4454-9008-5CB166618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began working with Leslie in 2003 on the WS-Transaction specification.  The purpose of the specification is to provide an interoperation protocol for transaction managers from different vendors, largely IBM and Microsoft.  </a:t>
            </a:r>
          </a:p>
          <a:p>
            <a:r>
              <a:rPr lang="en-US"/>
              <a:t>. 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CECE-1C2A-4454-9008-5CB166618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2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66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34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7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2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8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FD8B1-883C-4764-8BCB-FD6BD597331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61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FD8B1-883C-4764-8BCB-FD6BD59733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CECE-1C2A-4454-9008-5CB166618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94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FD8B1-883C-4764-8BCB-FD6BD59733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CECE-1C2A-4454-9008-5CB166618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April 7</a:t>
            </a:r>
            <a:r>
              <a:rPr lang="en-US" baseline="30000"/>
              <a:t>th</a:t>
            </a:r>
            <a:r>
              <a:rPr lang="en-US"/>
              <a:t> several VPs and a half dozen engineers came to MSR to present their experience using TLA+ for their production systems.  All had positive things to say.  They had written TLA+ specifications and could point to concrete benefits.  This did not happen by accident, but there several doses of good luck along the way.  Over the next 30 minutes, I will explain how this came to be and some possible futures.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CECE-1C2A-4454-9008-5CB166618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3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CECE-1C2A-4454-9008-5CB166618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0614-C319-4558-8AAD-A1FF2116B8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00614-C319-4558-8AAD-A1FF2116B8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1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BD29E2-337A-415B-9EBD-1CA73BC8A3F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02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DB2EB-3979-4199-824B-EFEAF93215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9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6294-25BB-4EB3-A565-A57C8890A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64EC3-3696-4EE6-81CF-E2F1550D2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1CDB-9C7E-4E56-A096-1425536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2FDC-004F-4CF7-BEEA-B032E2EE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805E-2A2D-442F-B367-CBBE0C7F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3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3A0D-4498-449D-BACD-0E17DC72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78244-0B81-4AA3-8FE0-833D9820A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304B-7DC9-47A1-887C-A479283D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28D1-BD50-44A9-8DC5-1AE25454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C77F-50E7-4D1B-ACCF-4BD6B759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D81A5-D80C-46EA-9F60-358E8727B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F1916-3BDD-49B3-900F-2E67E5211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F3BA-DC39-44AA-8EF0-96F87C37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A8A4-09A6-472D-9C5E-2BEE7421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4E4F-21B1-4801-B405-9C72B6EE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/>
        </p:nvSpPr>
        <p:spPr>
          <a:xfrm>
            <a:off x="11531480" y="7225044"/>
            <a:ext cx="430130" cy="228169"/>
          </a:xfrm>
          <a:prstGeom prst="rect">
            <a:avLst/>
          </a:prstGeom>
        </p:spPr>
        <p:txBody>
          <a:bodyPr lIns="89635" tIns="44816" rIns="89635" bIns="44816"/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84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66922" y="289511"/>
            <a:ext cx="11655840" cy="809388"/>
          </a:xfrm>
        </p:spPr>
        <p:txBody>
          <a:bodyPr/>
          <a:lstStyle>
            <a:lvl1pPr>
              <a:defRPr sz="4313">
                <a:solidFill>
                  <a:srgbClr val="00188F">
                    <a:alpha val="99000"/>
                  </a:srgb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6926" y="1008623"/>
            <a:ext cx="11655835" cy="718466"/>
          </a:xfrm>
          <a:noFill/>
        </p:spPr>
        <p:txBody>
          <a:bodyPr lIns="146290" tIns="109717" rIns="146290" bIns="109717">
            <a:no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solidFill>
                  <a:srgbClr val="0054A6">
                    <a:alpha val="99000"/>
                  </a:srgb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2221582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B5E-8772-47E6-B335-AF6C7108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5502-0B1C-4B61-AC0D-9F8B16BA0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48CE-C024-4DBC-9E12-B506FA69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6362-80D3-4300-B013-D3E4E143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6B746-74C4-4C32-9276-11EC0A7D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696F-9D5A-47BC-98AA-30434930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5C9B-1C5A-4691-8947-D053DE63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82481-D666-4662-8844-AAB84D9E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61098-70D1-4A6D-AA6A-B5F9D599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0DEFB-4E0A-4190-81F8-B77BBF18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7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274A-7CA1-46C6-A0D4-B9BC2C3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43C0-C76A-4D1C-AD6B-6B4076AC2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25BFB-7227-4BD6-B2E8-D044A0F0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BB417-C51D-45DF-9703-0B95B23E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6DA59-E6CE-4BE8-9F11-1C412F72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823D5-863A-4211-B81D-C124C29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6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EA8E-1E76-47D3-BFBF-C426357A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89FDA-88DC-401D-A769-2B00C80CA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98CA5-7BA5-4474-9B8F-B960BA221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76464-2010-4FD7-9BCD-83F31C307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44FDC-0F69-4DD7-BEE2-C464CE676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6B523-BEAF-435D-A3F3-C3E39BA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E0801-37BE-46F8-8D35-79C00A0B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13D17-8BE2-4728-B4D9-438A09EA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DD0B-4C93-4932-A73A-063B6D5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F3598-F3E4-4D57-AB34-65EBC3E2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C457D-F73A-4DFF-997C-E48BC944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8420C-FD91-4851-BD95-19BEADE7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9875F-A68B-413E-A857-60FD8BDD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7E99F-6A23-49AB-9D99-C68B5DB2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34BF9-2649-427F-9B5D-67576F46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5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BB92-8D99-4FB1-8BFB-EC579657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084C-AAEB-43D8-8FF5-6C7DB12CC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7152-B9A6-49B2-9DA4-2B5F2ADEC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13502-EEA2-4DC4-9654-301F49F1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DA63D-8885-4693-96FA-1EFEE967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41E1-C102-4970-8514-0B8F75BE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F814-03BF-4FE7-8672-BC25FC87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F927A-3A12-4B7B-BB05-E8C88B74A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60B56-9085-4D67-92BC-A1BAE3AA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13EFC-5BDB-4352-A33A-D274DD3E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076ED-9BC1-4204-9F9C-504B2BF5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6B978-20BB-4439-8719-C9CE48A0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A4D98-74C1-4C71-ABC6-8F22593E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EAF8-4122-4B54-B0FE-75D19128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B75AA-35FC-4BDE-8996-3277E4DB3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1E45-F657-41CB-AF46-55489274C095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CDAE-FE2A-4BB4-AFDC-6BC218C0A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837B-B459-45B1-993A-3E5568C47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7153-A9FA-4EEB-B779-70BB72167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4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4587-3EB8-4A34-AF21-1A165DAFB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TLA+ </a:t>
            </a:r>
            <a:r>
              <a:rPr lang="en-US" err="1"/>
              <a:t>Quinceañera</a:t>
            </a:r>
            <a:r>
              <a:rPr lang="en-US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45200-277F-460D-A0B5-4F4145ED4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FLoC</a:t>
            </a:r>
            <a:r>
              <a:rPr lang="en-US"/>
              <a:t> TLA+ Workshop</a:t>
            </a:r>
          </a:p>
          <a:p>
            <a:r>
              <a:rPr lang="en-US"/>
              <a:t>David Langworthy</a:t>
            </a:r>
          </a:p>
          <a:p>
            <a:r>
              <a:rPr lang="en-US"/>
              <a:t>Microsoft Engineer</a:t>
            </a:r>
          </a:p>
        </p:txBody>
      </p:sp>
    </p:spTree>
    <p:extLst>
      <p:ext uri="{BB962C8B-B14F-4D97-AF65-F5344CB8AC3E}">
        <p14:creationId xmlns:p14="http://schemas.microsoft.com/office/powerpoint/2010/main" val="343607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9407-4790-4FD0-B752-F377E065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BA37-3ACB-4410-A028-DF7AE92F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4945802-0E59-45AA-8C66-08181FE7D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358" y="681037"/>
            <a:ext cx="7883284" cy="557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2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Service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People</a:t>
            </a:r>
          </a:p>
          <a:p>
            <a:pPr lvl="1"/>
            <a:r>
              <a:rPr lang="en-US"/>
              <a:t>Gopal Kakivaya</a:t>
            </a:r>
          </a:p>
          <a:p>
            <a:pPr lvl="1"/>
            <a:r>
              <a:rPr lang="en-US"/>
              <a:t>Tom </a:t>
            </a:r>
            <a:r>
              <a:rPr lang="en-US" err="1"/>
              <a:t>Rodeheffer</a:t>
            </a:r>
            <a:endParaRPr lang="en-US"/>
          </a:p>
          <a:p>
            <a:r>
              <a:rPr lang="en-US"/>
              <a:t>System: Federation Subsystem</a:t>
            </a:r>
          </a:p>
          <a:p>
            <a:r>
              <a:rPr lang="en-US"/>
              <a:t>Invariant violations found by TLC : None noted</a:t>
            </a:r>
          </a:p>
          <a:p>
            <a:r>
              <a:rPr lang="en-US"/>
              <a:t>Insights:</a:t>
            </a:r>
          </a:p>
          <a:p>
            <a:pPr lvl="1"/>
            <a:r>
              <a:rPr lang="en-US"/>
              <a:t>Clear definition of system</a:t>
            </a:r>
          </a:p>
          <a:p>
            <a:pPr lvl="1"/>
            <a:r>
              <a:rPr lang="en-US"/>
              <a:t>Verification with TLC</a:t>
            </a:r>
          </a:p>
        </p:txBody>
      </p:sp>
    </p:spTree>
    <p:extLst>
      <p:ext uri="{BB962C8B-B14F-4D97-AF65-F5344CB8AC3E}">
        <p14:creationId xmlns:p14="http://schemas.microsoft.com/office/powerpoint/2010/main" val="172939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People: Nar Ganapathy</a:t>
            </a:r>
          </a:p>
          <a:p>
            <a:r>
              <a:rPr lang="en-US" dirty="0"/>
              <a:t>System: Pool Server</a:t>
            </a:r>
          </a:p>
          <a:p>
            <a:pPr lvl="1"/>
            <a:r>
              <a:rPr lang="en-US" dirty="0" err="1"/>
              <a:t>PoolServer</a:t>
            </a:r>
            <a:r>
              <a:rPr lang="en-US" dirty="0"/>
              <a:t> manages the creation/resize/delete of pools</a:t>
            </a:r>
          </a:p>
          <a:p>
            <a:pPr lvl="1"/>
            <a:r>
              <a:rPr lang="en-US" dirty="0"/>
              <a:t>Has to enforce and maintain batch account quota</a:t>
            </a:r>
          </a:p>
          <a:p>
            <a:pPr lvl="1"/>
            <a:r>
              <a:rPr lang="en-US" dirty="0"/>
              <a:t>Need to track persistent data across many operations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2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PoolServer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role in Azure Batch Service with multiple instances</a:t>
            </a:r>
          </a:p>
          <a:p>
            <a:r>
              <a:rPr lang="en-US" dirty="0"/>
              <a:t>Responsible for Pool Entity in the REST API</a:t>
            </a:r>
          </a:p>
          <a:p>
            <a:r>
              <a:rPr lang="en-US" dirty="0"/>
              <a:t>Underneath a pool is a collection of VMSS deployments (e.g., 1000 VMs could be 200 deployments of 50 VMs each)</a:t>
            </a:r>
          </a:p>
          <a:p>
            <a:r>
              <a:rPr lang="en-US" dirty="0"/>
              <a:t>A pool can be really large (can hold 10K-100K VMs)</a:t>
            </a:r>
          </a:p>
          <a:p>
            <a:r>
              <a:rPr lang="en-US" dirty="0" err="1"/>
              <a:t>PoolServer</a:t>
            </a:r>
            <a:r>
              <a:rPr lang="en-US" dirty="0"/>
              <a:t> manages the creation/resize/delete of pools</a:t>
            </a:r>
          </a:p>
          <a:p>
            <a:r>
              <a:rPr lang="en-US" dirty="0"/>
              <a:t>Has to enforce and maintain batch account quota</a:t>
            </a:r>
          </a:p>
          <a:p>
            <a:r>
              <a:rPr lang="en-US" dirty="0"/>
              <a:t>Maintain subscription quotas</a:t>
            </a:r>
          </a:p>
          <a:p>
            <a:r>
              <a:rPr lang="en-US" dirty="0"/>
              <a:t>Has to build a deployment breakdown of the pool across many subscriptions </a:t>
            </a:r>
          </a:p>
          <a:p>
            <a:r>
              <a:rPr lang="en-US" dirty="0"/>
              <a:t>Create deployments by talking with RDFE/CRP</a:t>
            </a:r>
          </a:p>
          <a:p>
            <a:r>
              <a:rPr lang="en-US" dirty="0"/>
              <a:t>Pool creation is a long process and failovers can happen any time</a:t>
            </a:r>
          </a:p>
        </p:txBody>
      </p:sp>
    </p:spTree>
    <p:extLst>
      <p:ext uri="{BB962C8B-B14F-4D97-AF65-F5344CB8AC3E}">
        <p14:creationId xmlns:p14="http://schemas.microsoft.com/office/powerpoint/2010/main" val="425290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29997-3E23-4872-BA60-7FED0371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get out of my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B4AF-0343-4CD3-86AD-357EB8EA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compact, precise model of core pool server functionality</a:t>
            </a:r>
          </a:p>
          <a:p>
            <a:pPr lvl="1"/>
            <a:r>
              <a:rPr lang="en-US" dirty="0"/>
              <a:t>Real code is several 10s of thousands of lines</a:t>
            </a:r>
          </a:p>
          <a:p>
            <a:pPr lvl="1"/>
            <a:r>
              <a:rPr lang="en-US" dirty="0"/>
              <a:t>Eliminate environmental complications that are not germane to core algorithms </a:t>
            </a:r>
          </a:p>
          <a:p>
            <a:pPr lvl="2"/>
            <a:r>
              <a:rPr lang="en-US" dirty="0"/>
              <a:t>E.g., skipped modeling VMSS mechanisms, updating table storage</a:t>
            </a:r>
          </a:p>
          <a:p>
            <a:pPr lvl="1"/>
            <a:r>
              <a:rPr lang="en-US" dirty="0"/>
              <a:t>Relatively easy to explain to someone new</a:t>
            </a:r>
          </a:p>
          <a:p>
            <a:r>
              <a:rPr lang="en-US" dirty="0"/>
              <a:t>Precisely understood the safety and liveness properties</a:t>
            </a:r>
          </a:p>
          <a:p>
            <a:r>
              <a:rPr lang="en-US" dirty="0"/>
              <a:t>Developing the invariants where very valuable and these carried over into the code</a:t>
            </a:r>
          </a:p>
          <a:p>
            <a:pPr lvl="1"/>
            <a:r>
              <a:rPr lang="en-US" dirty="0"/>
              <a:t>The TLA+ rigor makes my ability to write asserts more effective</a:t>
            </a:r>
          </a:p>
          <a:p>
            <a:r>
              <a:rPr lang="en-US" dirty="0"/>
              <a:t>I later decided to adopt an MSR state machine runtime called </a:t>
            </a:r>
            <a:r>
              <a:rPr lang="en-US" dirty="0" err="1"/>
              <a:t>Psharp</a:t>
            </a:r>
            <a:r>
              <a:rPr lang="en-US" dirty="0"/>
              <a:t>  which has many of the properties of TLA+ but at a much lower level</a:t>
            </a:r>
          </a:p>
          <a:p>
            <a:r>
              <a:rPr lang="en-US" dirty="0"/>
              <a:t>TLA+ model helped me write the safety and liveness properties in </a:t>
            </a:r>
            <a:r>
              <a:rPr lang="en-US" dirty="0" err="1"/>
              <a:t>Psharp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6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Batch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People: Nar Ganapathy</a:t>
            </a:r>
          </a:p>
          <a:p>
            <a:r>
              <a:rPr lang="en-US"/>
              <a:t>System: Pool Server</a:t>
            </a:r>
          </a:p>
          <a:p>
            <a:pPr lvl="1"/>
            <a:r>
              <a:rPr lang="en-US" err="1"/>
              <a:t>PoolServer</a:t>
            </a:r>
            <a:r>
              <a:rPr lang="en-US"/>
              <a:t> manages the creation/resize/delete of pools</a:t>
            </a:r>
          </a:p>
          <a:p>
            <a:pPr lvl="1"/>
            <a:r>
              <a:rPr lang="en-US"/>
              <a:t>Has to enforce and maintain batch account quota</a:t>
            </a:r>
          </a:p>
          <a:p>
            <a:pPr lvl="1"/>
            <a:r>
              <a:rPr lang="en-US"/>
              <a:t>Need to track persistent data across many operations</a:t>
            </a:r>
          </a:p>
          <a:p>
            <a:r>
              <a:rPr lang="en-US"/>
              <a:t>Invariant violations found by TLC : None Noted</a:t>
            </a:r>
          </a:p>
          <a:p>
            <a:r>
              <a:rPr lang="en-US"/>
              <a:t>Insights</a:t>
            </a:r>
          </a:p>
          <a:p>
            <a:pPr lvl="1"/>
            <a:r>
              <a:rPr lang="en-US"/>
              <a:t>A compact, precise model of core pool server functionality</a:t>
            </a:r>
          </a:p>
          <a:p>
            <a:pPr lvl="1"/>
            <a:r>
              <a:rPr lang="en-US"/>
              <a:t>Precisely understood the safety and liveness properties</a:t>
            </a:r>
          </a:p>
          <a:p>
            <a:pPr lvl="1"/>
            <a:r>
              <a:rPr lang="en-US"/>
              <a:t>Developing the invariants was very valuable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People: Cheng Huang</a:t>
            </a:r>
          </a:p>
          <a:p>
            <a:r>
              <a:rPr lang="en-US" dirty="0"/>
              <a:t>System: </a:t>
            </a:r>
            <a:r>
              <a:rPr lang="en-US" dirty="0" err="1"/>
              <a:t>Paxos</a:t>
            </a:r>
            <a:r>
              <a:rPr lang="en-US" dirty="0"/>
              <a:t> Ring Management</a:t>
            </a:r>
          </a:p>
        </p:txBody>
      </p:sp>
    </p:spTree>
    <p:extLst>
      <p:ext uri="{BB962C8B-B14F-4D97-AF65-F5344CB8AC3E}">
        <p14:creationId xmlns:p14="http://schemas.microsoft.com/office/powerpoint/2010/main" val="348522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232181" y="2043237"/>
            <a:ext cx="6928057" cy="1928303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188"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	</a:t>
            </a:r>
          </a:p>
        </p:txBody>
      </p:sp>
      <p:cxnSp>
        <p:nvCxnSpPr>
          <p:cNvPr id="69" name="Straight Arrow Connector 68"/>
          <p:cNvCxnSpPr/>
          <p:nvPr/>
        </p:nvCxnSpPr>
        <p:spPr bwMode="auto">
          <a:xfrm flipV="1">
            <a:off x="4787147" y="2438541"/>
            <a:ext cx="3136918" cy="838082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8134" y="1009788"/>
            <a:ext cx="11147432" cy="98494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scale out metadata management</a:t>
            </a:r>
          </a:p>
          <a:p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keep same consistency and atomicity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830517" y="4052765"/>
            <a:ext cx="10359032" cy="2728559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defTabSz="914188"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5449739" y="5022544"/>
            <a:ext cx="6296667" cy="1682591"/>
          </a:xfrm>
          <a:prstGeom prst="ellipse">
            <a:avLst/>
          </a:prstGeom>
          <a:solidFill>
            <a:srgbClr val="C9F5FB">
              <a:alpha val="75000"/>
            </a:srgbClr>
          </a:solidFill>
          <a:ln w="25400" algn="ctr">
            <a:noFill/>
            <a:round/>
            <a:headEnd/>
            <a:tailEnd/>
          </a:ln>
        </p:spPr>
        <p:txBody>
          <a:bodyPr/>
          <a:lstStyle/>
          <a:p>
            <a:pPr defTabSz="914188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0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2506" y="6107289"/>
            <a:ext cx="757104" cy="5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39657" y="5421585"/>
            <a:ext cx="757104" cy="5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50570" y="5954910"/>
            <a:ext cx="757104" cy="5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63044" y="5421585"/>
            <a:ext cx="757104" cy="5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5" descr="C:\Users\jwan\AppData\Local\Microsoft\Windows\Temporary Internet Files\Content.IE5\6R8C73IK\MCj043163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560" y="5878721"/>
            <a:ext cx="757104" cy="567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25"/>
          <p:cNvSpPr txBox="1">
            <a:spLocks noChangeArrowheads="1"/>
          </p:cNvSpPr>
          <p:nvPr/>
        </p:nvSpPr>
        <p:spPr bwMode="auto">
          <a:xfrm>
            <a:off x="8736539" y="6412045"/>
            <a:ext cx="3351451" cy="3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188">
              <a:defRPr/>
            </a:pPr>
            <a:r>
              <a:rPr lang="en-US" b="1" dirty="0">
                <a:solidFill>
                  <a:srgbClr val="325E2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Extent Nodes (EN)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7924065" y="2438543"/>
            <a:ext cx="734984" cy="761890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7822507" y="2438543"/>
            <a:ext cx="101559" cy="761890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6526505" y="2438541"/>
            <a:ext cx="1397561" cy="838084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sp>
        <p:nvSpPr>
          <p:cNvPr id="62" name="Rounded Rectangle 61"/>
          <p:cNvSpPr/>
          <p:nvPr/>
        </p:nvSpPr>
        <p:spPr bwMode="auto">
          <a:xfrm>
            <a:off x="3410646" y="3200434"/>
            <a:ext cx="1383576" cy="72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5142928" y="3200434"/>
            <a:ext cx="1383576" cy="72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6875210" y="3200434"/>
            <a:ext cx="1383576" cy="72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7" name="Rounded Rectangle 66"/>
          <p:cNvSpPr/>
          <p:nvPr/>
        </p:nvSpPr>
        <p:spPr bwMode="auto">
          <a:xfrm>
            <a:off x="8607494" y="3200434"/>
            <a:ext cx="1383576" cy="7271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Server</a:t>
            </a:r>
          </a:p>
        </p:txBody>
      </p:sp>
      <p:sp>
        <p:nvSpPr>
          <p:cNvPr id="68" name="Rounded Rectangle 67"/>
          <p:cNvSpPr/>
          <p:nvPr/>
        </p:nvSpPr>
        <p:spPr bwMode="auto">
          <a:xfrm>
            <a:off x="7275472" y="2071157"/>
            <a:ext cx="1383576" cy="727187"/>
          </a:xfrm>
          <a:prstGeom prst="roundRect">
            <a:avLst/>
          </a:prstGeom>
          <a:solidFill>
            <a:srgbClr val="2F651B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Master</a:t>
            </a:r>
          </a:p>
        </p:txBody>
      </p:sp>
      <p:sp>
        <p:nvSpPr>
          <p:cNvPr id="106" name="TextBox 30"/>
          <p:cNvSpPr txBox="1">
            <a:spLocks noChangeArrowheads="1"/>
          </p:cNvSpPr>
          <p:nvPr/>
        </p:nvSpPr>
        <p:spPr bwMode="auto">
          <a:xfrm>
            <a:off x="85831" y="2861191"/>
            <a:ext cx="2399602" cy="46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188">
              <a:defRPr/>
            </a:pPr>
            <a:r>
              <a:rPr lang="en-US" sz="2400" b="1" dirty="0">
                <a:solidFill>
                  <a:srgbClr val="457EC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Partition Layer</a:t>
            </a:r>
          </a:p>
        </p:txBody>
      </p:sp>
      <p:sp>
        <p:nvSpPr>
          <p:cNvPr id="107" name="TextBox 30"/>
          <p:cNvSpPr txBox="1">
            <a:spLocks noChangeArrowheads="1"/>
          </p:cNvSpPr>
          <p:nvPr/>
        </p:nvSpPr>
        <p:spPr bwMode="auto">
          <a:xfrm>
            <a:off x="85831" y="5628288"/>
            <a:ext cx="2399602" cy="845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188">
              <a:defRPr/>
            </a:pPr>
            <a:r>
              <a:rPr lang="en-US" sz="2400" b="1" dirty="0">
                <a:solidFill>
                  <a:srgbClr val="325E2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Stream </a:t>
            </a:r>
          </a:p>
          <a:p>
            <a:pPr defTabSz="914188">
              <a:defRPr/>
            </a:pPr>
            <a:r>
              <a:rPr lang="en-US" sz="2400" b="1" dirty="0">
                <a:solidFill>
                  <a:srgbClr val="325E2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Layer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629325" y="6162711"/>
            <a:ext cx="1371405" cy="249334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8258787" y="5716144"/>
            <a:ext cx="1037160" cy="695903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0160238" y="2485445"/>
            <a:ext cx="2029311" cy="1629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88">
              <a:defRPr/>
            </a:pPr>
            <a:r>
              <a:rPr lang="en-US" sz="1799" dirty="0">
                <a:solidFill>
                  <a:srgbClr val="C00000"/>
                </a:solidFill>
                <a:latin typeface="Calibri"/>
                <a:cs typeface="Calibri Light" panose="020F0302020204030204" pitchFamily="34" charset="0"/>
              </a:rPr>
              <a:t>scale-out metadata:</a:t>
            </a:r>
          </a:p>
          <a:p>
            <a:pPr defTabSz="914188">
              <a:defRPr/>
            </a:pPr>
            <a:endParaRPr lang="en-US" sz="392" dirty="0">
              <a:solidFill>
                <a:srgbClr val="C00000"/>
              </a:solidFill>
              <a:latin typeface="Calibri"/>
              <a:cs typeface="Calibri Light" panose="020F0302020204030204" pitchFamily="34" charset="0"/>
            </a:endParaRPr>
          </a:p>
          <a:p>
            <a:pPr marL="342834" indent="-342834" defTabSz="914188">
              <a:buFontTx/>
              <a:buAutoNum type="arabicParenR"/>
              <a:defRPr/>
            </a:pPr>
            <a:r>
              <a:rPr lang="en-US" sz="1799" dirty="0">
                <a:solidFill>
                  <a:srgbClr val="C00000"/>
                </a:solidFill>
                <a:latin typeface="Calibri"/>
                <a:cs typeface="Calibri Light" panose="020F0302020204030204" pitchFamily="34" charset="0"/>
              </a:rPr>
              <a:t>create stream</a:t>
            </a:r>
          </a:p>
          <a:p>
            <a:pPr marL="342834" indent="-342834" defTabSz="914188">
              <a:buFontTx/>
              <a:buAutoNum type="arabicParenR"/>
              <a:defRPr/>
            </a:pPr>
            <a:r>
              <a:rPr lang="en-US" sz="1799" dirty="0">
                <a:solidFill>
                  <a:srgbClr val="C00000"/>
                </a:solidFill>
                <a:latin typeface="Calibri"/>
                <a:cs typeface="Calibri Light" panose="020F0302020204030204" pitchFamily="34" charset="0"/>
              </a:rPr>
              <a:t>create extent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586272" y="5368913"/>
            <a:ext cx="2340727" cy="574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88">
              <a:defRPr/>
            </a:pPr>
            <a:r>
              <a:rPr lang="en-US" sz="1799" dirty="0">
                <a:solidFill>
                  <a:srgbClr val="457EC1">
                    <a:lumMod val="50000"/>
                  </a:srgbClr>
                </a:solidFill>
                <a:latin typeface="Calibri"/>
                <a:cs typeface="Calibri Light" panose="020F0302020204030204" pitchFamily="34" charset="0"/>
              </a:rPr>
              <a:t>same data path –</a:t>
            </a:r>
          </a:p>
          <a:p>
            <a:pPr algn="ctr" defTabSz="914188">
              <a:defRPr/>
            </a:pPr>
            <a:r>
              <a:rPr lang="en-US" sz="1799" dirty="0">
                <a:solidFill>
                  <a:srgbClr val="457EC1">
                    <a:lumMod val="50000"/>
                  </a:srgbClr>
                </a:solidFill>
                <a:latin typeface="Calibri"/>
                <a:cs typeface="Calibri Light" panose="020F0302020204030204" pitchFamily="34" charset="0"/>
              </a:rPr>
              <a:t>chain replication</a:t>
            </a:r>
          </a:p>
        </p:txBody>
      </p:sp>
      <p:sp>
        <p:nvSpPr>
          <p:cNvPr id="52" name="Rounded Rectangle 51"/>
          <p:cNvSpPr/>
          <p:nvPr/>
        </p:nvSpPr>
        <p:spPr bwMode="auto">
          <a:xfrm>
            <a:off x="6875308" y="4190893"/>
            <a:ext cx="1383576" cy="379980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tream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8598073" y="4197321"/>
            <a:ext cx="1383576" cy="379980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tream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7619785" y="4883023"/>
            <a:ext cx="1383576" cy="379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xtent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9143568" y="4883023"/>
            <a:ext cx="1383576" cy="379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xtent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5015003" y="3733759"/>
            <a:ext cx="274281" cy="274281"/>
          </a:xfrm>
          <a:prstGeom prst="ellipse">
            <a:avLst/>
          </a:prstGeom>
          <a:solidFill>
            <a:srgbClr val="CC33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83" name="Oval 82"/>
          <p:cNvSpPr/>
          <p:nvPr/>
        </p:nvSpPr>
        <p:spPr bwMode="auto">
          <a:xfrm>
            <a:off x="6797550" y="4526125"/>
            <a:ext cx="274281" cy="274281"/>
          </a:xfrm>
          <a:prstGeom prst="ellipse">
            <a:avLst/>
          </a:prstGeom>
          <a:solidFill>
            <a:srgbClr val="CC33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84" name="Oval 83"/>
          <p:cNvSpPr/>
          <p:nvPr/>
        </p:nvSpPr>
        <p:spPr bwMode="auto">
          <a:xfrm>
            <a:off x="10206179" y="3222782"/>
            <a:ext cx="274281" cy="274281"/>
          </a:xfrm>
          <a:prstGeom prst="ellipse">
            <a:avLst/>
          </a:prstGeom>
          <a:solidFill>
            <a:srgbClr val="CC33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10206179" y="3513285"/>
            <a:ext cx="274281" cy="274281"/>
          </a:xfrm>
          <a:prstGeom prst="ellipse">
            <a:avLst/>
          </a:prstGeom>
          <a:solidFill>
            <a:srgbClr val="CC33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892883" y="3943317"/>
            <a:ext cx="633622" cy="2035452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 bwMode="auto">
          <a:xfrm>
            <a:off x="6096001" y="4883023"/>
            <a:ext cx="1383576" cy="3799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Extent Mgr</a:t>
            </a:r>
          </a:p>
        </p:txBody>
      </p:sp>
      <p:sp>
        <p:nvSpPr>
          <p:cNvPr id="51" name="Rounded Rectangle 50"/>
          <p:cNvSpPr/>
          <p:nvPr/>
        </p:nvSpPr>
        <p:spPr bwMode="auto">
          <a:xfrm>
            <a:off x="5152143" y="4190893"/>
            <a:ext cx="1383576" cy="379980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tream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 flipV="1">
            <a:off x="5334109" y="3761059"/>
            <a:ext cx="0" cy="429834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 type="triangl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914188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 flipH="1" flipV="1">
            <a:off x="6535719" y="4385828"/>
            <a:ext cx="1744683" cy="497192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 type="triangl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 defTabSz="914188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8" name="Straight Arrow Connector 57"/>
          <p:cNvCxnSpPr>
            <a:stCxn id="53" idx="3"/>
          </p:cNvCxnSpPr>
          <p:nvPr/>
        </p:nvCxnSpPr>
        <p:spPr bwMode="auto">
          <a:xfrm flipV="1">
            <a:off x="9981649" y="4282725"/>
            <a:ext cx="1429555" cy="104586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61" name="Straight Arrow Connector 60"/>
          <p:cNvCxnSpPr>
            <a:stCxn id="70" idx="0"/>
          </p:cNvCxnSpPr>
          <p:nvPr/>
        </p:nvCxnSpPr>
        <p:spPr bwMode="auto">
          <a:xfrm flipV="1">
            <a:off x="9835357" y="4322618"/>
            <a:ext cx="1575847" cy="560405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V="1">
            <a:off x="11392247" y="4309138"/>
            <a:ext cx="63167" cy="569023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8311573" y="4328464"/>
            <a:ext cx="3112260" cy="530036"/>
          </a:xfrm>
          <a:prstGeom prst="straightConnector1">
            <a:avLst/>
          </a:prstGeom>
          <a:solidFill>
            <a:srgbClr val="FFCC99"/>
          </a:solidFill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arrow" w="med" len="med"/>
            <a:tailEnd type="arrow"/>
          </a:ln>
          <a:effectLst/>
        </p:spPr>
      </p:cxnSp>
      <p:sp>
        <p:nvSpPr>
          <p:cNvPr id="57" name="Rounded Rectangle 28"/>
          <p:cNvSpPr/>
          <p:nvPr/>
        </p:nvSpPr>
        <p:spPr bwMode="auto">
          <a:xfrm>
            <a:off x="10852027" y="3881391"/>
            <a:ext cx="1186076" cy="727187"/>
          </a:xfrm>
          <a:prstGeom prst="roundRect">
            <a:avLst/>
          </a:prstGeom>
          <a:solidFill>
            <a:srgbClr val="356D21"/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vNext</a:t>
            </a:r>
          </a:p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Master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5791245" y="1558303"/>
            <a:ext cx="1030950" cy="1642130"/>
          </a:xfrm>
          <a:prstGeom prst="straightConnector1">
            <a:avLst/>
          </a:prstGeom>
          <a:ln w="31750">
            <a:solidFill>
              <a:schemeClr val="accent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9A96BC2B-E43B-4B69-947B-6561E9B0B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837" y="4136891"/>
            <a:ext cx="2241256" cy="890526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 bwMode="auto">
          <a:xfrm>
            <a:off x="3410646" y="4171884"/>
            <a:ext cx="1383576" cy="379980"/>
          </a:xfrm>
          <a:prstGeom prst="roundRect">
            <a:avLst/>
          </a:prstGeom>
          <a:solidFill>
            <a:srgbClr val="ED7D31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tream</a:t>
            </a:r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Mgr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EF948C19-19FA-4E98-8775-C1699EE26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0226" y="4851776"/>
            <a:ext cx="2181490" cy="926386"/>
          </a:xfrm>
          <a:prstGeom prst="rect">
            <a:avLst/>
          </a:prstGeom>
        </p:spPr>
      </p:pic>
      <p:grpSp>
        <p:nvGrpSpPr>
          <p:cNvPr id="74" name="Group 34">
            <a:extLst>
              <a:ext uri="{FF2B5EF4-FFF2-40B4-BE49-F238E27FC236}">
                <a16:creationId xmlns:a16="http://schemas.microsoft.com/office/drawing/2014/main" id="{B3B8BB1F-0782-474C-8B8B-03EBC77E8BBC}"/>
              </a:ext>
            </a:extLst>
          </p:cNvPr>
          <p:cNvGrpSpPr>
            <a:grpSpLocks/>
          </p:cNvGrpSpPr>
          <p:nvPr/>
        </p:nvGrpSpPr>
        <p:grpSpPr bwMode="auto">
          <a:xfrm>
            <a:off x="2329019" y="5810610"/>
            <a:ext cx="2130626" cy="761891"/>
            <a:chOff x="6934200" y="1447800"/>
            <a:chExt cx="1371600" cy="762000"/>
          </a:xfrm>
        </p:grpSpPr>
        <p:sp>
          <p:nvSpPr>
            <p:cNvPr id="76" name="Oval 31">
              <a:extLst>
                <a:ext uri="{FF2B5EF4-FFF2-40B4-BE49-F238E27FC236}">
                  <a16:creationId xmlns:a16="http://schemas.microsoft.com/office/drawing/2014/main" id="{0C6E5202-37A2-4888-AEB7-5FEE6FC7D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447800"/>
              <a:ext cx="1371600" cy="762000"/>
            </a:xfrm>
            <a:prstGeom prst="ellipse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defTabSz="914188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Right Triangle 33">
              <a:extLst>
                <a:ext uri="{FF2B5EF4-FFF2-40B4-BE49-F238E27FC236}">
                  <a16:creationId xmlns:a16="http://schemas.microsoft.com/office/drawing/2014/main" id="{85DE259E-9215-48AC-86DE-B8A43F7921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019598" y="1943100"/>
              <a:ext cx="228600" cy="228600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25400" algn="ctr">
              <a:noFill/>
              <a:round/>
              <a:headEnd/>
              <a:tailEnd/>
            </a:ln>
          </p:spPr>
          <p:txBody>
            <a:bodyPr vert="eaVert" wrap="none"/>
            <a:lstStyle/>
            <a:p>
              <a:pPr defTabSz="914188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81" name="Rounded Rectangle 28">
            <a:extLst>
              <a:ext uri="{FF2B5EF4-FFF2-40B4-BE49-F238E27FC236}">
                <a16:creationId xmlns:a16="http://schemas.microsoft.com/office/drawing/2014/main" id="{8F49CFA7-F0E8-4D74-AD60-0ECDC0D01BF3}"/>
              </a:ext>
            </a:extLst>
          </p:cNvPr>
          <p:cNvSpPr/>
          <p:nvPr/>
        </p:nvSpPr>
        <p:spPr bwMode="auto">
          <a:xfrm>
            <a:off x="1882850" y="5937750"/>
            <a:ext cx="578825" cy="4146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86" name="TextBox 30">
            <a:extLst>
              <a:ext uri="{FF2B5EF4-FFF2-40B4-BE49-F238E27FC236}">
                <a16:creationId xmlns:a16="http://schemas.microsoft.com/office/drawing/2014/main" id="{50074429-FF4A-4CB0-9D4B-394B0C21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65" y="5962988"/>
            <a:ext cx="823891" cy="374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188">
              <a:defRPr/>
            </a:pPr>
            <a:r>
              <a:rPr lang="en-US" b="1" dirty="0">
                <a:solidFill>
                  <a:srgbClr val="325E2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Paxos</a:t>
            </a:r>
          </a:p>
        </p:txBody>
      </p:sp>
      <p:sp>
        <p:nvSpPr>
          <p:cNvPr id="92" name="Rounded Rectangle 59">
            <a:extLst>
              <a:ext uri="{FF2B5EF4-FFF2-40B4-BE49-F238E27FC236}">
                <a16:creationId xmlns:a16="http://schemas.microsoft.com/office/drawing/2014/main" id="{37D3E752-2451-4E34-AD97-ABEA47F2ABAD}"/>
              </a:ext>
            </a:extLst>
          </p:cNvPr>
          <p:cNvSpPr/>
          <p:nvPr/>
        </p:nvSpPr>
        <p:spPr bwMode="auto">
          <a:xfrm>
            <a:off x="3539725" y="6331072"/>
            <a:ext cx="578825" cy="4146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100" name="Rounded Rectangle 60">
            <a:extLst>
              <a:ext uri="{FF2B5EF4-FFF2-40B4-BE49-F238E27FC236}">
                <a16:creationId xmlns:a16="http://schemas.microsoft.com/office/drawing/2014/main" id="{EB2D5361-6499-4325-B474-50E5C90CDEF2}"/>
              </a:ext>
            </a:extLst>
          </p:cNvPr>
          <p:cNvSpPr/>
          <p:nvPr/>
        </p:nvSpPr>
        <p:spPr bwMode="auto">
          <a:xfrm>
            <a:off x="3548351" y="5609844"/>
            <a:ext cx="578825" cy="4146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AB0549A-ABEC-4F6F-9E01-0D6BA90D2E39}"/>
              </a:ext>
            </a:extLst>
          </p:cNvPr>
          <p:cNvSpPr/>
          <p:nvPr/>
        </p:nvSpPr>
        <p:spPr bwMode="auto">
          <a:xfrm rot="14810973">
            <a:off x="4594305" y="4979800"/>
            <a:ext cx="500393" cy="909486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89639" tIns="44819" rIns="89639" bIns="44819" numCol="1" rtlCol="0" anchor="ctr" anchorCtr="0" compatLnSpc="1">
            <a:prstTxWarp prst="textNoShape">
              <a:avLst/>
            </a:prstTxWarp>
          </a:bodyPr>
          <a:lstStyle/>
          <a:p>
            <a:pPr algn="ctr" defTabSz="896091" fontAlgn="base">
              <a:spcBef>
                <a:spcPct val="0"/>
              </a:spcBef>
              <a:spcAft>
                <a:spcPct val="0"/>
              </a:spcAft>
            </a:pPr>
            <a:endParaRPr lang="en-US" sz="2157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C033C9F6-C727-4B60-B644-CC9F63582695}"/>
              </a:ext>
            </a:extLst>
          </p:cNvPr>
          <p:cNvSpPr txBox="1">
            <a:spLocks/>
          </p:cNvSpPr>
          <p:nvPr/>
        </p:nvSpPr>
        <p:spPr>
          <a:xfrm>
            <a:off x="266922" y="289957"/>
            <a:ext cx="11655840" cy="809273"/>
          </a:xfrm>
          <a:prstGeom prst="rect">
            <a:avLst/>
          </a:prstGeom>
        </p:spPr>
        <p:txBody>
          <a:bodyPr vert="horz" wrap="square" lIns="143410" tIns="89632" rIns="143410" bIns="89632" rtlCol="0" anchor="t">
            <a:noAutofit/>
          </a:bodyPr>
          <a:lstStyle>
            <a:lvl1pPr algn="l" defTabSz="9326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2" baseline="0">
                <a:ln w="3175">
                  <a:noFill/>
                </a:ln>
                <a:solidFill>
                  <a:srgbClr val="00188F">
                    <a:alpha val="99000"/>
                  </a:srgb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4313" spc="-99" dirty="0">
                <a:solidFill>
                  <a:srgbClr val="00188F"/>
                </a:solidFill>
                <a:latin typeface="Segoe UI Light"/>
              </a:rPr>
              <a:t>Azure Storage vNext Architecture</a:t>
            </a:r>
            <a:endParaRPr lang="en-US" sz="4313" spc="-100" dirty="0"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3850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Many Paxos 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6927" y="1008966"/>
            <a:ext cx="11655835" cy="5736770"/>
          </a:xfrm>
        </p:spPr>
        <p:txBody>
          <a:bodyPr/>
          <a:lstStyle/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dirty="0"/>
              <a:t>Each shard of StreamManager and ExtentManager is a Paxos ring</a:t>
            </a:r>
          </a:p>
          <a:p>
            <a:pPr marL="1020811" lvl="1" indent="-448193"/>
            <a:endParaRPr lang="en-US" sz="1176" dirty="0"/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dirty="0"/>
              <a:t>XvMaster manages all Paxos rings</a:t>
            </a:r>
          </a:p>
          <a:p>
            <a:pPr marL="1020811" lvl="1" indent="-448193"/>
            <a:r>
              <a:rPr lang="en-US" dirty="0"/>
              <a:t>not on critical path</a:t>
            </a:r>
          </a:p>
          <a:p>
            <a:pPr marL="1020811" lvl="1" indent="-448193"/>
            <a:r>
              <a:rPr lang="en-US" dirty="0"/>
              <a:t>monitors all nodes and updates the Paxos rings dynamically</a:t>
            </a:r>
          </a:p>
          <a:p>
            <a:pPr marL="1020811" lvl="1" indent="-448193"/>
            <a:endParaRPr lang="en-US" sz="1176" dirty="0"/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dirty="0"/>
              <a:t>Dynamic Paxos ring management – two cases</a:t>
            </a:r>
          </a:p>
          <a:p>
            <a:pPr marL="1020811" lvl="1" indent="-448193"/>
            <a:r>
              <a:rPr lang="en-US" dirty="0"/>
              <a:t>Case I: node replacement based on health, clock, etc.</a:t>
            </a:r>
          </a:p>
          <a:p>
            <a:pPr marL="1232431" lvl="2" indent="-448193"/>
            <a:r>
              <a:rPr lang="en-US" dirty="0"/>
              <a:t>when a node is offline for long, replacing it with a new node</a:t>
            </a:r>
          </a:p>
          <a:p>
            <a:pPr marL="1232431" lvl="2" indent="-448193"/>
            <a:r>
              <a:rPr lang="en-US" dirty="0"/>
              <a:t>when node’s clock is skewed, replacing it with a new node</a:t>
            </a:r>
          </a:p>
          <a:p>
            <a:pPr marL="1020811" lvl="1" indent="-448193"/>
            <a:r>
              <a:rPr lang="en-US" dirty="0"/>
              <a:t>Case II: ring resizing in multiple availability zones (AZ)</a:t>
            </a:r>
          </a:p>
          <a:p>
            <a:pPr marL="1232431" lvl="2" indent="-448193"/>
            <a:r>
              <a:rPr lang="en-US" dirty="0"/>
              <a:t>AZ3 failure reduces ring from 9 to 6</a:t>
            </a:r>
          </a:p>
          <a:p>
            <a:pPr marL="1232431" lvl="2" indent="-448193"/>
            <a:r>
              <a:rPr lang="en-US" dirty="0"/>
              <a:t>AZ3 recovery increases ring from 6 to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4D6D41-0A8E-4735-BFD2-34C111D2A470}"/>
              </a:ext>
            </a:extLst>
          </p:cNvPr>
          <p:cNvSpPr/>
          <p:nvPr/>
        </p:nvSpPr>
        <p:spPr bwMode="auto">
          <a:xfrm>
            <a:off x="262162" y="5759679"/>
            <a:ext cx="3767323" cy="986057"/>
          </a:xfrm>
          <a:prstGeom prst="rect">
            <a:avLst/>
          </a:prstGeom>
          <a:noFill/>
          <a:ln w="19050">
            <a:solidFill>
              <a:srgbClr val="CC9B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4720FE-8C08-4394-85B0-8600733DE3B5}"/>
              </a:ext>
            </a:extLst>
          </p:cNvPr>
          <p:cNvSpPr/>
          <p:nvPr/>
        </p:nvSpPr>
        <p:spPr>
          <a:xfrm>
            <a:off x="306607" y="5817120"/>
            <a:ext cx="585426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88">
              <a:defRPr/>
            </a:pPr>
            <a:r>
              <a:rPr lang="en-US" sz="1961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AZ1</a:t>
            </a:r>
            <a:endParaRPr lang="en-US" sz="1799" dirty="0">
              <a:solidFill>
                <a:srgbClr val="457EC1">
                  <a:lumMod val="5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ounded Rectangle 54">
            <a:extLst>
              <a:ext uri="{FF2B5EF4-FFF2-40B4-BE49-F238E27FC236}">
                <a16:creationId xmlns:a16="http://schemas.microsoft.com/office/drawing/2014/main" id="{F41A2609-6026-470D-BB8B-20C446FF28B7}"/>
              </a:ext>
            </a:extLst>
          </p:cNvPr>
          <p:cNvSpPr/>
          <p:nvPr/>
        </p:nvSpPr>
        <p:spPr bwMode="auto">
          <a:xfrm>
            <a:off x="849969" y="6252707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n1</a:t>
            </a:r>
          </a:p>
        </p:txBody>
      </p:sp>
      <p:sp>
        <p:nvSpPr>
          <p:cNvPr id="11" name="Rounded Rectangle 54">
            <a:extLst>
              <a:ext uri="{FF2B5EF4-FFF2-40B4-BE49-F238E27FC236}">
                <a16:creationId xmlns:a16="http://schemas.microsoft.com/office/drawing/2014/main" id="{347BA448-8881-402A-881E-C251F5C872C2}"/>
              </a:ext>
            </a:extLst>
          </p:cNvPr>
          <p:cNvSpPr/>
          <p:nvPr/>
        </p:nvSpPr>
        <p:spPr bwMode="auto">
          <a:xfrm>
            <a:off x="1917152" y="5872727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n2</a:t>
            </a:r>
          </a:p>
        </p:txBody>
      </p:sp>
      <p:sp>
        <p:nvSpPr>
          <p:cNvPr id="12" name="Rounded Rectangle 54">
            <a:extLst>
              <a:ext uri="{FF2B5EF4-FFF2-40B4-BE49-F238E27FC236}">
                <a16:creationId xmlns:a16="http://schemas.microsoft.com/office/drawing/2014/main" id="{2D1F9A88-1F0A-400E-BC97-B1DE8AC21955}"/>
              </a:ext>
            </a:extLst>
          </p:cNvPr>
          <p:cNvSpPr/>
          <p:nvPr/>
        </p:nvSpPr>
        <p:spPr bwMode="auto">
          <a:xfrm>
            <a:off x="3039055" y="6118245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F515FF-64D9-4346-B616-FCB44DC5B8E0}"/>
              </a:ext>
            </a:extLst>
          </p:cNvPr>
          <p:cNvSpPr/>
          <p:nvPr/>
        </p:nvSpPr>
        <p:spPr bwMode="auto">
          <a:xfrm>
            <a:off x="4208768" y="5759679"/>
            <a:ext cx="3767323" cy="986057"/>
          </a:xfrm>
          <a:prstGeom prst="rect">
            <a:avLst/>
          </a:prstGeom>
          <a:noFill/>
          <a:ln w="19050">
            <a:solidFill>
              <a:srgbClr val="CC9B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AFC9A-07B8-40FC-A33E-AC74DBF0D9CA}"/>
              </a:ext>
            </a:extLst>
          </p:cNvPr>
          <p:cNvSpPr/>
          <p:nvPr/>
        </p:nvSpPr>
        <p:spPr>
          <a:xfrm>
            <a:off x="4253213" y="5817120"/>
            <a:ext cx="585426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88">
              <a:defRPr/>
            </a:pPr>
            <a:r>
              <a:rPr lang="en-US" sz="1961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AZ2</a:t>
            </a:r>
            <a:endParaRPr lang="en-US" sz="1799" dirty="0">
              <a:solidFill>
                <a:srgbClr val="457EC1">
                  <a:lumMod val="5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ounded Rectangle 54">
            <a:extLst>
              <a:ext uri="{FF2B5EF4-FFF2-40B4-BE49-F238E27FC236}">
                <a16:creationId xmlns:a16="http://schemas.microsoft.com/office/drawing/2014/main" id="{FF163898-035F-4AD6-BD3F-073520EE47F3}"/>
              </a:ext>
            </a:extLst>
          </p:cNvPr>
          <p:cNvSpPr/>
          <p:nvPr/>
        </p:nvSpPr>
        <p:spPr bwMode="auto">
          <a:xfrm>
            <a:off x="4947020" y="5901341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n4</a:t>
            </a:r>
          </a:p>
        </p:txBody>
      </p:sp>
      <p:sp>
        <p:nvSpPr>
          <p:cNvPr id="16" name="Rounded Rectangle 54">
            <a:extLst>
              <a:ext uri="{FF2B5EF4-FFF2-40B4-BE49-F238E27FC236}">
                <a16:creationId xmlns:a16="http://schemas.microsoft.com/office/drawing/2014/main" id="{B240025E-BD8A-4EC3-B770-3AADAAE73E38}"/>
              </a:ext>
            </a:extLst>
          </p:cNvPr>
          <p:cNvSpPr/>
          <p:nvPr/>
        </p:nvSpPr>
        <p:spPr bwMode="auto">
          <a:xfrm>
            <a:off x="5973927" y="6281320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n5</a:t>
            </a:r>
          </a:p>
        </p:txBody>
      </p:sp>
      <p:sp>
        <p:nvSpPr>
          <p:cNvPr id="17" name="Rounded Rectangle 54">
            <a:extLst>
              <a:ext uri="{FF2B5EF4-FFF2-40B4-BE49-F238E27FC236}">
                <a16:creationId xmlns:a16="http://schemas.microsoft.com/office/drawing/2014/main" id="{98FD8D07-4AF2-4034-9B41-C22D0CBC6D5B}"/>
              </a:ext>
            </a:extLst>
          </p:cNvPr>
          <p:cNvSpPr/>
          <p:nvPr/>
        </p:nvSpPr>
        <p:spPr bwMode="auto">
          <a:xfrm>
            <a:off x="7014318" y="6012504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67CF5-B5AB-49DA-9008-20145F947A0E}"/>
              </a:ext>
            </a:extLst>
          </p:cNvPr>
          <p:cNvSpPr/>
          <p:nvPr/>
        </p:nvSpPr>
        <p:spPr bwMode="auto">
          <a:xfrm>
            <a:off x="8155374" y="5759679"/>
            <a:ext cx="3767323" cy="986057"/>
          </a:xfrm>
          <a:prstGeom prst="rect">
            <a:avLst/>
          </a:prstGeom>
          <a:noFill/>
          <a:ln w="19050">
            <a:solidFill>
              <a:srgbClr val="CC9B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203940-9176-4E10-8A0C-43AB0449C53A}"/>
              </a:ext>
            </a:extLst>
          </p:cNvPr>
          <p:cNvSpPr/>
          <p:nvPr/>
        </p:nvSpPr>
        <p:spPr>
          <a:xfrm>
            <a:off x="8199820" y="5817120"/>
            <a:ext cx="585426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88">
              <a:defRPr/>
            </a:pPr>
            <a:r>
              <a:rPr lang="en-US" sz="1961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AZ3</a:t>
            </a:r>
            <a:endParaRPr lang="en-US" sz="1799" dirty="0">
              <a:solidFill>
                <a:srgbClr val="457EC1">
                  <a:lumMod val="5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ounded Rectangle 54">
            <a:extLst>
              <a:ext uri="{FF2B5EF4-FFF2-40B4-BE49-F238E27FC236}">
                <a16:creationId xmlns:a16="http://schemas.microsoft.com/office/drawing/2014/main" id="{196B5B75-31A3-41D8-990F-189F0611EFA9}"/>
              </a:ext>
            </a:extLst>
          </p:cNvPr>
          <p:cNvSpPr/>
          <p:nvPr/>
        </p:nvSpPr>
        <p:spPr bwMode="auto">
          <a:xfrm>
            <a:off x="8887092" y="6118244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n7</a:t>
            </a:r>
          </a:p>
        </p:txBody>
      </p:sp>
      <p:sp>
        <p:nvSpPr>
          <p:cNvPr id="21" name="Rounded Rectangle 54">
            <a:extLst>
              <a:ext uri="{FF2B5EF4-FFF2-40B4-BE49-F238E27FC236}">
                <a16:creationId xmlns:a16="http://schemas.microsoft.com/office/drawing/2014/main" id="{260F3E52-F188-4F94-8073-91688F0E0F42}"/>
              </a:ext>
            </a:extLst>
          </p:cNvPr>
          <p:cNvSpPr/>
          <p:nvPr/>
        </p:nvSpPr>
        <p:spPr bwMode="auto">
          <a:xfrm>
            <a:off x="10962018" y="6252706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n8</a:t>
            </a:r>
          </a:p>
        </p:txBody>
      </p:sp>
      <p:sp>
        <p:nvSpPr>
          <p:cNvPr id="22" name="Rounded Rectangle 54">
            <a:extLst>
              <a:ext uri="{FF2B5EF4-FFF2-40B4-BE49-F238E27FC236}">
                <a16:creationId xmlns:a16="http://schemas.microsoft.com/office/drawing/2014/main" id="{2FC363CA-8439-4E0C-AEC5-AE8721645C56}"/>
              </a:ext>
            </a:extLst>
          </p:cNvPr>
          <p:cNvSpPr/>
          <p:nvPr/>
        </p:nvSpPr>
        <p:spPr bwMode="auto">
          <a:xfrm>
            <a:off x="9966827" y="5848775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n9</a:t>
            </a:r>
          </a:p>
        </p:txBody>
      </p:sp>
    </p:spTree>
    <p:extLst>
      <p:ext uri="{BB962C8B-B14F-4D97-AF65-F5344CB8AC3E}">
        <p14:creationId xmlns:p14="http://schemas.microsoft.com/office/powerpoint/2010/main" val="2709719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8" grpId="1" animBg="1"/>
      <p:bldP spid="18" grpId="2" animBg="1"/>
      <p:bldP spid="19" grpId="0"/>
      <p:bldP spid="19" grpId="1"/>
      <p:bldP spid="19" grpId="2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22" y="289957"/>
            <a:ext cx="11925078" cy="809273"/>
          </a:xfrm>
        </p:spPr>
        <p:txBody>
          <a:bodyPr/>
          <a:lstStyle/>
          <a:p>
            <a:r>
              <a:rPr lang="en-US" dirty="0"/>
              <a:t>Safety Violation Discovered by TLC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66927" y="1008966"/>
            <a:ext cx="11655835" cy="3047525"/>
          </a:xfrm>
        </p:spPr>
        <p:txBody>
          <a:bodyPr/>
          <a:lstStyle/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dirty="0"/>
              <a:t>Straightforward node replacement is </a:t>
            </a:r>
            <a:r>
              <a:rPr lang="en-US" dirty="0">
                <a:solidFill>
                  <a:srgbClr val="C00000">
                    <a:alpha val="99000"/>
                  </a:srgbClr>
                </a:solidFill>
              </a:rPr>
              <a:t>unsafe</a:t>
            </a:r>
          </a:p>
          <a:p>
            <a:pPr marL="1020811" lvl="1" indent="-448193"/>
            <a:r>
              <a:rPr lang="en-US" dirty="0"/>
              <a:t>To change Ring from </a:t>
            </a:r>
            <a:r>
              <a:rPr lang="en-US" dirty="0">
                <a:solidFill>
                  <a:srgbClr val="C87404"/>
                </a:solidFill>
              </a:rPr>
              <a:t>{n1, </a:t>
            </a:r>
            <a:r>
              <a:rPr lang="en-US" u="sng" dirty="0">
                <a:solidFill>
                  <a:srgbClr val="C87404"/>
                </a:solidFill>
              </a:rPr>
              <a:t>n2</a:t>
            </a:r>
            <a:r>
              <a:rPr lang="en-US" dirty="0">
                <a:solidFill>
                  <a:srgbClr val="C87404"/>
                </a:solidFill>
              </a:rPr>
              <a:t>, n3}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{n1, n3, </a:t>
            </a:r>
            <a:r>
              <a:rPr lang="en-US" u="sng" dirty="0">
                <a:solidFill>
                  <a:srgbClr val="7030A0"/>
                </a:solidFill>
              </a:rPr>
              <a:t>n4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pPr marL="1232431" lvl="2" indent="-448193"/>
            <a:r>
              <a:rPr lang="en-US" dirty="0"/>
              <a:t>XvMaster sends a configuration change command to the ring</a:t>
            </a:r>
          </a:p>
          <a:p>
            <a:pPr marL="1232431" lvl="2" indent="-448193"/>
            <a:r>
              <a:rPr lang="en-US" dirty="0"/>
              <a:t>XvMaster blocks until the configuration change command is confirmed by the ring</a:t>
            </a:r>
          </a:p>
          <a:p>
            <a:pPr marL="1232431" lvl="2" indent="-448193"/>
            <a:r>
              <a:rPr lang="en-US" dirty="0"/>
              <a:t>XvMaster then sends command and instructs n4 to load RSL engine with the new configuration</a:t>
            </a:r>
          </a:p>
          <a:p>
            <a:pPr marL="1020811" lvl="1" indent="-448193"/>
            <a:endParaRPr lang="en-US" dirty="0"/>
          </a:p>
          <a:p>
            <a:pPr marL="448193" indent="-448193">
              <a:buFont typeface="Arial" panose="020B0604020202020204" pitchFamily="34" charset="0"/>
              <a:buChar char="•"/>
            </a:pPr>
            <a:r>
              <a:rPr lang="en-US" dirty="0"/>
              <a:t>TLC error trace</a:t>
            </a:r>
          </a:p>
        </p:txBody>
      </p:sp>
      <p:sp>
        <p:nvSpPr>
          <p:cNvPr id="4" name="Rounded Rectangle 54">
            <a:extLst>
              <a:ext uri="{FF2B5EF4-FFF2-40B4-BE49-F238E27FC236}">
                <a16:creationId xmlns:a16="http://schemas.microsoft.com/office/drawing/2014/main" id="{AEBCE3B1-31C4-470B-A376-0080D563097B}"/>
              </a:ext>
            </a:extLst>
          </p:cNvPr>
          <p:cNvSpPr/>
          <p:nvPr/>
        </p:nvSpPr>
        <p:spPr bwMode="auto">
          <a:xfrm>
            <a:off x="448586" y="4393641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n1</a:t>
            </a:r>
          </a:p>
        </p:txBody>
      </p:sp>
      <p:sp>
        <p:nvSpPr>
          <p:cNvPr id="5" name="Rounded Rectangle 54">
            <a:extLst>
              <a:ext uri="{FF2B5EF4-FFF2-40B4-BE49-F238E27FC236}">
                <a16:creationId xmlns:a16="http://schemas.microsoft.com/office/drawing/2014/main" id="{E3103069-C934-44CF-B30F-6750136474A4}"/>
              </a:ext>
            </a:extLst>
          </p:cNvPr>
          <p:cNvSpPr/>
          <p:nvPr/>
        </p:nvSpPr>
        <p:spPr bwMode="auto">
          <a:xfrm>
            <a:off x="448586" y="5021134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n2</a:t>
            </a:r>
          </a:p>
        </p:txBody>
      </p:sp>
      <p:sp>
        <p:nvSpPr>
          <p:cNvPr id="6" name="Rounded Rectangle 54">
            <a:extLst>
              <a:ext uri="{FF2B5EF4-FFF2-40B4-BE49-F238E27FC236}">
                <a16:creationId xmlns:a16="http://schemas.microsoft.com/office/drawing/2014/main" id="{75EE0428-A9E3-410C-A3C9-3024D4DAB6BC}"/>
              </a:ext>
            </a:extLst>
          </p:cNvPr>
          <p:cNvSpPr/>
          <p:nvPr/>
        </p:nvSpPr>
        <p:spPr bwMode="auto">
          <a:xfrm>
            <a:off x="448586" y="5648624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n3</a:t>
            </a:r>
          </a:p>
        </p:txBody>
      </p:sp>
      <p:sp>
        <p:nvSpPr>
          <p:cNvPr id="7" name="Rounded Rectangle 54">
            <a:extLst>
              <a:ext uri="{FF2B5EF4-FFF2-40B4-BE49-F238E27FC236}">
                <a16:creationId xmlns:a16="http://schemas.microsoft.com/office/drawing/2014/main" id="{855DE773-9A41-4CE4-95A1-F8BD05D4B7C0}"/>
              </a:ext>
            </a:extLst>
          </p:cNvPr>
          <p:cNvSpPr/>
          <p:nvPr/>
        </p:nvSpPr>
        <p:spPr bwMode="auto">
          <a:xfrm>
            <a:off x="448586" y="6276115"/>
            <a:ext cx="815908" cy="379980"/>
          </a:xfrm>
          <a:prstGeom prst="roundRect">
            <a:avLst/>
          </a:prstGeom>
          <a:gradFill rotWithShape="1">
            <a:gsLst>
              <a:gs pos="0">
                <a:srgbClr val="457EC1">
                  <a:shade val="51000"/>
                  <a:satMod val="130000"/>
                  <a:lumMod val="100000"/>
                </a:srgbClr>
              </a:gs>
              <a:gs pos="80000">
                <a:srgbClr val="457EC1">
                  <a:shade val="93000"/>
                  <a:satMod val="130000"/>
                </a:srgbClr>
              </a:gs>
              <a:gs pos="100000">
                <a:srgbClr val="457EC1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457EC1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n4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DF2B93-7BA1-4119-A7DB-A3056BFE2C62}"/>
              </a:ext>
            </a:extLst>
          </p:cNvPr>
          <p:cNvSpPr/>
          <p:nvPr/>
        </p:nvSpPr>
        <p:spPr bwMode="auto">
          <a:xfrm>
            <a:off x="1703566" y="432541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2790FA-3D03-471C-BEEF-20FD11CCD125}"/>
              </a:ext>
            </a:extLst>
          </p:cNvPr>
          <p:cNvSpPr/>
          <p:nvPr/>
        </p:nvSpPr>
        <p:spPr bwMode="auto">
          <a:xfrm>
            <a:off x="1882849" y="4325412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EC053-E2EC-4B4F-97BC-87B2CFDBD86F}"/>
              </a:ext>
            </a:extLst>
          </p:cNvPr>
          <p:cNvSpPr/>
          <p:nvPr/>
        </p:nvSpPr>
        <p:spPr bwMode="auto">
          <a:xfrm>
            <a:off x="2062132" y="432541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9F625B-4319-4065-8F87-9032CAE3BC9F}"/>
              </a:ext>
            </a:extLst>
          </p:cNvPr>
          <p:cNvSpPr/>
          <p:nvPr/>
        </p:nvSpPr>
        <p:spPr bwMode="auto">
          <a:xfrm>
            <a:off x="2241415" y="432541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91DE36-D63B-49CF-B3B4-7E0747582D54}"/>
              </a:ext>
            </a:extLst>
          </p:cNvPr>
          <p:cNvSpPr/>
          <p:nvPr/>
        </p:nvSpPr>
        <p:spPr bwMode="auto">
          <a:xfrm>
            <a:off x="2420698" y="432541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86631-E63A-4176-9179-82F92D63B31A}"/>
              </a:ext>
            </a:extLst>
          </p:cNvPr>
          <p:cNvSpPr/>
          <p:nvPr/>
        </p:nvSpPr>
        <p:spPr bwMode="auto">
          <a:xfrm>
            <a:off x="2599981" y="432541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D0859-C7CD-472B-97DF-7FB2213BA2C5}"/>
              </a:ext>
            </a:extLst>
          </p:cNvPr>
          <p:cNvSpPr/>
          <p:nvPr/>
        </p:nvSpPr>
        <p:spPr bwMode="auto">
          <a:xfrm>
            <a:off x="2779264" y="432541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369078-3CA5-4F67-A818-64362800BD5B}"/>
              </a:ext>
            </a:extLst>
          </p:cNvPr>
          <p:cNvSpPr/>
          <p:nvPr/>
        </p:nvSpPr>
        <p:spPr bwMode="auto">
          <a:xfrm>
            <a:off x="2958547" y="432541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DF0B6-E575-4494-9461-AA99E8CCFA8A}"/>
              </a:ext>
            </a:extLst>
          </p:cNvPr>
          <p:cNvSpPr/>
          <p:nvPr/>
        </p:nvSpPr>
        <p:spPr bwMode="auto">
          <a:xfrm>
            <a:off x="3137830" y="432541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A24ED-3C9E-49A4-9675-21CE71379F57}"/>
              </a:ext>
            </a:extLst>
          </p:cNvPr>
          <p:cNvSpPr/>
          <p:nvPr/>
        </p:nvSpPr>
        <p:spPr bwMode="auto">
          <a:xfrm>
            <a:off x="3317113" y="432541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FFE317-950E-4676-81F4-8F62BBC3B0DF}"/>
              </a:ext>
            </a:extLst>
          </p:cNvPr>
          <p:cNvSpPr/>
          <p:nvPr/>
        </p:nvSpPr>
        <p:spPr bwMode="auto">
          <a:xfrm>
            <a:off x="3496396" y="432541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40CFE-C08E-4624-96C7-8AC9EB69A8DA}"/>
              </a:ext>
            </a:extLst>
          </p:cNvPr>
          <p:cNvSpPr/>
          <p:nvPr/>
        </p:nvSpPr>
        <p:spPr bwMode="auto">
          <a:xfrm>
            <a:off x="3675679" y="432541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0BE7EA-3A3B-4914-8875-7CDD2A01A44B}"/>
              </a:ext>
            </a:extLst>
          </p:cNvPr>
          <p:cNvSpPr/>
          <p:nvPr/>
        </p:nvSpPr>
        <p:spPr bwMode="auto">
          <a:xfrm>
            <a:off x="1703566" y="495290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FF447-255A-4F3A-A841-1BB5E02CA240}"/>
              </a:ext>
            </a:extLst>
          </p:cNvPr>
          <p:cNvSpPr/>
          <p:nvPr/>
        </p:nvSpPr>
        <p:spPr bwMode="auto">
          <a:xfrm>
            <a:off x="1882849" y="495290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E48870-ACC5-4630-A826-E2C8FEE1A976}"/>
              </a:ext>
            </a:extLst>
          </p:cNvPr>
          <p:cNvSpPr/>
          <p:nvPr/>
        </p:nvSpPr>
        <p:spPr bwMode="auto">
          <a:xfrm>
            <a:off x="2062132" y="495290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17D08C-0D09-4304-BC11-76C6FD4FB2DD}"/>
              </a:ext>
            </a:extLst>
          </p:cNvPr>
          <p:cNvSpPr/>
          <p:nvPr/>
        </p:nvSpPr>
        <p:spPr bwMode="auto">
          <a:xfrm>
            <a:off x="2241415" y="495290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155664-CA8A-461E-A247-C58A589AED6E}"/>
              </a:ext>
            </a:extLst>
          </p:cNvPr>
          <p:cNvSpPr/>
          <p:nvPr/>
        </p:nvSpPr>
        <p:spPr bwMode="auto">
          <a:xfrm>
            <a:off x="2420698" y="495290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A0D23-0D9E-46C7-AA6A-8C6369B2FF30}"/>
              </a:ext>
            </a:extLst>
          </p:cNvPr>
          <p:cNvSpPr/>
          <p:nvPr/>
        </p:nvSpPr>
        <p:spPr bwMode="auto">
          <a:xfrm>
            <a:off x="2599981" y="495290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E6B4C-6D24-4251-9C97-17F4DAD76090}"/>
              </a:ext>
            </a:extLst>
          </p:cNvPr>
          <p:cNvSpPr/>
          <p:nvPr/>
        </p:nvSpPr>
        <p:spPr bwMode="auto">
          <a:xfrm>
            <a:off x="2779264" y="4952906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D3D662-5002-4E17-8593-DF5C878608FC}"/>
              </a:ext>
            </a:extLst>
          </p:cNvPr>
          <p:cNvSpPr/>
          <p:nvPr/>
        </p:nvSpPr>
        <p:spPr bwMode="auto">
          <a:xfrm>
            <a:off x="2958547" y="495290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6EEAED-1294-4984-BD66-E72A7D02D1E0}"/>
              </a:ext>
            </a:extLst>
          </p:cNvPr>
          <p:cNvSpPr/>
          <p:nvPr/>
        </p:nvSpPr>
        <p:spPr bwMode="auto">
          <a:xfrm>
            <a:off x="3137830" y="495290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8E937-0EB0-40F5-9867-4DB4901FF3BA}"/>
              </a:ext>
            </a:extLst>
          </p:cNvPr>
          <p:cNvSpPr/>
          <p:nvPr/>
        </p:nvSpPr>
        <p:spPr bwMode="auto">
          <a:xfrm>
            <a:off x="3317113" y="495290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DB411-1C9F-4551-978D-74223DCB62C0}"/>
              </a:ext>
            </a:extLst>
          </p:cNvPr>
          <p:cNvSpPr/>
          <p:nvPr/>
        </p:nvSpPr>
        <p:spPr bwMode="auto">
          <a:xfrm>
            <a:off x="3496396" y="4952906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DDE646-AC55-44AE-B34B-589E88E01599}"/>
              </a:ext>
            </a:extLst>
          </p:cNvPr>
          <p:cNvSpPr/>
          <p:nvPr/>
        </p:nvSpPr>
        <p:spPr bwMode="auto">
          <a:xfrm>
            <a:off x="3675679" y="495290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798C08-96DC-40D7-AEB6-0D0E00D69931}"/>
              </a:ext>
            </a:extLst>
          </p:cNvPr>
          <p:cNvSpPr/>
          <p:nvPr/>
        </p:nvSpPr>
        <p:spPr bwMode="auto">
          <a:xfrm>
            <a:off x="1703566" y="558039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86C70E-C61F-4571-9D2B-4A1D6D8B7F57}"/>
              </a:ext>
            </a:extLst>
          </p:cNvPr>
          <p:cNvSpPr/>
          <p:nvPr/>
        </p:nvSpPr>
        <p:spPr bwMode="auto">
          <a:xfrm>
            <a:off x="1882849" y="558039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25B283-8CC5-4C18-9C7E-3BAE4082EFE0}"/>
              </a:ext>
            </a:extLst>
          </p:cNvPr>
          <p:cNvSpPr/>
          <p:nvPr/>
        </p:nvSpPr>
        <p:spPr bwMode="auto">
          <a:xfrm>
            <a:off x="2062132" y="558039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3565AD-892C-4D26-A00A-A8802D81C5E4}"/>
              </a:ext>
            </a:extLst>
          </p:cNvPr>
          <p:cNvSpPr/>
          <p:nvPr/>
        </p:nvSpPr>
        <p:spPr bwMode="auto">
          <a:xfrm>
            <a:off x="2241415" y="558039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B8B433-3979-4CD6-8FEA-22BF93807674}"/>
              </a:ext>
            </a:extLst>
          </p:cNvPr>
          <p:cNvSpPr/>
          <p:nvPr/>
        </p:nvSpPr>
        <p:spPr bwMode="auto">
          <a:xfrm>
            <a:off x="2420698" y="558039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CE1776-C33E-4166-B903-4082663CFB0C}"/>
              </a:ext>
            </a:extLst>
          </p:cNvPr>
          <p:cNvSpPr/>
          <p:nvPr/>
        </p:nvSpPr>
        <p:spPr bwMode="auto">
          <a:xfrm>
            <a:off x="2599981" y="5580394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16E539-F8CA-4C07-91EE-A837569B7EC2}"/>
              </a:ext>
            </a:extLst>
          </p:cNvPr>
          <p:cNvSpPr/>
          <p:nvPr/>
        </p:nvSpPr>
        <p:spPr bwMode="auto">
          <a:xfrm>
            <a:off x="2779264" y="5580396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9E9A5D-EA4A-47F4-AD6A-BE6670C902E8}"/>
              </a:ext>
            </a:extLst>
          </p:cNvPr>
          <p:cNvSpPr/>
          <p:nvPr/>
        </p:nvSpPr>
        <p:spPr bwMode="auto">
          <a:xfrm>
            <a:off x="2958547" y="5580395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le 28">
            <a:extLst>
              <a:ext uri="{FF2B5EF4-FFF2-40B4-BE49-F238E27FC236}">
                <a16:creationId xmlns:a16="http://schemas.microsoft.com/office/drawing/2014/main" id="{99E2DE81-26EE-4527-B093-429AB17C1E5B}"/>
              </a:ext>
            </a:extLst>
          </p:cNvPr>
          <p:cNvSpPr/>
          <p:nvPr/>
        </p:nvSpPr>
        <p:spPr bwMode="auto">
          <a:xfrm>
            <a:off x="4908768" y="2999825"/>
            <a:ext cx="1186076" cy="727187"/>
          </a:xfrm>
          <a:prstGeom prst="roundRect">
            <a:avLst/>
          </a:prstGeom>
          <a:solidFill>
            <a:srgbClr val="356D21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rgbClr val="325E22">
                <a:shade val="25000"/>
                <a:satMod val="150000"/>
              </a:srgbClr>
            </a:contourClr>
          </a:sp3d>
        </p:spPr>
        <p:txBody>
          <a:bodyPr wrap="square">
            <a:spAutoFit/>
          </a:bodyPr>
          <a:lstStyle/>
          <a:p>
            <a:pPr algn="ctr" defTabSz="914188">
              <a:defRPr/>
            </a:pPr>
            <a:r>
              <a:rPr 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vNext</a:t>
            </a:r>
          </a:p>
          <a:p>
            <a:pPr algn="ctr" defTabSz="914188">
              <a:defRPr/>
            </a:pPr>
            <a:r>
              <a:rPr 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Segoe UI" pitchFamily="34" charset="0"/>
                <a:cs typeface="Segoe UI" pitchFamily="34" charset="0"/>
              </a:rPr>
              <a:t>Master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192EA7-83CA-4045-B833-8C242DBB7C33}"/>
              </a:ext>
            </a:extLst>
          </p:cNvPr>
          <p:cNvSpPr/>
          <p:nvPr/>
        </p:nvSpPr>
        <p:spPr bwMode="auto">
          <a:xfrm>
            <a:off x="3854962" y="4325415"/>
            <a:ext cx="179283" cy="4482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54CA91-9BA9-463A-9F52-2E7F88035FFD}"/>
              </a:ext>
            </a:extLst>
          </p:cNvPr>
          <p:cNvSpPr/>
          <p:nvPr/>
        </p:nvSpPr>
        <p:spPr bwMode="auto">
          <a:xfrm>
            <a:off x="3854962" y="4952906"/>
            <a:ext cx="179283" cy="4482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73017C-3F4E-4A20-B5F9-F124E3FC100C}"/>
              </a:ext>
            </a:extLst>
          </p:cNvPr>
          <p:cNvCxnSpPr/>
          <p:nvPr/>
        </p:nvCxnSpPr>
        <p:spPr>
          <a:xfrm flipH="1">
            <a:off x="4123887" y="3727011"/>
            <a:ext cx="784881" cy="5984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BA09B65-EC66-48B4-B9A5-19D10D883EE4}"/>
              </a:ext>
            </a:extLst>
          </p:cNvPr>
          <p:cNvSpPr>
            <a:spLocks noChangeAspect="1"/>
          </p:cNvSpPr>
          <p:nvPr/>
        </p:nvSpPr>
        <p:spPr bwMode="auto">
          <a:xfrm>
            <a:off x="4470729" y="3912218"/>
            <a:ext cx="91195" cy="22798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0AEB31-BB78-47E1-94EA-6C6824CFC5B9}"/>
              </a:ext>
            </a:extLst>
          </p:cNvPr>
          <p:cNvSpPr/>
          <p:nvPr/>
        </p:nvSpPr>
        <p:spPr bwMode="auto">
          <a:xfrm>
            <a:off x="6454566" y="3518642"/>
            <a:ext cx="179283" cy="4482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ABAE34-267D-4E95-BAFC-47DD3EFE9D93}"/>
              </a:ext>
            </a:extLst>
          </p:cNvPr>
          <p:cNvSpPr/>
          <p:nvPr/>
        </p:nvSpPr>
        <p:spPr>
          <a:xfrm>
            <a:off x="6812889" y="3547362"/>
            <a:ext cx="4227323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88">
              <a:defRPr/>
            </a:pPr>
            <a:r>
              <a:rPr lang="en-US" sz="1961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configuration change: replace n2 w/ n4</a:t>
            </a:r>
            <a:endParaRPr lang="en-US" sz="1799" dirty="0">
              <a:solidFill>
                <a:srgbClr val="457EC1">
                  <a:lumMod val="5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1BAD4A-B1E2-466D-92A3-7EB9A4E7C047}"/>
              </a:ext>
            </a:extLst>
          </p:cNvPr>
          <p:cNvSpPr/>
          <p:nvPr/>
        </p:nvSpPr>
        <p:spPr bwMode="auto">
          <a:xfrm>
            <a:off x="6454566" y="2980793"/>
            <a:ext cx="179283" cy="448208"/>
          </a:xfrm>
          <a:prstGeom prst="rect">
            <a:avLst/>
          </a:prstGeom>
          <a:solidFill>
            <a:srgbClr val="C8740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ln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851674-5B06-4B0C-87A9-A770490DE49D}"/>
              </a:ext>
            </a:extLst>
          </p:cNvPr>
          <p:cNvSpPr/>
          <p:nvPr/>
        </p:nvSpPr>
        <p:spPr>
          <a:xfrm>
            <a:off x="6827062" y="3039459"/>
            <a:ext cx="4227323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88">
              <a:defRPr/>
            </a:pPr>
            <a:r>
              <a:rPr lang="en-US" sz="1961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metadata updates</a:t>
            </a:r>
            <a:endParaRPr lang="en-US" sz="1799" dirty="0">
              <a:solidFill>
                <a:srgbClr val="457EC1">
                  <a:lumMod val="5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3DD2B4-E66F-4D18-85FB-02B258068C96}"/>
              </a:ext>
            </a:extLst>
          </p:cNvPr>
          <p:cNvSpPr/>
          <p:nvPr/>
        </p:nvSpPr>
        <p:spPr>
          <a:xfrm>
            <a:off x="4482453" y="4443774"/>
            <a:ext cx="7628726" cy="2301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XvMaster sends configuration command to n1 (leader)</a:t>
            </a:r>
          </a:p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n1 acks when configuration change succeeded</a:t>
            </a:r>
          </a:p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XvMaster instructs n4 to load RSL with </a:t>
            </a:r>
            <a:r>
              <a:rPr lang="en-US" sz="2353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{n1, n3, n4}</a:t>
            </a:r>
          </a:p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network partition =&gt; n1 &amp; n2 separated from n3 &amp; n4</a:t>
            </a:r>
          </a:p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n3 reboots and XvMaster sends configuration </a:t>
            </a:r>
            <a:r>
              <a:rPr lang="en-US" sz="2353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{n1, n3, n4}</a:t>
            </a:r>
          </a:p>
          <a:p>
            <a:pPr marL="448193" indent="-448193" defTabSz="914188">
              <a:buAutoNum type="arabicPeriod"/>
              <a:defRPr/>
            </a:pPr>
            <a:r>
              <a:rPr lang="en-US" sz="2353" dirty="0">
                <a:solidFill>
                  <a:srgbClr val="457EC1">
                    <a:lumMod val="5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n3 &amp; n4 elect a new leader =&gt; committed data lost</a:t>
            </a:r>
            <a:endParaRPr lang="en-US" sz="1961" dirty="0">
              <a:solidFill>
                <a:srgbClr val="457EC1">
                  <a:lumMod val="50000"/>
                </a:srgb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7374F9-987B-4E44-9B4D-23AA8AC0745D}"/>
              </a:ext>
            </a:extLst>
          </p:cNvPr>
          <p:cNvCxnSpPr/>
          <p:nvPr/>
        </p:nvCxnSpPr>
        <p:spPr>
          <a:xfrm flipH="1">
            <a:off x="4123887" y="3906297"/>
            <a:ext cx="784881" cy="5984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74B4077-85F1-42F1-82AB-0363CF436D7C}"/>
              </a:ext>
            </a:extLst>
          </p:cNvPr>
          <p:cNvSpPr/>
          <p:nvPr/>
        </p:nvSpPr>
        <p:spPr>
          <a:xfrm>
            <a:off x="349972" y="3889828"/>
            <a:ext cx="4227323" cy="390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914188">
              <a:defRPr/>
            </a:pPr>
            <a:r>
              <a:rPr lang="en-US" sz="196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initial ring: </a:t>
            </a:r>
            <a:r>
              <a:rPr lang="en-US" sz="1961" dirty="0">
                <a:solidFill>
                  <a:srgbClr val="C8740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{n1, n2, n3}</a:t>
            </a:r>
            <a:endParaRPr lang="en-US" sz="1799" dirty="0">
              <a:solidFill>
                <a:srgbClr val="C87404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80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/>
      <p:bldP spid="53" grpId="0" animBg="1"/>
      <p:bldP spid="54" grpId="0"/>
      <p:bldP spid="55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AD6F-6C8D-404B-B3AB-F7156303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2003: WS-Transaction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AD10-34DF-41DB-8943-D58858D5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30A59C-4587-4FBC-9CD8-DDC6F90FA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44" y="1825625"/>
            <a:ext cx="8678112" cy="418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People: Cheng Huang</a:t>
            </a:r>
          </a:p>
          <a:p>
            <a:r>
              <a:rPr lang="en-US" dirty="0"/>
              <a:t>System: </a:t>
            </a:r>
            <a:r>
              <a:rPr lang="en-US" dirty="0" err="1"/>
              <a:t>Paxos</a:t>
            </a:r>
            <a:r>
              <a:rPr lang="en-US" dirty="0"/>
              <a:t> Ring Management</a:t>
            </a:r>
          </a:p>
          <a:p>
            <a:r>
              <a:rPr lang="en-US" dirty="0"/>
              <a:t>Invariant violations found by TLC:</a:t>
            </a:r>
          </a:p>
          <a:p>
            <a:pPr lvl="1"/>
            <a:r>
              <a:rPr lang="en-US" dirty="0"/>
              <a:t>Quorum split on server swap</a:t>
            </a:r>
          </a:p>
          <a:p>
            <a:r>
              <a:rPr lang="en-US" dirty="0"/>
              <a:t>Insights</a:t>
            </a:r>
          </a:p>
          <a:p>
            <a:pPr lvl="1"/>
            <a:r>
              <a:rPr lang="en-US" dirty="0"/>
              <a:t>Trust the log not the manager</a:t>
            </a:r>
          </a:p>
        </p:txBody>
      </p:sp>
    </p:spTree>
    <p:extLst>
      <p:ext uri="{BB962C8B-B14F-4D97-AF65-F5344CB8AC3E}">
        <p14:creationId xmlns:p14="http://schemas.microsoft.com/office/powerpoint/2010/main" val="194613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Albert Greenburg</a:t>
            </a:r>
          </a:p>
          <a:p>
            <a:pPr lvl="1"/>
            <a:r>
              <a:rPr lang="en-US" dirty="0"/>
              <a:t>Luis Irun-Briz</a:t>
            </a:r>
          </a:p>
          <a:p>
            <a:pPr lvl="1"/>
            <a:r>
              <a:rPr lang="en-US" dirty="0"/>
              <a:t>Andrew Helwer</a:t>
            </a:r>
          </a:p>
          <a:p>
            <a:r>
              <a:rPr lang="en-US" dirty="0"/>
              <a:t>System</a:t>
            </a:r>
          </a:p>
          <a:p>
            <a:pPr lvl="1"/>
            <a:r>
              <a:rPr lang="en-US" dirty="0" err="1"/>
              <a:t>RingMaster</a:t>
            </a:r>
            <a:endParaRPr lang="en-US" dirty="0"/>
          </a:p>
          <a:p>
            <a:pPr lvl="2"/>
            <a:r>
              <a:rPr lang="en-US" dirty="0"/>
              <a:t>Global replication</a:t>
            </a:r>
          </a:p>
          <a:p>
            <a:pPr lvl="2"/>
            <a:r>
              <a:rPr lang="en-US" dirty="0"/>
              <a:t>Checkpoint coordination</a:t>
            </a:r>
          </a:p>
          <a:p>
            <a:pPr lvl="1"/>
            <a:r>
              <a:rPr lang="en-US" dirty="0"/>
              <a:t>Cloud DNS</a:t>
            </a:r>
          </a:p>
          <a:p>
            <a:pPr lvl="1"/>
            <a:r>
              <a:rPr lang="en-US" dirty="0"/>
              <a:t>Record propagation</a:t>
            </a:r>
          </a:p>
          <a:p>
            <a:pPr lvl="1"/>
            <a:r>
              <a:rPr lang="en-US" dirty="0"/>
              <a:t>Distributed Load Shedding</a:t>
            </a:r>
          </a:p>
          <a:p>
            <a:pPr lvl="1"/>
            <a:r>
              <a:rPr lang="en-US" dirty="0" err="1"/>
              <a:t>MacSec</a:t>
            </a:r>
            <a:r>
              <a:rPr lang="en-US" dirty="0"/>
              <a:t> encryption key rollover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448005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374631" cy="4667250"/>
          </a:xfrm>
        </p:spPr>
        <p:txBody>
          <a:bodyPr>
            <a:normAutofit/>
          </a:bodyPr>
          <a:lstStyle/>
          <a:p>
            <a:r>
              <a:rPr lang="en-US" dirty="0"/>
              <a:t>Goal: Balance checkpoints</a:t>
            </a:r>
          </a:p>
          <a:p>
            <a:r>
              <a:rPr lang="en-US" dirty="0"/>
              <a:t>Guarantee a healthy checkpoint frequency,</a:t>
            </a:r>
          </a:p>
          <a:p>
            <a:pPr lvl="1"/>
            <a:r>
              <a:rPr lang="en-US" dirty="0"/>
              <a:t>Allowing for frequent checkpointing</a:t>
            </a:r>
          </a:p>
          <a:p>
            <a:pPr lvl="1"/>
            <a:r>
              <a:rPr lang="en-US" dirty="0"/>
              <a:t>To reduce restart time after failure</a:t>
            </a:r>
          </a:p>
          <a:p>
            <a:r>
              <a:rPr lang="en-US" dirty="0"/>
              <a:t>Guarantee a minimum </a:t>
            </a:r>
            <a:r>
              <a:rPr lang="en-US" dirty="0" err="1"/>
              <a:t>rqps</a:t>
            </a:r>
            <a:r>
              <a:rPr lang="en-US" dirty="0"/>
              <a:t> across the cluster, </a:t>
            </a:r>
          </a:p>
          <a:p>
            <a:pPr lvl="1"/>
            <a:r>
              <a:rPr lang="en-US" dirty="0"/>
              <a:t>Limiting the simultaneous checkpointing </a:t>
            </a:r>
          </a:p>
          <a:p>
            <a:pPr lvl="1"/>
            <a:r>
              <a:rPr lang="en-US" dirty="0"/>
              <a:t>… which freezes updates on that replica for the duration of the checkpoint</a:t>
            </a:r>
          </a:p>
          <a:p>
            <a:r>
              <a:rPr lang="en-US" dirty="0"/>
              <a:t>Avoid common pitfalls:</a:t>
            </a:r>
          </a:p>
          <a:p>
            <a:pPr lvl="1"/>
            <a:r>
              <a:rPr lang="en-US" dirty="0"/>
              <a:t>No global time</a:t>
            </a:r>
          </a:p>
          <a:p>
            <a:pPr lvl="1"/>
            <a:r>
              <a:rPr lang="en-US" dirty="0"/>
              <a:t>No locks “acquire…release”</a:t>
            </a:r>
          </a:p>
        </p:txBody>
      </p:sp>
    </p:spTree>
    <p:extLst>
      <p:ext uri="{BB962C8B-B14F-4D97-AF65-F5344CB8AC3E}">
        <p14:creationId xmlns:p14="http://schemas.microsoft.com/office/powerpoint/2010/main" val="1424721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Problem Statement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17B87B-7C88-42DF-8334-C0373BEB5C61}"/>
              </a:ext>
            </a:extLst>
          </p:cNvPr>
          <p:cNvSpPr/>
          <p:nvPr/>
        </p:nvSpPr>
        <p:spPr>
          <a:xfrm>
            <a:off x="2023110" y="2948940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9C2D5-1C54-4C3F-91EF-4424C4AEF90B}"/>
              </a:ext>
            </a:extLst>
          </p:cNvPr>
          <p:cNvSpPr/>
          <p:nvPr/>
        </p:nvSpPr>
        <p:spPr>
          <a:xfrm>
            <a:off x="3958590" y="1624489"/>
            <a:ext cx="1131570" cy="1028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88C165-B17E-4A9A-8E14-557E1234134A}"/>
              </a:ext>
            </a:extLst>
          </p:cNvPr>
          <p:cNvSpPr/>
          <p:nvPr/>
        </p:nvSpPr>
        <p:spPr>
          <a:xfrm>
            <a:off x="5962650" y="2910364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D5182-F4FC-4777-B6BD-2D96B80EFD06}"/>
              </a:ext>
            </a:extLst>
          </p:cNvPr>
          <p:cNvSpPr/>
          <p:nvPr/>
        </p:nvSpPr>
        <p:spPr>
          <a:xfrm>
            <a:off x="3017520" y="4721542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63740B-DEE2-45F0-8A65-C647E041DC77}"/>
              </a:ext>
            </a:extLst>
          </p:cNvPr>
          <p:cNvSpPr/>
          <p:nvPr/>
        </p:nvSpPr>
        <p:spPr>
          <a:xfrm>
            <a:off x="4964430" y="4644390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ADF37F-A612-4CE6-BAD6-51FD295441E6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924445" y="1690688"/>
            <a:ext cx="1864975" cy="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59FCB-C418-4995-A9C5-A273CD4CC99C}"/>
              </a:ext>
            </a:extLst>
          </p:cNvPr>
          <p:cNvSpPr/>
          <p:nvPr/>
        </p:nvSpPr>
        <p:spPr>
          <a:xfrm>
            <a:off x="5423315" y="140580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5E6AF1-67C9-49FC-8D21-9D3065547FE7}"/>
              </a:ext>
            </a:extLst>
          </p:cNvPr>
          <p:cNvSpPr/>
          <p:nvPr/>
        </p:nvSpPr>
        <p:spPr>
          <a:xfrm>
            <a:off x="6106367" y="138489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E9DB32-8143-4209-BE4F-389547E5736D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3154680" y="2653189"/>
            <a:ext cx="1369695" cy="8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1B9AB6-405B-4D56-AA7D-33C13EC8F474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3583305" y="2653189"/>
            <a:ext cx="941070" cy="20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831B33-0D0A-467B-A006-89364999B6F8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524375" y="2653189"/>
            <a:ext cx="1005840" cy="199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D55145-AF94-4E36-B90B-C266A2F300B4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>
            <a:off x="4524375" y="2653189"/>
            <a:ext cx="1438275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24D53-1715-49F4-834A-0C73DF60DB60}"/>
              </a:ext>
            </a:extLst>
          </p:cNvPr>
          <p:cNvCxnSpPr>
            <a:cxnSpLocks/>
            <a:stCxn id="7" idx="4"/>
            <a:endCxn id="7" idx="5"/>
          </p:cNvCxnSpPr>
          <p:nvPr/>
        </p:nvCxnSpPr>
        <p:spPr>
          <a:xfrm rot="5400000" flipH="1" flipV="1">
            <a:off x="4649085" y="2377829"/>
            <a:ext cx="150650" cy="400070"/>
          </a:xfrm>
          <a:prstGeom prst="curvedConnector3">
            <a:avLst>
              <a:gd name="adj1" fmla="val -37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4568BB3-C777-4289-8198-0AC8296DA691}"/>
              </a:ext>
            </a:extLst>
          </p:cNvPr>
          <p:cNvGrpSpPr/>
          <p:nvPr/>
        </p:nvGrpSpPr>
        <p:grpSpPr>
          <a:xfrm>
            <a:off x="3272721" y="2493602"/>
            <a:ext cx="2540386" cy="1484038"/>
            <a:chOff x="3272721" y="2493602"/>
            <a:chExt cx="2540386" cy="148403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245D6E-1B89-4BC6-9779-EF9AAF107E04}"/>
                </a:ext>
              </a:extLst>
            </p:cNvPr>
            <p:cNvSpPr/>
            <p:nvPr/>
          </p:nvSpPr>
          <p:spPr>
            <a:xfrm>
              <a:off x="3272721" y="2910364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364F563-A6B3-4289-B713-3F10FC29CDD3}"/>
                </a:ext>
              </a:extLst>
            </p:cNvPr>
            <p:cNvSpPr/>
            <p:nvPr/>
          </p:nvSpPr>
          <p:spPr>
            <a:xfrm>
              <a:off x="3958590" y="3608308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847A75-260A-4880-89A8-8022F2A19286}"/>
                </a:ext>
              </a:extLst>
            </p:cNvPr>
            <p:cNvSpPr/>
            <p:nvPr/>
          </p:nvSpPr>
          <p:spPr>
            <a:xfrm>
              <a:off x="5046242" y="35432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04816-1B46-4C7F-94B1-06F7E49C5DD1}"/>
                </a:ext>
              </a:extLst>
            </p:cNvPr>
            <p:cNvSpPr/>
            <p:nvPr/>
          </p:nvSpPr>
          <p:spPr>
            <a:xfrm>
              <a:off x="5346313" y="2831585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72158F-A148-4627-9125-B80B84480BDF}"/>
                </a:ext>
              </a:extLst>
            </p:cNvPr>
            <p:cNvSpPr/>
            <p:nvPr/>
          </p:nvSpPr>
          <p:spPr>
            <a:xfrm>
              <a:off x="4830024" y="249360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</p:grpSp>
      <p:sp>
        <p:nvSpPr>
          <p:cNvPr id="25" name="Cylinder 24">
            <a:extLst>
              <a:ext uri="{FF2B5EF4-FFF2-40B4-BE49-F238E27FC236}">
                <a16:creationId xmlns:a16="http://schemas.microsoft.com/office/drawing/2014/main" id="{DECCF3AC-2022-4D09-9E92-F5C609C2E3AB}"/>
              </a:ext>
            </a:extLst>
          </p:cNvPr>
          <p:cNvSpPr/>
          <p:nvPr/>
        </p:nvSpPr>
        <p:spPr>
          <a:xfrm>
            <a:off x="1542063" y="3772376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25E056E-FBA3-4D31-AEBE-00503C8FFE20}"/>
              </a:ext>
            </a:extLst>
          </p:cNvPr>
          <p:cNvSpPr/>
          <p:nvPr/>
        </p:nvSpPr>
        <p:spPr>
          <a:xfrm>
            <a:off x="1542063" y="3608308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55CC5D67-47BE-4D89-9C93-E0EF98D340FD}"/>
              </a:ext>
            </a:extLst>
          </p:cNvPr>
          <p:cNvSpPr/>
          <p:nvPr/>
        </p:nvSpPr>
        <p:spPr>
          <a:xfrm>
            <a:off x="2621211" y="5627727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EA7B3F1D-AFA4-44AC-9C52-364601F2C9C0}"/>
              </a:ext>
            </a:extLst>
          </p:cNvPr>
          <p:cNvSpPr/>
          <p:nvPr/>
        </p:nvSpPr>
        <p:spPr>
          <a:xfrm>
            <a:off x="2621211" y="5463659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2F21AF9-4E99-4280-B91E-C2F86CED7F55}"/>
              </a:ext>
            </a:extLst>
          </p:cNvPr>
          <p:cNvSpPr/>
          <p:nvPr/>
        </p:nvSpPr>
        <p:spPr>
          <a:xfrm>
            <a:off x="5962650" y="544841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D5D4DE6E-FE15-42F0-BBE1-D025169A13B7}"/>
              </a:ext>
            </a:extLst>
          </p:cNvPr>
          <p:cNvSpPr/>
          <p:nvPr/>
        </p:nvSpPr>
        <p:spPr>
          <a:xfrm>
            <a:off x="5962650" y="528435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8A54D0F8-C02B-430D-92B2-83FF2EBC4738}"/>
              </a:ext>
            </a:extLst>
          </p:cNvPr>
          <p:cNvSpPr/>
          <p:nvPr/>
        </p:nvSpPr>
        <p:spPr>
          <a:xfrm>
            <a:off x="6816021" y="372252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7B7A9356-3710-4AC9-AFC1-EA24FB974FE7}"/>
              </a:ext>
            </a:extLst>
          </p:cNvPr>
          <p:cNvSpPr/>
          <p:nvPr/>
        </p:nvSpPr>
        <p:spPr>
          <a:xfrm>
            <a:off x="6816021" y="355846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83987468-2617-492F-9458-F76A2730FD29}"/>
              </a:ext>
            </a:extLst>
          </p:cNvPr>
          <p:cNvSpPr/>
          <p:nvPr/>
        </p:nvSpPr>
        <p:spPr>
          <a:xfrm>
            <a:off x="3400225" y="1919050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888ED3DD-C908-4DB1-A226-D2CA19E24021}"/>
              </a:ext>
            </a:extLst>
          </p:cNvPr>
          <p:cNvSpPr/>
          <p:nvPr/>
        </p:nvSpPr>
        <p:spPr>
          <a:xfrm>
            <a:off x="3400225" y="1754982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4F220A-FD29-40A9-98E8-3A9DEFCD2313}"/>
              </a:ext>
            </a:extLst>
          </p:cNvPr>
          <p:cNvGrpSpPr/>
          <p:nvPr/>
        </p:nvGrpSpPr>
        <p:grpSpPr>
          <a:xfrm>
            <a:off x="1653827" y="1757839"/>
            <a:ext cx="5673790" cy="4062965"/>
            <a:chOff x="1653827" y="1757839"/>
            <a:chExt cx="5673790" cy="406296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F0BAE7-38F8-405A-A4A8-3D2BBEB3B0A9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1F76E8-5A66-446B-B603-40E03D1E7A59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ABB309-CC63-4348-A7DA-AA4C67BDCDE6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A4892-0CDD-4080-8803-092815BD694F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2DCCCF-616E-426D-98D2-78D0A4E00D78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9E83A6-81F0-4EB1-A805-DB2228713964}"/>
              </a:ext>
            </a:extLst>
          </p:cNvPr>
          <p:cNvGrpSpPr/>
          <p:nvPr/>
        </p:nvGrpSpPr>
        <p:grpSpPr>
          <a:xfrm>
            <a:off x="3298984" y="2671085"/>
            <a:ext cx="2540386" cy="1484038"/>
            <a:chOff x="3272721" y="2493602"/>
            <a:chExt cx="2540386" cy="148403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03B4A98-4F13-457F-9797-DD9F3CD2D0C1}"/>
                </a:ext>
              </a:extLst>
            </p:cNvPr>
            <p:cNvSpPr/>
            <p:nvPr/>
          </p:nvSpPr>
          <p:spPr>
            <a:xfrm>
              <a:off x="3272721" y="2910364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C8DFB4-50D6-4955-8F9F-F7B569D0933C}"/>
                </a:ext>
              </a:extLst>
            </p:cNvPr>
            <p:cNvSpPr/>
            <p:nvPr/>
          </p:nvSpPr>
          <p:spPr>
            <a:xfrm>
              <a:off x="3958590" y="3608308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4A93BE-1E38-4880-B90D-CA90801A1701}"/>
                </a:ext>
              </a:extLst>
            </p:cNvPr>
            <p:cNvSpPr/>
            <p:nvPr/>
          </p:nvSpPr>
          <p:spPr>
            <a:xfrm>
              <a:off x="5046242" y="35432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B74535-C00D-450F-8831-1EB66852EDF3}"/>
                </a:ext>
              </a:extLst>
            </p:cNvPr>
            <p:cNvSpPr/>
            <p:nvPr/>
          </p:nvSpPr>
          <p:spPr>
            <a:xfrm>
              <a:off x="5346313" y="2831585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9E85050-9866-4514-9C81-626F885D96CA}"/>
                </a:ext>
              </a:extLst>
            </p:cNvPr>
            <p:cNvSpPr/>
            <p:nvPr/>
          </p:nvSpPr>
          <p:spPr>
            <a:xfrm>
              <a:off x="4830024" y="249360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4C719E-2E38-4986-B2AA-014655EAC7AB}"/>
              </a:ext>
            </a:extLst>
          </p:cNvPr>
          <p:cNvGrpSpPr/>
          <p:nvPr/>
        </p:nvGrpSpPr>
        <p:grpSpPr>
          <a:xfrm>
            <a:off x="1653827" y="1590473"/>
            <a:ext cx="5673790" cy="4062965"/>
            <a:chOff x="1653827" y="1757839"/>
            <a:chExt cx="5673790" cy="40629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ACC05E-1D2E-40C6-A4B5-4437BC888FDD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459BB32-25A3-4C1F-A448-1F41050D982E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4C7CC4B-6485-4E58-B212-5B90C6F22F93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300F45-5719-4C89-AB25-767FD52B25F2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148EBF-23C6-449B-8668-2DC35409312C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13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763740B-DEE2-45F0-8A65-C647E041DC77}"/>
              </a:ext>
            </a:extLst>
          </p:cNvPr>
          <p:cNvSpPr/>
          <p:nvPr/>
        </p:nvSpPr>
        <p:spPr>
          <a:xfrm>
            <a:off x="4964430" y="4644390"/>
            <a:ext cx="1131570" cy="10287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2F21AF9-4E99-4280-B91E-C2F86CED7F55}"/>
              </a:ext>
            </a:extLst>
          </p:cNvPr>
          <p:cNvSpPr/>
          <p:nvPr/>
        </p:nvSpPr>
        <p:spPr>
          <a:xfrm>
            <a:off x="5962650" y="544841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D5D4DE6E-FE15-42F0-BBE1-D025169A13B7}"/>
              </a:ext>
            </a:extLst>
          </p:cNvPr>
          <p:cNvSpPr/>
          <p:nvPr/>
        </p:nvSpPr>
        <p:spPr>
          <a:xfrm>
            <a:off x="5962650" y="528435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Problem Statement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17B87B-7C88-42DF-8334-C0373BEB5C61}"/>
              </a:ext>
            </a:extLst>
          </p:cNvPr>
          <p:cNvSpPr/>
          <p:nvPr/>
        </p:nvSpPr>
        <p:spPr>
          <a:xfrm>
            <a:off x="2023110" y="2948940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9C2D5-1C54-4C3F-91EF-4424C4AEF90B}"/>
              </a:ext>
            </a:extLst>
          </p:cNvPr>
          <p:cNvSpPr/>
          <p:nvPr/>
        </p:nvSpPr>
        <p:spPr>
          <a:xfrm>
            <a:off x="3958590" y="1624489"/>
            <a:ext cx="1131570" cy="1028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88C165-B17E-4A9A-8E14-557E1234134A}"/>
              </a:ext>
            </a:extLst>
          </p:cNvPr>
          <p:cNvSpPr/>
          <p:nvPr/>
        </p:nvSpPr>
        <p:spPr>
          <a:xfrm>
            <a:off x="5962650" y="2910364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D5182-F4FC-4777-B6BD-2D96B80EFD06}"/>
              </a:ext>
            </a:extLst>
          </p:cNvPr>
          <p:cNvSpPr/>
          <p:nvPr/>
        </p:nvSpPr>
        <p:spPr>
          <a:xfrm>
            <a:off x="3017520" y="4721542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ADF37F-A612-4CE6-BAD6-51FD295441E6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924445" y="1690688"/>
            <a:ext cx="1864975" cy="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59FCB-C418-4995-A9C5-A273CD4CC99C}"/>
              </a:ext>
            </a:extLst>
          </p:cNvPr>
          <p:cNvSpPr/>
          <p:nvPr/>
        </p:nvSpPr>
        <p:spPr>
          <a:xfrm>
            <a:off x="5423315" y="140580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5E6AF1-67C9-49FC-8D21-9D3065547FE7}"/>
              </a:ext>
            </a:extLst>
          </p:cNvPr>
          <p:cNvSpPr/>
          <p:nvPr/>
        </p:nvSpPr>
        <p:spPr>
          <a:xfrm>
            <a:off x="6106367" y="138489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E9DB32-8143-4209-BE4F-389547E5736D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3154680" y="2653189"/>
            <a:ext cx="1369695" cy="8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1B9AB6-405B-4D56-AA7D-33C13EC8F474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3583305" y="2653189"/>
            <a:ext cx="941070" cy="20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831B33-0D0A-467B-A006-89364999B6F8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524375" y="2653189"/>
            <a:ext cx="1005840" cy="199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D55145-AF94-4E36-B90B-C266A2F300B4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>
            <a:off x="4524375" y="2653189"/>
            <a:ext cx="1438275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24D53-1715-49F4-834A-0C73DF60DB60}"/>
              </a:ext>
            </a:extLst>
          </p:cNvPr>
          <p:cNvCxnSpPr>
            <a:cxnSpLocks/>
            <a:stCxn id="7" idx="4"/>
            <a:endCxn id="7" idx="5"/>
          </p:cNvCxnSpPr>
          <p:nvPr/>
        </p:nvCxnSpPr>
        <p:spPr>
          <a:xfrm rot="5400000" flipH="1" flipV="1">
            <a:off x="4649085" y="2377829"/>
            <a:ext cx="150650" cy="400070"/>
          </a:xfrm>
          <a:prstGeom prst="curvedConnector3">
            <a:avLst>
              <a:gd name="adj1" fmla="val -37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CCF3AC-2022-4D09-9E92-F5C609C2E3AB}"/>
              </a:ext>
            </a:extLst>
          </p:cNvPr>
          <p:cNvSpPr/>
          <p:nvPr/>
        </p:nvSpPr>
        <p:spPr>
          <a:xfrm>
            <a:off x="1542063" y="3772376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25E056E-FBA3-4D31-AEBE-00503C8FFE20}"/>
              </a:ext>
            </a:extLst>
          </p:cNvPr>
          <p:cNvSpPr/>
          <p:nvPr/>
        </p:nvSpPr>
        <p:spPr>
          <a:xfrm>
            <a:off x="1542063" y="3608308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55CC5D67-47BE-4D89-9C93-E0EF98D340FD}"/>
              </a:ext>
            </a:extLst>
          </p:cNvPr>
          <p:cNvSpPr/>
          <p:nvPr/>
        </p:nvSpPr>
        <p:spPr>
          <a:xfrm>
            <a:off x="2621211" y="5627727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EA7B3F1D-AFA4-44AC-9C52-364601F2C9C0}"/>
              </a:ext>
            </a:extLst>
          </p:cNvPr>
          <p:cNvSpPr/>
          <p:nvPr/>
        </p:nvSpPr>
        <p:spPr>
          <a:xfrm>
            <a:off x="2621211" y="5463659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8A54D0F8-C02B-430D-92B2-83FF2EBC4738}"/>
              </a:ext>
            </a:extLst>
          </p:cNvPr>
          <p:cNvSpPr/>
          <p:nvPr/>
        </p:nvSpPr>
        <p:spPr>
          <a:xfrm>
            <a:off x="6816021" y="372252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7B7A9356-3710-4AC9-AFC1-EA24FB974FE7}"/>
              </a:ext>
            </a:extLst>
          </p:cNvPr>
          <p:cNvSpPr/>
          <p:nvPr/>
        </p:nvSpPr>
        <p:spPr>
          <a:xfrm>
            <a:off x="6816021" y="355846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66B4FA-6BDB-44FE-A28D-B27DFF11924F}"/>
              </a:ext>
            </a:extLst>
          </p:cNvPr>
          <p:cNvGrpSpPr/>
          <p:nvPr/>
        </p:nvGrpSpPr>
        <p:grpSpPr>
          <a:xfrm>
            <a:off x="3400225" y="1754982"/>
            <a:ext cx="651510" cy="613410"/>
            <a:chOff x="3400225" y="1754982"/>
            <a:chExt cx="651510" cy="613410"/>
          </a:xfrm>
        </p:grpSpPr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83987468-2617-492F-9458-F76A2730FD29}"/>
                </a:ext>
              </a:extLst>
            </p:cNvPr>
            <p:cNvSpPr/>
            <p:nvPr/>
          </p:nvSpPr>
          <p:spPr>
            <a:xfrm>
              <a:off x="3400225" y="1919050"/>
              <a:ext cx="651510" cy="449342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888ED3DD-C908-4DB1-A226-D2CA19E24021}"/>
                </a:ext>
              </a:extLst>
            </p:cNvPr>
            <p:cNvSpPr/>
            <p:nvPr/>
          </p:nvSpPr>
          <p:spPr>
            <a:xfrm>
              <a:off x="3400225" y="1754982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4F220A-FD29-40A9-98E8-3A9DEFCD2313}"/>
              </a:ext>
            </a:extLst>
          </p:cNvPr>
          <p:cNvGrpSpPr/>
          <p:nvPr/>
        </p:nvGrpSpPr>
        <p:grpSpPr>
          <a:xfrm>
            <a:off x="1653827" y="1757839"/>
            <a:ext cx="5673790" cy="4062965"/>
            <a:chOff x="1653827" y="1757839"/>
            <a:chExt cx="5673790" cy="406296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F0BAE7-38F8-405A-A4A8-3D2BBEB3B0A9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1F76E8-5A66-446B-B603-40E03D1E7A59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ABB309-CC63-4348-A7DA-AA4C67BDCDE6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A4892-0CDD-4080-8803-092815BD694F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2DCCCF-616E-426D-98D2-78D0A4E00D78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4C719E-2E38-4986-B2AA-014655EAC7AB}"/>
              </a:ext>
            </a:extLst>
          </p:cNvPr>
          <p:cNvGrpSpPr/>
          <p:nvPr/>
        </p:nvGrpSpPr>
        <p:grpSpPr>
          <a:xfrm>
            <a:off x="1653827" y="1590473"/>
            <a:ext cx="5673790" cy="4062965"/>
            <a:chOff x="1653827" y="1757839"/>
            <a:chExt cx="5673790" cy="40629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ACC05E-1D2E-40C6-A4B5-4437BC888FDD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459BB32-25A3-4C1F-A448-1F41050D982E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4C7CC4B-6485-4E58-B212-5B90C6F22F93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300F45-5719-4C89-AB25-767FD52B25F2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148EBF-23C6-449B-8668-2DC35409312C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37C2507D-6CA8-4469-B5E8-5278BCE0E978}"/>
              </a:ext>
            </a:extLst>
          </p:cNvPr>
          <p:cNvSpPr/>
          <p:nvPr/>
        </p:nvSpPr>
        <p:spPr>
          <a:xfrm>
            <a:off x="4973037" y="4639859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7AA7A7-5E15-4F4F-B218-80390C130F7C}"/>
              </a:ext>
            </a:extLst>
          </p:cNvPr>
          <p:cNvGrpSpPr/>
          <p:nvPr/>
        </p:nvGrpSpPr>
        <p:grpSpPr>
          <a:xfrm>
            <a:off x="5962650" y="5094754"/>
            <a:ext cx="651510" cy="821180"/>
            <a:chOff x="5962650" y="5098433"/>
            <a:chExt cx="651510" cy="8211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F850580-DA8C-4A1E-BCF5-DD4C7D567678}"/>
                </a:ext>
              </a:extLst>
            </p:cNvPr>
            <p:cNvGrpSpPr/>
            <p:nvPr/>
          </p:nvGrpSpPr>
          <p:grpSpPr>
            <a:xfrm>
              <a:off x="5962650" y="5448419"/>
              <a:ext cx="651510" cy="471194"/>
              <a:chOff x="5962650" y="5448419"/>
              <a:chExt cx="651510" cy="471194"/>
            </a:xfrm>
          </p:grpSpPr>
          <p:sp>
            <p:nvSpPr>
              <p:cNvPr id="55" name="Cylinder 54">
                <a:extLst>
                  <a:ext uri="{FF2B5EF4-FFF2-40B4-BE49-F238E27FC236}">
                    <a16:creationId xmlns:a16="http://schemas.microsoft.com/office/drawing/2014/main" id="{7AC04946-7389-4E8D-9958-2692611F2459}"/>
                  </a:ext>
                </a:extLst>
              </p:cNvPr>
              <p:cNvSpPr/>
              <p:nvPr/>
            </p:nvSpPr>
            <p:spPr>
              <a:xfrm>
                <a:off x="5962650" y="5448419"/>
                <a:ext cx="651510" cy="449342"/>
              </a:xfrm>
              <a:prstGeom prst="can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08B310-D8D9-433B-BBF0-951F5AAB6171}"/>
                  </a:ext>
                </a:extLst>
              </p:cNvPr>
              <p:cNvSpPr/>
              <p:nvPr/>
            </p:nvSpPr>
            <p:spPr>
              <a:xfrm>
                <a:off x="6057831" y="5550281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w1</a:t>
                </a:r>
              </a:p>
            </p:txBody>
          </p:sp>
        </p:grpSp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213244C9-6901-4F69-A9E9-7303E993C26D}"/>
                </a:ext>
              </a:extLst>
            </p:cNvPr>
            <p:cNvSpPr/>
            <p:nvPr/>
          </p:nvSpPr>
          <p:spPr>
            <a:xfrm>
              <a:off x="5962650" y="5284351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91E0B1-CDC5-423B-994D-A20D4D352E6F}"/>
                </a:ext>
              </a:extLst>
            </p:cNvPr>
            <p:cNvSpPr/>
            <p:nvPr/>
          </p:nvSpPr>
          <p:spPr>
            <a:xfrm>
              <a:off x="6047823" y="509843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9396CF5-2033-4F05-B7E7-088006CDDE08}"/>
              </a:ext>
            </a:extLst>
          </p:cNvPr>
          <p:cNvGrpSpPr/>
          <p:nvPr/>
        </p:nvGrpSpPr>
        <p:grpSpPr>
          <a:xfrm>
            <a:off x="5876925" y="5015977"/>
            <a:ext cx="651510" cy="821180"/>
            <a:chOff x="5962650" y="5098433"/>
            <a:chExt cx="651510" cy="82118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B7F222F-BA4B-410E-A7CF-4C2A3EEBEFF5}"/>
                </a:ext>
              </a:extLst>
            </p:cNvPr>
            <p:cNvGrpSpPr/>
            <p:nvPr/>
          </p:nvGrpSpPr>
          <p:grpSpPr>
            <a:xfrm>
              <a:off x="5962650" y="5448419"/>
              <a:ext cx="651510" cy="471194"/>
              <a:chOff x="5962650" y="5448419"/>
              <a:chExt cx="651510" cy="471194"/>
            </a:xfrm>
          </p:grpSpPr>
          <p:sp>
            <p:nvSpPr>
              <p:cNvPr id="72" name="Cylinder 71">
                <a:extLst>
                  <a:ext uri="{FF2B5EF4-FFF2-40B4-BE49-F238E27FC236}">
                    <a16:creationId xmlns:a16="http://schemas.microsoft.com/office/drawing/2014/main" id="{294308BA-44A0-4420-9AB3-AB1F2C634EF8}"/>
                  </a:ext>
                </a:extLst>
              </p:cNvPr>
              <p:cNvSpPr/>
              <p:nvPr/>
            </p:nvSpPr>
            <p:spPr>
              <a:xfrm>
                <a:off x="5962650" y="5448419"/>
                <a:ext cx="651510" cy="449342"/>
              </a:xfrm>
              <a:prstGeom prst="can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22DA13E-A894-4D95-8698-1622352F59C0}"/>
                  </a:ext>
                </a:extLst>
              </p:cNvPr>
              <p:cNvSpPr/>
              <p:nvPr/>
            </p:nvSpPr>
            <p:spPr>
              <a:xfrm>
                <a:off x="6057831" y="5550281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w1</a:t>
                </a:r>
              </a:p>
            </p:txBody>
          </p:sp>
        </p:grpSp>
        <p:sp>
          <p:nvSpPr>
            <p:cNvPr id="70" name="Cylinder 69">
              <a:extLst>
                <a:ext uri="{FF2B5EF4-FFF2-40B4-BE49-F238E27FC236}">
                  <a16:creationId xmlns:a16="http://schemas.microsoft.com/office/drawing/2014/main" id="{F753E526-9C41-4755-BB52-ED08D1550C15}"/>
                </a:ext>
              </a:extLst>
            </p:cNvPr>
            <p:cNvSpPr/>
            <p:nvPr/>
          </p:nvSpPr>
          <p:spPr>
            <a:xfrm>
              <a:off x="5962650" y="5284351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9FFF4B-EB24-434B-951B-9D6064BD22F4}"/>
                </a:ext>
              </a:extLst>
            </p:cNvPr>
            <p:cNvSpPr/>
            <p:nvPr/>
          </p:nvSpPr>
          <p:spPr>
            <a:xfrm>
              <a:off x="6047823" y="509843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FE3D6F3A-A648-4D53-9574-7FDCE3E2136F}"/>
              </a:ext>
            </a:extLst>
          </p:cNvPr>
          <p:cNvSpPr/>
          <p:nvPr/>
        </p:nvSpPr>
        <p:spPr>
          <a:xfrm>
            <a:off x="9510744" y="3867071"/>
            <a:ext cx="2054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80%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rqps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!</a:t>
            </a:r>
            <a:endParaRPr lang="en-US" sz="36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E450F97-0123-47B0-A954-612FE9D2A124}"/>
              </a:ext>
            </a:extLst>
          </p:cNvPr>
          <p:cNvSpPr/>
          <p:nvPr/>
        </p:nvSpPr>
        <p:spPr>
          <a:xfrm>
            <a:off x="9267503" y="3848705"/>
            <a:ext cx="2541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100%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rqps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167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-0.20143 -0.5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-2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7" grpId="0" animBg="1"/>
      <p:bldP spid="75" grpId="0"/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>
            <a:extLst>
              <a:ext uri="{FF2B5EF4-FFF2-40B4-BE49-F238E27FC236}">
                <a16:creationId xmlns:a16="http://schemas.microsoft.com/office/drawing/2014/main" id="{26C0FC88-03BE-4803-B4F7-51CF4B866529}"/>
              </a:ext>
            </a:extLst>
          </p:cNvPr>
          <p:cNvSpPr/>
          <p:nvPr/>
        </p:nvSpPr>
        <p:spPr>
          <a:xfrm>
            <a:off x="3012005" y="4733110"/>
            <a:ext cx="1131570" cy="10287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63740B-DEE2-45F0-8A65-C647E041DC77}"/>
              </a:ext>
            </a:extLst>
          </p:cNvPr>
          <p:cNvSpPr/>
          <p:nvPr/>
        </p:nvSpPr>
        <p:spPr>
          <a:xfrm>
            <a:off x="4964430" y="4644390"/>
            <a:ext cx="1131570" cy="10287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2F21AF9-4E99-4280-B91E-C2F86CED7F55}"/>
              </a:ext>
            </a:extLst>
          </p:cNvPr>
          <p:cNvSpPr/>
          <p:nvPr/>
        </p:nvSpPr>
        <p:spPr>
          <a:xfrm>
            <a:off x="5962650" y="544841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D5D4DE6E-FE15-42F0-BBE1-D025169A13B7}"/>
              </a:ext>
            </a:extLst>
          </p:cNvPr>
          <p:cNvSpPr/>
          <p:nvPr/>
        </p:nvSpPr>
        <p:spPr>
          <a:xfrm>
            <a:off x="5962650" y="528435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Problem Statement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17B87B-7C88-42DF-8334-C0373BEB5C61}"/>
              </a:ext>
            </a:extLst>
          </p:cNvPr>
          <p:cNvSpPr/>
          <p:nvPr/>
        </p:nvSpPr>
        <p:spPr>
          <a:xfrm>
            <a:off x="2023110" y="2948940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9C2D5-1C54-4C3F-91EF-4424C4AEF90B}"/>
              </a:ext>
            </a:extLst>
          </p:cNvPr>
          <p:cNvSpPr/>
          <p:nvPr/>
        </p:nvSpPr>
        <p:spPr>
          <a:xfrm>
            <a:off x="3958590" y="1624489"/>
            <a:ext cx="1131570" cy="1028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88C165-B17E-4A9A-8E14-557E1234134A}"/>
              </a:ext>
            </a:extLst>
          </p:cNvPr>
          <p:cNvSpPr/>
          <p:nvPr/>
        </p:nvSpPr>
        <p:spPr>
          <a:xfrm>
            <a:off x="5962650" y="2910364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ADF37F-A612-4CE6-BAD6-51FD295441E6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924445" y="1690688"/>
            <a:ext cx="1864975" cy="8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059FCB-C418-4995-A9C5-A273CD4CC99C}"/>
              </a:ext>
            </a:extLst>
          </p:cNvPr>
          <p:cNvSpPr/>
          <p:nvPr/>
        </p:nvSpPr>
        <p:spPr>
          <a:xfrm>
            <a:off x="5423315" y="1405807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5E6AF1-67C9-49FC-8D21-9D3065547FE7}"/>
              </a:ext>
            </a:extLst>
          </p:cNvPr>
          <p:cNvSpPr/>
          <p:nvPr/>
        </p:nvSpPr>
        <p:spPr>
          <a:xfrm>
            <a:off x="6106367" y="138489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E9DB32-8143-4209-BE4F-389547E5736D}"/>
              </a:ext>
            </a:extLst>
          </p:cNvPr>
          <p:cNvCxnSpPr>
            <a:cxnSpLocks/>
            <a:stCxn id="7" idx="4"/>
            <a:endCxn id="6" idx="6"/>
          </p:cNvCxnSpPr>
          <p:nvPr/>
        </p:nvCxnSpPr>
        <p:spPr>
          <a:xfrm flipH="1">
            <a:off x="3154680" y="2653189"/>
            <a:ext cx="1369695" cy="81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1B9AB6-405B-4D56-AA7D-33C13EC8F474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3583305" y="2653189"/>
            <a:ext cx="941070" cy="20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831B33-0D0A-467B-A006-89364999B6F8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4524375" y="2653189"/>
            <a:ext cx="1005840" cy="199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D55145-AF94-4E36-B90B-C266A2F300B4}"/>
              </a:ext>
            </a:extLst>
          </p:cNvPr>
          <p:cNvCxnSpPr>
            <a:cxnSpLocks/>
            <a:stCxn id="7" idx="4"/>
            <a:endCxn id="8" idx="2"/>
          </p:cNvCxnSpPr>
          <p:nvPr/>
        </p:nvCxnSpPr>
        <p:spPr>
          <a:xfrm>
            <a:off x="4524375" y="2653189"/>
            <a:ext cx="1438275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F24D53-1715-49F4-834A-0C73DF60DB60}"/>
              </a:ext>
            </a:extLst>
          </p:cNvPr>
          <p:cNvCxnSpPr>
            <a:cxnSpLocks/>
            <a:stCxn id="7" idx="4"/>
            <a:endCxn id="7" idx="5"/>
          </p:cNvCxnSpPr>
          <p:nvPr/>
        </p:nvCxnSpPr>
        <p:spPr>
          <a:xfrm rot="5400000" flipH="1" flipV="1">
            <a:off x="4649085" y="2377829"/>
            <a:ext cx="150650" cy="400070"/>
          </a:xfrm>
          <a:prstGeom prst="curvedConnector3">
            <a:avLst>
              <a:gd name="adj1" fmla="val -37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CCF3AC-2022-4D09-9E92-F5C609C2E3AB}"/>
              </a:ext>
            </a:extLst>
          </p:cNvPr>
          <p:cNvSpPr/>
          <p:nvPr/>
        </p:nvSpPr>
        <p:spPr>
          <a:xfrm>
            <a:off x="1542063" y="3772376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225E056E-FBA3-4D31-AEBE-00503C8FFE20}"/>
              </a:ext>
            </a:extLst>
          </p:cNvPr>
          <p:cNvSpPr/>
          <p:nvPr/>
        </p:nvSpPr>
        <p:spPr>
          <a:xfrm>
            <a:off x="1542063" y="3608308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8A54D0F8-C02B-430D-92B2-83FF2EBC4738}"/>
              </a:ext>
            </a:extLst>
          </p:cNvPr>
          <p:cNvSpPr/>
          <p:nvPr/>
        </p:nvSpPr>
        <p:spPr>
          <a:xfrm>
            <a:off x="6816021" y="3722529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7B7A9356-3710-4AC9-AFC1-EA24FB974FE7}"/>
              </a:ext>
            </a:extLst>
          </p:cNvPr>
          <p:cNvSpPr/>
          <p:nvPr/>
        </p:nvSpPr>
        <p:spPr>
          <a:xfrm>
            <a:off x="6816021" y="3558461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466B4FA-6BDB-44FE-A28D-B27DFF11924F}"/>
              </a:ext>
            </a:extLst>
          </p:cNvPr>
          <p:cNvGrpSpPr/>
          <p:nvPr/>
        </p:nvGrpSpPr>
        <p:grpSpPr>
          <a:xfrm>
            <a:off x="3400225" y="1754982"/>
            <a:ext cx="651510" cy="613410"/>
            <a:chOff x="3400225" y="1754982"/>
            <a:chExt cx="651510" cy="613410"/>
          </a:xfrm>
        </p:grpSpPr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83987468-2617-492F-9458-F76A2730FD29}"/>
                </a:ext>
              </a:extLst>
            </p:cNvPr>
            <p:cNvSpPr/>
            <p:nvPr/>
          </p:nvSpPr>
          <p:spPr>
            <a:xfrm>
              <a:off x="3400225" y="1919050"/>
              <a:ext cx="651510" cy="449342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ylinder 34">
              <a:extLst>
                <a:ext uri="{FF2B5EF4-FFF2-40B4-BE49-F238E27FC236}">
                  <a16:creationId xmlns:a16="http://schemas.microsoft.com/office/drawing/2014/main" id="{888ED3DD-C908-4DB1-A226-D2CA19E24021}"/>
                </a:ext>
              </a:extLst>
            </p:cNvPr>
            <p:cNvSpPr/>
            <p:nvPr/>
          </p:nvSpPr>
          <p:spPr>
            <a:xfrm>
              <a:off x="3400225" y="1754982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ylinder 26">
            <a:extLst>
              <a:ext uri="{FF2B5EF4-FFF2-40B4-BE49-F238E27FC236}">
                <a16:creationId xmlns:a16="http://schemas.microsoft.com/office/drawing/2014/main" id="{55CC5D67-47BE-4D89-9C93-E0EF98D340FD}"/>
              </a:ext>
            </a:extLst>
          </p:cNvPr>
          <p:cNvSpPr/>
          <p:nvPr/>
        </p:nvSpPr>
        <p:spPr>
          <a:xfrm>
            <a:off x="2621211" y="5627727"/>
            <a:ext cx="651510" cy="44934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EA7B3F1D-AFA4-44AC-9C52-364601F2C9C0}"/>
              </a:ext>
            </a:extLst>
          </p:cNvPr>
          <p:cNvSpPr/>
          <p:nvPr/>
        </p:nvSpPr>
        <p:spPr>
          <a:xfrm>
            <a:off x="2621211" y="5463659"/>
            <a:ext cx="651510" cy="30861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DD30FA0-FCBC-45AF-9316-C8E91BCEAF85}"/>
              </a:ext>
            </a:extLst>
          </p:cNvPr>
          <p:cNvSpPr/>
          <p:nvPr/>
        </p:nvSpPr>
        <p:spPr>
          <a:xfrm>
            <a:off x="3012005" y="4721542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4F220A-FD29-40A9-98E8-3A9DEFCD2313}"/>
              </a:ext>
            </a:extLst>
          </p:cNvPr>
          <p:cNvGrpSpPr/>
          <p:nvPr/>
        </p:nvGrpSpPr>
        <p:grpSpPr>
          <a:xfrm>
            <a:off x="1653827" y="1757839"/>
            <a:ext cx="5673790" cy="4062965"/>
            <a:chOff x="1653827" y="1757839"/>
            <a:chExt cx="5673790" cy="406296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F0BAE7-38F8-405A-A4A8-3D2BBEB3B0A9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81F76E8-5A66-446B-B603-40E03D1E7A59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ABB309-CC63-4348-A7DA-AA4C67BDCDE6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A4892-0CDD-4080-8803-092815BD694F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2DCCCF-616E-426D-98D2-78D0A4E00D78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4C719E-2E38-4986-B2AA-014655EAC7AB}"/>
              </a:ext>
            </a:extLst>
          </p:cNvPr>
          <p:cNvGrpSpPr/>
          <p:nvPr/>
        </p:nvGrpSpPr>
        <p:grpSpPr>
          <a:xfrm>
            <a:off x="1653827" y="1590473"/>
            <a:ext cx="5673790" cy="4062965"/>
            <a:chOff x="1653827" y="1757839"/>
            <a:chExt cx="5673790" cy="40629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ACC05E-1D2E-40C6-A4B5-4437BC888FDD}"/>
                </a:ext>
              </a:extLst>
            </p:cNvPr>
            <p:cNvSpPr/>
            <p:nvPr/>
          </p:nvSpPr>
          <p:spPr>
            <a:xfrm>
              <a:off x="1653827" y="360731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459BB32-25A3-4C1F-A448-1F41050D982E}"/>
                </a:ext>
              </a:extLst>
            </p:cNvPr>
            <p:cNvSpPr/>
            <p:nvPr/>
          </p:nvSpPr>
          <p:spPr>
            <a:xfrm>
              <a:off x="2713569" y="545147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4C7CC4B-6485-4E58-B212-5B90C6F22F93}"/>
                </a:ext>
              </a:extLst>
            </p:cNvPr>
            <p:cNvSpPr/>
            <p:nvPr/>
          </p:nvSpPr>
          <p:spPr>
            <a:xfrm>
              <a:off x="6055008" y="5266806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300F45-5719-4C89-AB25-767FD52B25F2}"/>
                </a:ext>
              </a:extLst>
            </p:cNvPr>
            <p:cNvSpPr/>
            <p:nvPr/>
          </p:nvSpPr>
          <p:spPr>
            <a:xfrm>
              <a:off x="6860823" y="3558421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148EBF-23C6-449B-8668-2DC35409312C}"/>
                </a:ext>
              </a:extLst>
            </p:cNvPr>
            <p:cNvSpPr/>
            <p:nvPr/>
          </p:nvSpPr>
          <p:spPr>
            <a:xfrm>
              <a:off x="3518122" y="17578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37C2507D-6CA8-4469-B5E8-5278BCE0E978}"/>
              </a:ext>
            </a:extLst>
          </p:cNvPr>
          <p:cNvSpPr/>
          <p:nvPr/>
        </p:nvSpPr>
        <p:spPr>
          <a:xfrm>
            <a:off x="4973037" y="4639859"/>
            <a:ext cx="113157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F7AA7A7-5E15-4F4F-B218-80390C130F7C}"/>
              </a:ext>
            </a:extLst>
          </p:cNvPr>
          <p:cNvGrpSpPr/>
          <p:nvPr/>
        </p:nvGrpSpPr>
        <p:grpSpPr>
          <a:xfrm>
            <a:off x="5962650" y="5094754"/>
            <a:ext cx="651510" cy="821180"/>
            <a:chOff x="5962650" y="5098433"/>
            <a:chExt cx="651510" cy="82118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F850580-DA8C-4A1E-BCF5-DD4C7D567678}"/>
                </a:ext>
              </a:extLst>
            </p:cNvPr>
            <p:cNvGrpSpPr/>
            <p:nvPr/>
          </p:nvGrpSpPr>
          <p:grpSpPr>
            <a:xfrm>
              <a:off x="5962650" y="5448419"/>
              <a:ext cx="651510" cy="471194"/>
              <a:chOff x="5962650" y="5448419"/>
              <a:chExt cx="651510" cy="471194"/>
            </a:xfrm>
          </p:grpSpPr>
          <p:sp>
            <p:nvSpPr>
              <p:cNvPr id="55" name="Cylinder 54">
                <a:extLst>
                  <a:ext uri="{FF2B5EF4-FFF2-40B4-BE49-F238E27FC236}">
                    <a16:creationId xmlns:a16="http://schemas.microsoft.com/office/drawing/2014/main" id="{7AC04946-7389-4E8D-9958-2692611F2459}"/>
                  </a:ext>
                </a:extLst>
              </p:cNvPr>
              <p:cNvSpPr/>
              <p:nvPr/>
            </p:nvSpPr>
            <p:spPr>
              <a:xfrm>
                <a:off x="5962650" y="5448419"/>
                <a:ext cx="651510" cy="449342"/>
              </a:xfrm>
              <a:prstGeom prst="can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08B310-D8D9-433B-BBF0-951F5AAB6171}"/>
                  </a:ext>
                </a:extLst>
              </p:cNvPr>
              <p:cNvSpPr/>
              <p:nvPr/>
            </p:nvSpPr>
            <p:spPr>
              <a:xfrm>
                <a:off x="6057831" y="5550281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w1</a:t>
                </a:r>
              </a:p>
            </p:txBody>
          </p:sp>
        </p:grpSp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213244C9-6901-4F69-A9E9-7303E993C26D}"/>
                </a:ext>
              </a:extLst>
            </p:cNvPr>
            <p:cNvSpPr/>
            <p:nvPr/>
          </p:nvSpPr>
          <p:spPr>
            <a:xfrm>
              <a:off x="5962650" y="5284351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91E0B1-CDC5-423B-994D-A20D4D352E6F}"/>
                </a:ext>
              </a:extLst>
            </p:cNvPr>
            <p:cNvSpPr/>
            <p:nvPr/>
          </p:nvSpPr>
          <p:spPr>
            <a:xfrm>
              <a:off x="6047823" y="509843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6060F7B-650A-4EA4-82DC-52CA2DC663C3}"/>
              </a:ext>
            </a:extLst>
          </p:cNvPr>
          <p:cNvGrpSpPr/>
          <p:nvPr/>
        </p:nvGrpSpPr>
        <p:grpSpPr>
          <a:xfrm>
            <a:off x="2621211" y="5282592"/>
            <a:ext cx="651510" cy="821180"/>
            <a:chOff x="5962650" y="5098433"/>
            <a:chExt cx="651510" cy="82118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5DCA813-A26A-4C6E-83C0-24962E708CCC}"/>
                </a:ext>
              </a:extLst>
            </p:cNvPr>
            <p:cNvGrpSpPr/>
            <p:nvPr/>
          </p:nvGrpSpPr>
          <p:grpSpPr>
            <a:xfrm>
              <a:off x="5962650" y="5448419"/>
              <a:ext cx="651510" cy="471194"/>
              <a:chOff x="5962650" y="5448419"/>
              <a:chExt cx="651510" cy="471194"/>
            </a:xfrm>
          </p:grpSpPr>
          <p:sp>
            <p:nvSpPr>
              <p:cNvPr id="88" name="Cylinder 87">
                <a:extLst>
                  <a:ext uri="{FF2B5EF4-FFF2-40B4-BE49-F238E27FC236}">
                    <a16:creationId xmlns:a16="http://schemas.microsoft.com/office/drawing/2014/main" id="{FC0B7E5A-EF40-4BA1-94E9-DF8514115EE2}"/>
                  </a:ext>
                </a:extLst>
              </p:cNvPr>
              <p:cNvSpPr/>
              <p:nvPr/>
            </p:nvSpPr>
            <p:spPr>
              <a:xfrm>
                <a:off x="5962650" y="5448419"/>
                <a:ext cx="651510" cy="449342"/>
              </a:xfrm>
              <a:prstGeom prst="can">
                <a:avLst/>
              </a:prstGeom>
              <a:solidFill>
                <a:srgbClr val="0070C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95A0E7F-B38E-4920-83BE-CD9456D6E185}"/>
                  </a:ext>
                </a:extLst>
              </p:cNvPr>
              <p:cNvSpPr/>
              <p:nvPr/>
            </p:nvSpPr>
            <p:spPr>
              <a:xfrm>
                <a:off x="6057831" y="5550281"/>
                <a:ext cx="466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w1</a:t>
                </a:r>
              </a:p>
            </p:txBody>
          </p:sp>
        </p:grpSp>
        <p:sp>
          <p:nvSpPr>
            <p:cNvPr id="86" name="Cylinder 85">
              <a:extLst>
                <a:ext uri="{FF2B5EF4-FFF2-40B4-BE49-F238E27FC236}">
                  <a16:creationId xmlns:a16="http://schemas.microsoft.com/office/drawing/2014/main" id="{42BCE283-5461-4DBC-B217-280C46B0F13B}"/>
                </a:ext>
              </a:extLst>
            </p:cNvPr>
            <p:cNvSpPr/>
            <p:nvPr/>
          </p:nvSpPr>
          <p:spPr>
            <a:xfrm>
              <a:off x="5962650" y="5284351"/>
              <a:ext cx="651510" cy="308610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582615-C619-4940-8E1E-02F0665A086A}"/>
                </a:ext>
              </a:extLst>
            </p:cNvPr>
            <p:cNvSpPr/>
            <p:nvPr/>
          </p:nvSpPr>
          <p:spPr>
            <a:xfrm>
              <a:off x="6047823" y="5098433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E66C07-2628-48DA-89F1-622A69EEC8EF}"/>
              </a:ext>
            </a:extLst>
          </p:cNvPr>
          <p:cNvSpPr/>
          <p:nvPr/>
        </p:nvSpPr>
        <p:spPr>
          <a:xfrm>
            <a:off x="9510744" y="3867071"/>
            <a:ext cx="2054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60%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</a:rPr>
              <a:t>rqps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262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0" grpId="0" animBg="1"/>
      <p:bldP spid="83" grpId="0" animBg="1"/>
      <p:bldP spid="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Invariants and Failure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3901" cy="4938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Safety Invariants:</a:t>
            </a:r>
          </a:p>
          <a:p>
            <a:pPr lvl="1"/>
            <a:r>
              <a:rPr lang="en-US" dirty="0"/>
              <a:t>the primary never takes a checkpoint</a:t>
            </a:r>
          </a:p>
          <a:p>
            <a:pPr lvl="1"/>
            <a:r>
              <a:rPr lang="en-US" dirty="0"/>
              <a:t>multiple secondary replicas never take a checkpoint concurrently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Temporal Invariants:</a:t>
            </a:r>
          </a:p>
          <a:p>
            <a:pPr lvl="1"/>
            <a:r>
              <a:rPr lang="en-US" dirty="0"/>
              <a:t>all secondary replicas eventually take a checkpoint</a:t>
            </a:r>
          </a:p>
          <a:p>
            <a:pPr lvl="1"/>
            <a:r>
              <a:rPr lang="en-US" dirty="0"/>
              <a:t>a checkpoint always eventually completes or is aborted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Failure Model:</a:t>
            </a:r>
          </a:p>
          <a:p>
            <a:pPr lvl="1"/>
            <a:r>
              <a:rPr lang="en-US" dirty="0"/>
              <a:t>Replicas crash, then later recover</a:t>
            </a:r>
          </a:p>
          <a:p>
            <a:pPr lvl="1"/>
            <a:r>
              <a:rPr lang="en-US" dirty="0"/>
              <a:t>Network links fail between any two replicas in the cluster, then recover</a:t>
            </a:r>
          </a:p>
          <a:p>
            <a:pPr lvl="1"/>
            <a:r>
              <a:rPr lang="en-US" dirty="0"/>
              <a:t>The rate of passage of time differing between replicas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0253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Discarded Implementations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3901" cy="4938712"/>
          </a:xfrm>
        </p:spPr>
        <p:txBody>
          <a:bodyPr>
            <a:normAutofit/>
          </a:bodyPr>
          <a:lstStyle/>
          <a:p>
            <a:r>
              <a:rPr lang="en-US" dirty="0"/>
              <a:t>Simple time slice approach</a:t>
            </a:r>
          </a:p>
          <a:p>
            <a:pPr lvl="1"/>
            <a:r>
              <a:rPr lang="en-US" dirty="0"/>
              <a:t>each replica is allocated a slice of time in an uncoordinated round-robin fashion. </a:t>
            </a:r>
          </a:p>
          <a:p>
            <a:pPr lvl="1"/>
            <a:r>
              <a:rPr lang="en-US" dirty="0"/>
              <a:t>Checkpoint time is not known.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Requires coordination to vary time slice size</a:t>
            </a:r>
          </a:p>
          <a:p>
            <a:pPr lvl="1"/>
            <a:r>
              <a:rPr lang="en-US" dirty="0"/>
              <a:t>Local time passage rate can vary between replicas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drift out of coordination</a:t>
            </a:r>
          </a:p>
          <a:p>
            <a:pPr lvl="1"/>
            <a:r>
              <a:rPr lang="en-US" dirty="0"/>
              <a:t>Inefficient: if a replica is down (or for primary) that time-slot is wasted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Pseudo-time slice based on decree numbers instead of real time</a:t>
            </a:r>
          </a:p>
          <a:p>
            <a:pPr lvl="1"/>
            <a:r>
              <a:rPr lang="en-US" dirty="0"/>
              <a:t>The rate of new decrees can vary widely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inconsistent slices to checkpoint.</a:t>
            </a:r>
          </a:p>
          <a:p>
            <a:pPr lvl="1"/>
            <a:r>
              <a:rPr lang="en-US" dirty="0"/>
              <a:t>Still inefficient if replica is down</a:t>
            </a:r>
          </a:p>
          <a:p>
            <a:pPr lvl="1"/>
            <a:r>
              <a:rPr lang="en-US" dirty="0"/>
              <a:t>Replicas can see decrees at different times </a:t>
            </a:r>
            <a:r>
              <a:rPr lang="en-US" dirty="0">
                <a:sym typeface="Wingdings" panose="05000000000000000000" pitchFamily="2" charset="2"/>
              </a:rPr>
              <a:t> incorrect!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21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Selected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3901" cy="4938712"/>
          </a:xfrm>
        </p:spPr>
        <p:txBody>
          <a:bodyPr>
            <a:normAutofit/>
          </a:bodyPr>
          <a:lstStyle/>
          <a:p>
            <a:r>
              <a:rPr lang="en-US" dirty="0"/>
              <a:t>Primary Lacks Knowledge of Lease:</a:t>
            </a:r>
          </a:p>
          <a:p>
            <a:pPr lvl="1"/>
            <a:r>
              <a:rPr lang="en-US" dirty="0"/>
              <a:t>A brand new cluster with no checkpoint lease issued in its history </a:t>
            </a:r>
          </a:p>
          <a:p>
            <a:pPr lvl="1"/>
            <a:r>
              <a:rPr lang="en-US" dirty="0"/>
              <a:t>The following execution trace: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Checkpoint lease given to secondary A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Secondary A finishes checkpoint before timeout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Secondary B dies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Secondary B recovers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Secondary B is rehydrated from checkpoint created by secondary A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Leader dies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Secondary B becomes leader</a:t>
            </a:r>
          </a:p>
          <a:p>
            <a:r>
              <a:rPr lang="en-US" dirty="0"/>
              <a:t>Is it safe for the primary to issue a new lease immediately?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Yes, as long a replica can only become primary after executing all previous decrees.</a:t>
            </a:r>
          </a:p>
        </p:txBody>
      </p:sp>
    </p:spTree>
    <p:extLst>
      <p:ext uri="{BB962C8B-B14F-4D97-AF65-F5344CB8AC3E}">
        <p14:creationId xmlns:p14="http://schemas.microsoft.com/office/powerpoint/2010/main" val="400533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Selected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3901" cy="4938712"/>
          </a:xfrm>
        </p:spPr>
        <p:txBody>
          <a:bodyPr>
            <a:normAutofit/>
          </a:bodyPr>
          <a:lstStyle/>
          <a:p>
            <a:r>
              <a:rPr lang="en-US" sz="2000" dirty="0"/>
              <a:t>New Primary discards lease to itself:</a:t>
            </a:r>
          </a:p>
          <a:p>
            <a:pPr lvl="1"/>
            <a:r>
              <a:rPr lang="en-US" sz="1700" dirty="0"/>
              <a:t>If a replica promotes to primary and sees a checkpoint lease extended to itself.</a:t>
            </a:r>
          </a:p>
          <a:p>
            <a:pPr lvl="1"/>
            <a:r>
              <a:rPr lang="en-US" sz="1700" dirty="0"/>
              <a:t>Is it safe for the primary to issue a new lease immediately?</a:t>
            </a:r>
          </a:p>
        </p:txBody>
      </p:sp>
    </p:spTree>
    <p:extLst>
      <p:ext uri="{BB962C8B-B14F-4D97-AF65-F5344CB8AC3E}">
        <p14:creationId xmlns:p14="http://schemas.microsoft.com/office/powerpoint/2010/main" val="119413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7708-9542-4D0D-B268-D888E80E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April 2015: How AWS Uses Formal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DC715-2BBF-420B-ADF1-F0A0385F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4B07F6-2B21-4CA0-B912-CCFE280C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011" y="1825625"/>
            <a:ext cx="5127977" cy="41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46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7D4-6404-4CBB-9086-8B1E301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Selected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BAB-DD08-4AD8-96E6-1465C7C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83901" cy="4938712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New Primary discards lease to itself:</a:t>
            </a:r>
          </a:p>
          <a:p>
            <a:pPr lvl="1"/>
            <a:r>
              <a:rPr lang="en-US" sz="2700" dirty="0"/>
              <a:t>If a replica promotes to primary and sees a checkpoint lease extended to itself.</a:t>
            </a:r>
          </a:p>
          <a:p>
            <a:pPr lvl="1"/>
            <a:r>
              <a:rPr lang="en-US" sz="2700" dirty="0"/>
              <a:t>Is it safe for the primary to issue a new lease immediately?</a:t>
            </a:r>
          </a:p>
          <a:p>
            <a:r>
              <a:rPr lang="en-US" sz="3200" dirty="0">
                <a:solidFill>
                  <a:srgbClr val="FF0000"/>
                </a:solidFill>
              </a:rPr>
              <a:t>No,</a:t>
            </a:r>
            <a:r>
              <a:rPr lang="en-US" sz="3200" dirty="0"/>
              <a:t> </a:t>
            </a:r>
          </a:p>
          <a:p>
            <a:pPr lvl="2"/>
            <a:r>
              <a:rPr lang="en-US" sz="2500" dirty="0"/>
              <a:t>n1 bec</a:t>
            </a:r>
            <a:r>
              <a:rPr lang="en-US" sz="2600" dirty="0"/>
              <a:t>omes leader</a:t>
            </a:r>
          </a:p>
          <a:p>
            <a:pPr lvl="2"/>
            <a:r>
              <a:rPr lang="en-US" sz="2600" dirty="0"/>
              <a:t>n1 send “n2 gets lease”(m1)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n1 gets it</a:t>
            </a:r>
          </a:p>
          <a:p>
            <a:pPr lvl="4"/>
            <a:r>
              <a:rPr lang="en-US" sz="2600" dirty="0"/>
              <a:t>n2 gets “n2 gets lease”</a:t>
            </a:r>
          </a:p>
          <a:p>
            <a:pPr lvl="2"/>
            <a:r>
              <a:rPr lang="en-US" sz="2600" dirty="0"/>
              <a:t>n1 dies</a:t>
            </a:r>
          </a:p>
          <a:p>
            <a:pPr lvl="4"/>
            <a:r>
              <a:rPr lang="en-US" sz="2600" dirty="0"/>
              <a:t>n2 becomes leader (and ignores the current lease)</a:t>
            </a:r>
          </a:p>
          <a:p>
            <a:pPr lvl="4"/>
            <a:r>
              <a:rPr lang="en-US" sz="2600" dirty="0"/>
              <a:t>n2 send “n3 gets lease” (m2) </a:t>
            </a: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n2 gets it</a:t>
            </a:r>
          </a:p>
          <a:p>
            <a:pPr lvl="8"/>
            <a:r>
              <a:rPr lang="en-US" sz="2600" dirty="0"/>
              <a:t>n3 gets “n3 gets lease”</a:t>
            </a:r>
          </a:p>
          <a:p>
            <a:pPr lvl="4"/>
            <a:r>
              <a:rPr lang="en-US" sz="2600" dirty="0"/>
              <a:t>n2 dies</a:t>
            </a:r>
          </a:p>
          <a:p>
            <a:pPr lvl="4"/>
            <a:r>
              <a:rPr lang="en-US" sz="2600" dirty="0"/>
              <a:t>n2 recovers and starts from scratch</a:t>
            </a:r>
          </a:p>
          <a:p>
            <a:pPr lvl="4"/>
            <a:r>
              <a:rPr lang="en-US" sz="2600" dirty="0"/>
              <a:t>n2 gets “n2 gets lease” (m1) </a:t>
            </a:r>
          </a:p>
          <a:p>
            <a:pPr marL="1828800" lvl="4" indent="0">
              <a:buNone/>
            </a:pPr>
            <a:r>
              <a:rPr lang="en-US" sz="2600" dirty="0"/>
              <a:t>      --&gt; </a:t>
            </a:r>
            <a:r>
              <a:rPr lang="en-US" sz="2600" dirty="0">
                <a:solidFill>
                  <a:srgbClr val="FF0000"/>
                </a:solidFill>
              </a:rPr>
              <a:t>n2 can take checkpoint</a:t>
            </a:r>
          </a:p>
          <a:p>
            <a:pPr lvl="8"/>
            <a:r>
              <a:rPr lang="en-US" sz="2600" dirty="0"/>
              <a:t>n3 gets “n2 gets lease” (m1) </a:t>
            </a:r>
          </a:p>
          <a:p>
            <a:pPr lvl="8"/>
            <a:r>
              <a:rPr lang="en-US" sz="2600" dirty="0"/>
              <a:t>n3 gets “n3 gets lease” (m2)</a:t>
            </a:r>
          </a:p>
          <a:p>
            <a:pPr marL="3657600" lvl="8" indent="0">
              <a:buNone/>
            </a:pPr>
            <a:r>
              <a:rPr lang="en-US" sz="2600" dirty="0"/>
              <a:t>      --&gt; </a:t>
            </a:r>
            <a:r>
              <a:rPr lang="en-US" sz="2600" dirty="0">
                <a:solidFill>
                  <a:srgbClr val="FF0000"/>
                </a:solidFill>
              </a:rPr>
              <a:t>n3 can take checkpoint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678360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Albert Greenburg</a:t>
            </a:r>
          </a:p>
          <a:p>
            <a:pPr lvl="1"/>
            <a:r>
              <a:rPr lang="en-US" dirty="0"/>
              <a:t>Luis Irun-Briz</a:t>
            </a:r>
          </a:p>
          <a:p>
            <a:pPr lvl="1"/>
            <a:r>
              <a:rPr lang="en-US" dirty="0"/>
              <a:t>Andrew Helwer</a:t>
            </a:r>
          </a:p>
          <a:p>
            <a:r>
              <a:rPr lang="en-US" dirty="0"/>
              <a:t>System</a:t>
            </a:r>
          </a:p>
          <a:p>
            <a:pPr lvl="1"/>
            <a:r>
              <a:rPr lang="en-US" dirty="0" err="1"/>
              <a:t>RingMaster</a:t>
            </a:r>
            <a:endParaRPr lang="en-US" dirty="0"/>
          </a:p>
          <a:p>
            <a:pPr lvl="2"/>
            <a:r>
              <a:rPr lang="en-US" dirty="0"/>
              <a:t>Global replication</a:t>
            </a:r>
          </a:p>
          <a:p>
            <a:pPr lvl="2"/>
            <a:r>
              <a:rPr lang="en-US" dirty="0"/>
              <a:t>Checkpoint coordination</a:t>
            </a:r>
          </a:p>
          <a:p>
            <a:pPr lvl="1"/>
            <a:r>
              <a:rPr lang="en-US" dirty="0"/>
              <a:t>Cloud DNS</a:t>
            </a:r>
          </a:p>
          <a:p>
            <a:pPr lvl="1"/>
            <a:r>
              <a:rPr lang="en-US" dirty="0"/>
              <a:t>Record propagation</a:t>
            </a:r>
          </a:p>
          <a:p>
            <a:pPr lvl="1"/>
            <a:r>
              <a:rPr lang="en-US" dirty="0"/>
              <a:t>Distributed Load Shedding</a:t>
            </a:r>
          </a:p>
          <a:p>
            <a:pPr lvl="1"/>
            <a:r>
              <a:rPr lang="en-US" dirty="0" err="1"/>
              <a:t>MacSec</a:t>
            </a:r>
            <a:r>
              <a:rPr lang="en-US" dirty="0"/>
              <a:t> encryption key rollover orchestration</a:t>
            </a:r>
          </a:p>
          <a:p>
            <a:r>
              <a:rPr lang="en-US" dirty="0"/>
              <a:t>Invariant violations found by TLC:</a:t>
            </a:r>
          </a:p>
          <a:p>
            <a:pPr lvl="1"/>
            <a:r>
              <a:rPr lang="en-US" dirty="0"/>
              <a:t>Checkpoint coordination: A sequence of 12 events would cause two replicas to take a checkpoint at the same time</a:t>
            </a:r>
          </a:p>
          <a:p>
            <a:pPr lvl="1"/>
            <a:r>
              <a:rPr lang="en-US" dirty="0" err="1">
                <a:latin typeface="Calibri" panose="020F0502020204030204" pitchFamily="34" charset="0"/>
              </a:rPr>
              <a:t>RingMaster</a:t>
            </a:r>
            <a:r>
              <a:rPr lang="en-US" dirty="0">
                <a:latin typeface="Calibri" panose="020F0502020204030204" pitchFamily="34" charset="0"/>
              </a:rPr>
              <a:t> Global Replication:</a:t>
            </a:r>
            <a:r>
              <a:rPr lang="en-US" dirty="0"/>
              <a:t> accidentally apply a transaction twice.</a:t>
            </a:r>
          </a:p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463121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Azure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People: Kapil Agarwal</a:t>
            </a:r>
          </a:p>
          <a:p>
            <a:r>
              <a:rPr lang="en-US" dirty="0"/>
              <a:t>System: TBA</a:t>
            </a:r>
          </a:p>
          <a:p>
            <a:r>
              <a:rPr lang="en-US" dirty="0"/>
              <a:t>Invariant violations found by TLC</a:t>
            </a:r>
          </a:p>
          <a:p>
            <a:pPr lvl="1"/>
            <a:r>
              <a:rPr lang="en-US" dirty="0"/>
              <a:t>4</a:t>
            </a:r>
          </a:p>
          <a:p>
            <a:r>
              <a:rPr lang="en-US" dirty="0"/>
              <a:t>Insights</a:t>
            </a:r>
          </a:p>
          <a:p>
            <a:pPr lvl="1"/>
            <a:r>
              <a:rPr lang="en-US" dirty="0"/>
              <a:t>TBA</a:t>
            </a:r>
          </a:p>
        </p:txBody>
      </p:sp>
    </p:spTree>
    <p:extLst>
      <p:ext uri="{BB962C8B-B14F-4D97-AF65-F5344CB8AC3E}">
        <p14:creationId xmlns:p14="http://schemas.microsoft.com/office/powerpoint/2010/main" val="2531008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Dharma Shukla</a:t>
            </a:r>
          </a:p>
          <a:p>
            <a:pPr lvl="1"/>
            <a:r>
              <a:rPr lang="en-US" dirty="0"/>
              <a:t>Karthik Raman</a:t>
            </a:r>
          </a:p>
          <a:p>
            <a:r>
              <a:rPr lang="en-US" dirty="0"/>
              <a:t>System: Strict Convergence on Multi Master System</a:t>
            </a:r>
          </a:p>
        </p:txBody>
      </p:sp>
    </p:spTree>
    <p:extLst>
      <p:ext uri="{BB962C8B-B14F-4D97-AF65-F5344CB8AC3E}">
        <p14:creationId xmlns:p14="http://schemas.microsoft.com/office/powerpoint/2010/main" val="1138731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BF92-FDC0-449E-8624-0A3EEFE8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9841-7738-4699-86E6-8625336B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E5225-CE70-4FA8-99B1-BCCF056D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51"/>
            <a:ext cx="12192000" cy="652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76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F28F-1B8D-4109-BE08-B0A231F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Consistency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042B-94A1-4811-9E96-72FA0CE8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</a:t>
            </a:r>
          </a:p>
          <a:p>
            <a:r>
              <a:rPr lang="en-US" dirty="0"/>
              <a:t>Bounded Staleness</a:t>
            </a:r>
          </a:p>
          <a:p>
            <a:r>
              <a:rPr lang="en-US" dirty="0"/>
              <a:t>Eventual Consistency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Consistent Prefix</a:t>
            </a:r>
          </a:p>
        </p:txBody>
      </p:sp>
    </p:spTree>
    <p:extLst>
      <p:ext uri="{BB962C8B-B14F-4D97-AF65-F5344CB8AC3E}">
        <p14:creationId xmlns:p14="http://schemas.microsoft.com/office/powerpoint/2010/main" val="3417044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939-2CA6-49A9-960C-FED7DDB0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87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Cosmos DB Model 0.1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8105E48-9B21-4794-880B-FEFE7F583CA7}"/>
              </a:ext>
            </a:extLst>
          </p:cNvPr>
          <p:cNvSpPr/>
          <p:nvPr/>
        </p:nvSpPr>
        <p:spPr>
          <a:xfrm>
            <a:off x="875074" y="2507221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6809E3-F19D-42F9-9C4E-B8BAAB154FBB}"/>
              </a:ext>
            </a:extLst>
          </p:cNvPr>
          <p:cNvSpPr/>
          <p:nvPr/>
        </p:nvSpPr>
        <p:spPr>
          <a:xfrm>
            <a:off x="1682068" y="137893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A00BB-E925-4FE6-A35A-D87C367DD18C}"/>
              </a:ext>
            </a:extLst>
          </p:cNvPr>
          <p:cNvSpPr/>
          <p:nvPr/>
        </p:nvSpPr>
        <p:spPr>
          <a:xfrm>
            <a:off x="2122062" y="1376480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FEDAF-8953-4F3A-98AC-38C398361396}"/>
              </a:ext>
            </a:extLst>
          </p:cNvPr>
          <p:cNvSpPr/>
          <p:nvPr/>
        </p:nvSpPr>
        <p:spPr>
          <a:xfrm>
            <a:off x="2569432" y="138139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7A8A4F-403D-4CC6-9249-C3544BEDDF7C}"/>
              </a:ext>
            </a:extLst>
          </p:cNvPr>
          <p:cNvSpPr/>
          <p:nvPr/>
        </p:nvSpPr>
        <p:spPr>
          <a:xfrm>
            <a:off x="1686987" y="170094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ADE35-7803-43B7-BD03-520859B8A445}"/>
              </a:ext>
            </a:extLst>
          </p:cNvPr>
          <p:cNvSpPr/>
          <p:nvPr/>
        </p:nvSpPr>
        <p:spPr>
          <a:xfrm>
            <a:off x="2126981" y="1698487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74019F-908F-4113-9E05-7DB57FBE485D}"/>
              </a:ext>
            </a:extLst>
          </p:cNvPr>
          <p:cNvSpPr/>
          <p:nvPr/>
        </p:nvSpPr>
        <p:spPr>
          <a:xfrm>
            <a:off x="2574351" y="170340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066DD9C2-267B-49B6-93A1-AE6A2E687A22}"/>
              </a:ext>
            </a:extLst>
          </p:cNvPr>
          <p:cNvSpPr/>
          <p:nvPr/>
        </p:nvSpPr>
        <p:spPr>
          <a:xfrm>
            <a:off x="6285275" y="4149205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C1FC48AA-06A9-4F5A-91D5-294DDBDB0439}"/>
              </a:ext>
            </a:extLst>
          </p:cNvPr>
          <p:cNvSpPr/>
          <p:nvPr/>
        </p:nvSpPr>
        <p:spPr>
          <a:xfrm>
            <a:off x="6277904" y="344127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4B34BD-B447-42CE-8399-FFC2CB652CAB}"/>
              </a:ext>
            </a:extLst>
          </p:cNvPr>
          <p:cNvCxnSpPr>
            <a:cxnSpLocks/>
          </p:cNvCxnSpPr>
          <p:nvPr/>
        </p:nvCxnSpPr>
        <p:spPr>
          <a:xfrm>
            <a:off x="2814487" y="3652925"/>
            <a:ext cx="3470788" cy="16419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6A7A53-FC90-409B-AE5A-63D1AEE5192E}"/>
              </a:ext>
            </a:extLst>
          </p:cNvPr>
          <p:cNvCxnSpPr>
            <a:cxnSpLocks/>
          </p:cNvCxnSpPr>
          <p:nvPr/>
        </p:nvCxnSpPr>
        <p:spPr>
          <a:xfrm flipV="1">
            <a:off x="2821623" y="1185031"/>
            <a:ext cx="3448661" cy="19189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2053FC1-DED3-4F45-983E-B79C3CE8E123}"/>
              </a:ext>
            </a:extLst>
          </p:cNvPr>
          <p:cNvSpPr txBox="1"/>
          <p:nvPr/>
        </p:nvSpPr>
        <p:spPr>
          <a:xfrm>
            <a:off x="1780391" y="1037093"/>
            <a:ext cx="136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Vector Clock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7AC50E-3686-4524-8EA3-CCCEDDB01F3F}"/>
              </a:ext>
            </a:extLst>
          </p:cNvPr>
          <p:cNvSpPr txBox="1"/>
          <p:nvPr/>
        </p:nvSpPr>
        <p:spPr>
          <a:xfrm rot="19834301">
            <a:off x="3471470" y="182002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FFE0EC-F1C3-42E5-88B9-3A557145C10A}"/>
              </a:ext>
            </a:extLst>
          </p:cNvPr>
          <p:cNvSpPr txBox="1"/>
          <p:nvPr/>
        </p:nvSpPr>
        <p:spPr>
          <a:xfrm rot="1615887">
            <a:off x="3669590" y="418984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E84A-EC06-4940-B7FD-B1A03B8598F9}"/>
              </a:ext>
            </a:extLst>
          </p:cNvPr>
          <p:cNvCxnSpPr>
            <a:cxnSpLocks/>
          </p:cNvCxnSpPr>
          <p:nvPr/>
        </p:nvCxnSpPr>
        <p:spPr>
          <a:xfrm flipH="1" flipV="1">
            <a:off x="2814487" y="3966068"/>
            <a:ext cx="3463418" cy="16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B50834D-3D2A-4BD3-8789-222F6BF5D0F6}"/>
              </a:ext>
            </a:extLst>
          </p:cNvPr>
          <p:cNvSpPr txBox="1"/>
          <p:nvPr/>
        </p:nvSpPr>
        <p:spPr>
          <a:xfrm rot="1615887">
            <a:off x="3535254" y="4443163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69D50C-4029-40AD-8270-976D7B0FBCAF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2814487" y="1519771"/>
            <a:ext cx="3470788" cy="193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E6C542-64B0-485B-8BA9-C3FD118A6EB7}"/>
              </a:ext>
            </a:extLst>
          </p:cNvPr>
          <p:cNvSpPr txBox="1"/>
          <p:nvPr/>
        </p:nvSpPr>
        <p:spPr>
          <a:xfrm rot="19834301">
            <a:off x="3640903" y="2079698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F1DC9F-AACB-492A-880E-5A631EDA58A8}"/>
              </a:ext>
            </a:extLst>
          </p:cNvPr>
          <p:cNvSpPr txBox="1"/>
          <p:nvPr/>
        </p:nvSpPr>
        <p:spPr>
          <a:xfrm>
            <a:off x="-53939" y="2008941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39769-82AA-4405-BE86-E13E5E0E1B97}"/>
              </a:ext>
            </a:extLst>
          </p:cNvPr>
          <p:cNvSpPr txBox="1"/>
          <p:nvPr/>
        </p:nvSpPr>
        <p:spPr>
          <a:xfrm>
            <a:off x="8217317" y="860149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42978-C2E9-4368-845D-7770374208F4}"/>
              </a:ext>
            </a:extLst>
          </p:cNvPr>
          <p:cNvSpPr/>
          <p:nvPr/>
        </p:nvSpPr>
        <p:spPr>
          <a:xfrm>
            <a:off x="968238" y="4897664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56CA78-C2D9-4A9B-8FD2-DA887F8653A1}"/>
              </a:ext>
            </a:extLst>
          </p:cNvPr>
          <p:cNvSpPr/>
          <p:nvPr/>
        </p:nvSpPr>
        <p:spPr>
          <a:xfrm>
            <a:off x="1473373" y="4902825"/>
            <a:ext cx="390243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FF1177-C4E7-49A8-92DB-3CCE68154BF5}"/>
              </a:ext>
            </a:extLst>
          </p:cNvPr>
          <p:cNvSpPr/>
          <p:nvPr/>
        </p:nvSpPr>
        <p:spPr>
          <a:xfrm>
            <a:off x="1877233" y="4902826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E8CCB0-BEB9-4A9B-8EE8-8B9D841D76E1}"/>
              </a:ext>
            </a:extLst>
          </p:cNvPr>
          <p:cNvCxnSpPr>
            <a:stCxn id="8" idx="3"/>
          </p:cNvCxnSpPr>
          <p:nvPr/>
        </p:nvCxnSpPr>
        <p:spPr>
          <a:xfrm flipH="1">
            <a:off x="968238" y="4402389"/>
            <a:ext cx="876543" cy="4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3EA5842-F1F4-42E4-816B-C29AAA07A27E}"/>
              </a:ext>
            </a:extLst>
          </p:cNvPr>
          <p:cNvCxnSpPr>
            <a:stCxn id="8" idx="3"/>
          </p:cNvCxnSpPr>
          <p:nvPr/>
        </p:nvCxnSpPr>
        <p:spPr>
          <a:xfrm>
            <a:off x="1844781" y="4402389"/>
            <a:ext cx="837562" cy="4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4B31173-0B9A-402A-91E4-4BF43F96132C}"/>
              </a:ext>
            </a:extLst>
          </p:cNvPr>
          <p:cNvSpPr/>
          <p:nvPr/>
        </p:nvSpPr>
        <p:spPr>
          <a:xfrm>
            <a:off x="6607045" y="2564957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LSN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FBDA71-A645-4362-9A48-A0CE2E17F39B}"/>
              </a:ext>
            </a:extLst>
          </p:cNvPr>
          <p:cNvSpPr/>
          <p:nvPr/>
        </p:nvSpPr>
        <p:spPr>
          <a:xfrm>
            <a:off x="7112180" y="2570118"/>
            <a:ext cx="390243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1591A-DCF7-4CCA-A6F0-8AB52F5E6D79}"/>
              </a:ext>
            </a:extLst>
          </p:cNvPr>
          <p:cNvSpPr/>
          <p:nvPr/>
        </p:nvSpPr>
        <p:spPr>
          <a:xfrm>
            <a:off x="7516040" y="2570119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AC868F-9063-455F-BD97-A0B6AEA05100}"/>
              </a:ext>
            </a:extLst>
          </p:cNvPr>
          <p:cNvSpPr/>
          <p:nvPr/>
        </p:nvSpPr>
        <p:spPr>
          <a:xfrm>
            <a:off x="6103144" y="2562501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3081D9-9C4B-4FA0-B1F9-FAE16BF7C439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6103144" y="2239295"/>
            <a:ext cx="1144467" cy="31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936898-68D5-474B-B2F6-55818037E70E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247611" y="2239295"/>
            <a:ext cx="1081717" cy="3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54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939-2CA6-49A9-960C-FED7DDB0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87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Cosmos DB Model 0.2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8105E48-9B21-4794-880B-FEFE7F583CA7}"/>
              </a:ext>
            </a:extLst>
          </p:cNvPr>
          <p:cNvSpPr/>
          <p:nvPr/>
        </p:nvSpPr>
        <p:spPr>
          <a:xfrm>
            <a:off x="875074" y="2507221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6809E3-F19D-42F9-9C4E-B8BAAB154FBB}"/>
              </a:ext>
            </a:extLst>
          </p:cNvPr>
          <p:cNvSpPr/>
          <p:nvPr/>
        </p:nvSpPr>
        <p:spPr>
          <a:xfrm>
            <a:off x="1682068" y="137893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A00BB-E925-4FE6-A35A-D87C367DD18C}"/>
              </a:ext>
            </a:extLst>
          </p:cNvPr>
          <p:cNvSpPr/>
          <p:nvPr/>
        </p:nvSpPr>
        <p:spPr>
          <a:xfrm>
            <a:off x="2122062" y="1376480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FEDAF-8953-4F3A-98AC-38C398361396}"/>
              </a:ext>
            </a:extLst>
          </p:cNvPr>
          <p:cNvSpPr/>
          <p:nvPr/>
        </p:nvSpPr>
        <p:spPr>
          <a:xfrm>
            <a:off x="2569432" y="138139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7A8A4F-403D-4CC6-9249-C3544BEDDF7C}"/>
              </a:ext>
            </a:extLst>
          </p:cNvPr>
          <p:cNvSpPr/>
          <p:nvPr/>
        </p:nvSpPr>
        <p:spPr>
          <a:xfrm>
            <a:off x="1686987" y="170094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ADE35-7803-43B7-BD03-520859B8A445}"/>
              </a:ext>
            </a:extLst>
          </p:cNvPr>
          <p:cNvSpPr/>
          <p:nvPr/>
        </p:nvSpPr>
        <p:spPr>
          <a:xfrm>
            <a:off x="2126981" y="1698487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74019F-908F-4113-9E05-7DB57FBE485D}"/>
              </a:ext>
            </a:extLst>
          </p:cNvPr>
          <p:cNvSpPr/>
          <p:nvPr/>
        </p:nvSpPr>
        <p:spPr>
          <a:xfrm>
            <a:off x="2574351" y="170340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066DD9C2-267B-49B6-93A1-AE6A2E687A22}"/>
              </a:ext>
            </a:extLst>
          </p:cNvPr>
          <p:cNvSpPr/>
          <p:nvPr/>
        </p:nvSpPr>
        <p:spPr>
          <a:xfrm>
            <a:off x="6285275" y="4149205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C1FC48AA-06A9-4F5A-91D5-294DDBDB0439}"/>
              </a:ext>
            </a:extLst>
          </p:cNvPr>
          <p:cNvSpPr/>
          <p:nvPr/>
        </p:nvSpPr>
        <p:spPr>
          <a:xfrm>
            <a:off x="6277904" y="344127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4B34BD-B447-42CE-8399-FFC2CB652CAB}"/>
              </a:ext>
            </a:extLst>
          </p:cNvPr>
          <p:cNvCxnSpPr>
            <a:cxnSpLocks/>
          </p:cNvCxnSpPr>
          <p:nvPr/>
        </p:nvCxnSpPr>
        <p:spPr>
          <a:xfrm>
            <a:off x="2814487" y="3652925"/>
            <a:ext cx="3470788" cy="16419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6A7A53-FC90-409B-AE5A-63D1AEE5192E}"/>
              </a:ext>
            </a:extLst>
          </p:cNvPr>
          <p:cNvCxnSpPr>
            <a:cxnSpLocks/>
          </p:cNvCxnSpPr>
          <p:nvPr/>
        </p:nvCxnSpPr>
        <p:spPr>
          <a:xfrm flipV="1">
            <a:off x="2821623" y="1185031"/>
            <a:ext cx="3448661" cy="19189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2053FC1-DED3-4F45-983E-B79C3CE8E123}"/>
              </a:ext>
            </a:extLst>
          </p:cNvPr>
          <p:cNvSpPr txBox="1"/>
          <p:nvPr/>
        </p:nvSpPr>
        <p:spPr>
          <a:xfrm>
            <a:off x="1780391" y="1037093"/>
            <a:ext cx="136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Vector Clock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7AC50E-3686-4524-8EA3-CCCEDDB01F3F}"/>
              </a:ext>
            </a:extLst>
          </p:cNvPr>
          <p:cNvSpPr txBox="1"/>
          <p:nvPr/>
        </p:nvSpPr>
        <p:spPr>
          <a:xfrm rot="19834301">
            <a:off x="3471470" y="182002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FFE0EC-F1C3-42E5-88B9-3A557145C10A}"/>
              </a:ext>
            </a:extLst>
          </p:cNvPr>
          <p:cNvSpPr txBox="1"/>
          <p:nvPr/>
        </p:nvSpPr>
        <p:spPr>
          <a:xfrm rot="1615887">
            <a:off x="3669590" y="418984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E84A-EC06-4940-B7FD-B1A03B8598F9}"/>
              </a:ext>
            </a:extLst>
          </p:cNvPr>
          <p:cNvCxnSpPr>
            <a:cxnSpLocks/>
          </p:cNvCxnSpPr>
          <p:nvPr/>
        </p:nvCxnSpPr>
        <p:spPr>
          <a:xfrm flipH="1" flipV="1">
            <a:off x="2814487" y="3966068"/>
            <a:ext cx="3463418" cy="16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B50834D-3D2A-4BD3-8789-222F6BF5D0F6}"/>
              </a:ext>
            </a:extLst>
          </p:cNvPr>
          <p:cNvSpPr txBox="1"/>
          <p:nvPr/>
        </p:nvSpPr>
        <p:spPr>
          <a:xfrm rot="1615887">
            <a:off x="3535254" y="4443163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69D50C-4029-40AD-8270-976D7B0FBCAF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2814487" y="1519771"/>
            <a:ext cx="3470788" cy="193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E6C542-64B0-485B-8BA9-C3FD118A6EB7}"/>
              </a:ext>
            </a:extLst>
          </p:cNvPr>
          <p:cNvSpPr txBox="1"/>
          <p:nvPr/>
        </p:nvSpPr>
        <p:spPr>
          <a:xfrm rot="19834301">
            <a:off x="3640903" y="2079698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F1DC9F-AACB-492A-880E-5A631EDA58A8}"/>
              </a:ext>
            </a:extLst>
          </p:cNvPr>
          <p:cNvSpPr txBox="1"/>
          <p:nvPr/>
        </p:nvSpPr>
        <p:spPr>
          <a:xfrm>
            <a:off x="-53939" y="2008941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39769-82AA-4405-BE86-E13E5E0E1B97}"/>
              </a:ext>
            </a:extLst>
          </p:cNvPr>
          <p:cNvSpPr txBox="1"/>
          <p:nvPr/>
        </p:nvSpPr>
        <p:spPr>
          <a:xfrm>
            <a:off x="8217317" y="860149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42978-C2E9-4368-845D-7770374208F4}"/>
              </a:ext>
            </a:extLst>
          </p:cNvPr>
          <p:cNvSpPr/>
          <p:nvPr/>
        </p:nvSpPr>
        <p:spPr>
          <a:xfrm>
            <a:off x="968238" y="4897664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56CA78-C2D9-4A9B-8FD2-DA887F8653A1}"/>
              </a:ext>
            </a:extLst>
          </p:cNvPr>
          <p:cNvSpPr/>
          <p:nvPr/>
        </p:nvSpPr>
        <p:spPr>
          <a:xfrm>
            <a:off x="1473373" y="4902825"/>
            <a:ext cx="390243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FF1177-C4E7-49A8-92DB-3CCE68154BF5}"/>
              </a:ext>
            </a:extLst>
          </p:cNvPr>
          <p:cNvSpPr/>
          <p:nvPr/>
        </p:nvSpPr>
        <p:spPr>
          <a:xfrm>
            <a:off x="1877233" y="4902826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E8CCB0-BEB9-4A9B-8EE8-8B9D841D76E1}"/>
              </a:ext>
            </a:extLst>
          </p:cNvPr>
          <p:cNvCxnSpPr>
            <a:stCxn id="8" idx="3"/>
          </p:cNvCxnSpPr>
          <p:nvPr/>
        </p:nvCxnSpPr>
        <p:spPr>
          <a:xfrm flipH="1">
            <a:off x="968238" y="4402389"/>
            <a:ext cx="876543" cy="4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3EA5842-F1F4-42E4-816B-C29AAA07A27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844781" y="4402389"/>
            <a:ext cx="1635888" cy="481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2E6EB81-58B9-4E0B-B945-E15737BFC4E3}"/>
              </a:ext>
            </a:extLst>
          </p:cNvPr>
          <p:cNvSpPr/>
          <p:nvPr/>
        </p:nvSpPr>
        <p:spPr>
          <a:xfrm>
            <a:off x="2700326" y="4902825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PREVIOUS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63D179-6BA7-4DFD-AF2D-1414E90C2788}"/>
              </a:ext>
            </a:extLst>
          </p:cNvPr>
          <p:cNvSpPr/>
          <p:nvPr/>
        </p:nvSpPr>
        <p:spPr>
          <a:xfrm>
            <a:off x="5489587" y="2579350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BBDC4-5129-4B91-BF69-0C1FF7E05BD9}"/>
              </a:ext>
            </a:extLst>
          </p:cNvPr>
          <p:cNvSpPr/>
          <p:nvPr/>
        </p:nvSpPr>
        <p:spPr>
          <a:xfrm>
            <a:off x="6470624" y="2577494"/>
            <a:ext cx="390243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D3A426-74EE-4C3E-88AE-340E4C3A01A5}"/>
              </a:ext>
            </a:extLst>
          </p:cNvPr>
          <p:cNvSpPr/>
          <p:nvPr/>
        </p:nvSpPr>
        <p:spPr>
          <a:xfrm>
            <a:off x="6874484" y="2577495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B79032-0D8A-477C-BAE6-F76BDC9BA3E5}"/>
              </a:ext>
            </a:extLst>
          </p:cNvPr>
          <p:cNvSpPr/>
          <p:nvPr/>
        </p:nvSpPr>
        <p:spPr>
          <a:xfrm>
            <a:off x="7675455" y="2577494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PREVIOUS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77CB53-54FA-4E13-B87F-09FE31830B4B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247611" y="2239295"/>
            <a:ext cx="1232954" cy="32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29DEDA-379B-42F2-A5A7-AA8E9CB51426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5489587" y="2239295"/>
            <a:ext cx="1758024" cy="335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E6E2752-F9A7-4026-9DC9-656CDD42D6B6}"/>
              </a:ext>
            </a:extLst>
          </p:cNvPr>
          <p:cNvSpPr/>
          <p:nvPr/>
        </p:nvSpPr>
        <p:spPr>
          <a:xfrm>
            <a:off x="5980354" y="2579707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LSN</a:t>
            </a:r>
          </a:p>
        </p:txBody>
      </p:sp>
    </p:spTree>
    <p:extLst>
      <p:ext uri="{BB962C8B-B14F-4D97-AF65-F5344CB8AC3E}">
        <p14:creationId xmlns:p14="http://schemas.microsoft.com/office/powerpoint/2010/main" val="2923899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939-2CA6-49A9-960C-FED7DDB0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87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Cosmos DB Model 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8105E48-9B21-4794-880B-FEFE7F583CA7}"/>
              </a:ext>
            </a:extLst>
          </p:cNvPr>
          <p:cNvSpPr/>
          <p:nvPr/>
        </p:nvSpPr>
        <p:spPr>
          <a:xfrm>
            <a:off x="875074" y="2507221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6809E3-F19D-42F9-9C4E-B8BAAB154FBB}"/>
              </a:ext>
            </a:extLst>
          </p:cNvPr>
          <p:cNvSpPr/>
          <p:nvPr/>
        </p:nvSpPr>
        <p:spPr>
          <a:xfrm>
            <a:off x="1682068" y="137893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A00BB-E925-4FE6-A35A-D87C367DD18C}"/>
              </a:ext>
            </a:extLst>
          </p:cNvPr>
          <p:cNvSpPr/>
          <p:nvPr/>
        </p:nvSpPr>
        <p:spPr>
          <a:xfrm>
            <a:off x="2122062" y="1376480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5FEDAF-8953-4F3A-98AC-38C398361396}"/>
              </a:ext>
            </a:extLst>
          </p:cNvPr>
          <p:cNvSpPr/>
          <p:nvPr/>
        </p:nvSpPr>
        <p:spPr>
          <a:xfrm>
            <a:off x="2569432" y="1381395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R3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7A8A4F-403D-4CC6-9249-C3544BEDDF7C}"/>
              </a:ext>
            </a:extLst>
          </p:cNvPr>
          <p:cNvSpPr/>
          <p:nvPr/>
        </p:nvSpPr>
        <p:spPr>
          <a:xfrm>
            <a:off x="1686987" y="170094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ADE35-7803-43B7-BD03-520859B8A445}"/>
              </a:ext>
            </a:extLst>
          </p:cNvPr>
          <p:cNvSpPr/>
          <p:nvPr/>
        </p:nvSpPr>
        <p:spPr>
          <a:xfrm>
            <a:off x="2126981" y="1698487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74019F-908F-4113-9E05-7DB57FBE485D}"/>
              </a:ext>
            </a:extLst>
          </p:cNvPr>
          <p:cNvSpPr/>
          <p:nvPr/>
        </p:nvSpPr>
        <p:spPr>
          <a:xfrm>
            <a:off x="2574351" y="1703402"/>
            <a:ext cx="435071" cy="322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066DD9C2-267B-49B6-93A1-AE6A2E687A22}"/>
              </a:ext>
            </a:extLst>
          </p:cNvPr>
          <p:cNvSpPr/>
          <p:nvPr/>
        </p:nvSpPr>
        <p:spPr>
          <a:xfrm>
            <a:off x="6285275" y="4149205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93504E-9080-4650-B21D-1A4A859384E3}"/>
              </a:ext>
            </a:extLst>
          </p:cNvPr>
          <p:cNvSpPr/>
          <p:nvPr/>
        </p:nvSpPr>
        <p:spPr>
          <a:xfrm>
            <a:off x="6100924" y="6223045"/>
            <a:ext cx="2263877" cy="403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3062B-3CBE-4CE6-8EA9-26DF28B5007E}"/>
              </a:ext>
            </a:extLst>
          </p:cNvPr>
          <p:cNvSpPr/>
          <p:nvPr/>
        </p:nvSpPr>
        <p:spPr>
          <a:xfrm>
            <a:off x="6110760" y="6223044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9FBA38-3870-4636-810D-ED609F29E0F4}"/>
              </a:ext>
            </a:extLst>
          </p:cNvPr>
          <p:cNvSpPr/>
          <p:nvPr/>
        </p:nvSpPr>
        <p:spPr>
          <a:xfrm>
            <a:off x="6300030" y="6220586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9FDDC6-E2F6-4710-83B9-75B2C8E122B7}"/>
              </a:ext>
            </a:extLst>
          </p:cNvPr>
          <p:cNvSpPr/>
          <p:nvPr/>
        </p:nvSpPr>
        <p:spPr>
          <a:xfrm>
            <a:off x="6491761" y="6220587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62C374-66CF-45DF-8D3B-480C14B5C932}"/>
              </a:ext>
            </a:extLst>
          </p:cNvPr>
          <p:cNvSpPr/>
          <p:nvPr/>
        </p:nvSpPr>
        <p:spPr>
          <a:xfrm>
            <a:off x="6658909" y="6225507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A004BD-0B13-46A7-8C0C-60C44390B594}"/>
              </a:ext>
            </a:extLst>
          </p:cNvPr>
          <p:cNvSpPr/>
          <p:nvPr/>
        </p:nvSpPr>
        <p:spPr>
          <a:xfrm>
            <a:off x="6835891" y="6225503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D73B85-904D-414B-8E0A-09BD1368CC54}"/>
              </a:ext>
            </a:extLst>
          </p:cNvPr>
          <p:cNvSpPr/>
          <p:nvPr/>
        </p:nvSpPr>
        <p:spPr>
          <a:xfrm>
            <a:off x="7012872" y="6225506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6930C9-7B79-44BC-8D60-32176BB481F2}"/>
              </a:ext>
            </a:extLst>
          </p:cNvPr>
          <p:cNvSpPr/>
          <p:nvPr/>
        </p:nvSpPr>
        <p:spPr>
          <a:xfrm>
            <a:off x="7187397" y="6223052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>
            <a:extLst>
              <a:ext uri="{FF2B5EF4-FFF2-40B4-BE49-F238E27FC236}">
                <a16:creationId xmlns:a16="http://schemas.microsoft.com/office/drawing/2014/main" id="{C1FC48AA-06A9-4F5A-91D5-294DDBDB0439}"/>
              </a:ext>
            </a:extLst>
          </p:cNvPr>
          <p:cNvSpPr/>
          <p:nvPr/>
        </p:nvSpPr>
        <p:spPr>
          <a:xfrm>
            <a:off x="6277904" y="344127"/>
            <a:ext cx="1939413" cy="189516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(Replicated)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1B86F0-DA0F-4237-8EF1-19AC4F50A609}"/>
              </a:ext>
            </a:extLst>
          </p:cNvPr>
          <p:cNvSpPr/>
          <p:nvPr/>
        </p:nvSpPr>
        <p:spPr>
          <a:xfrm>
            <a:off x="6093553" y="2417967"/>
            <a:ext cx="2263877" cy="403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8580F0-CF0B-4720-AC16-439D55CA65B3}"/>
              </a:ext>
            </a:extLst>
          </p:cNvPr>
          <p:cNvSpPr/>
          <p:nvPr/>
        </p:nvSpPr>
        <p:spPr>
          <a:xfrm>
            <a:off x="6103389" y="2417966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402D0E-C5D3-40CE-812D-529A76D5D1CF}"/>
              </a:ext>
            </a:extLst>
          </p:cNvPr>
          <p:cNvSpPr/>
          <p:nvPr/>
        </p:nvSpPr>
        <p:spPr>
          <a:xfrm>
            <a:off x="6292659" y="2415508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3C1CC0-53B5-4190-8F60-86C7FC495217}"/>
              </a:ext>
            </a:extLst>
          </p:cNvPr>
          <p:cNvSpPr/>
          <p:nvPr/>
        </p:nvSpPr>
        <p:spPr>
          <a:xfrm>
            <a:off x="6484390" y="2415509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A46CEF-3B8B-48C3-B2EC-9CF110F63666}"/>
              </a:ext>
            </a:extLst>
          </p:cNvPr>
          <p:cNvSpPr/>
          <p:nvPr/>
        </p:nvSpPr>
        <p:spPr>
          <a:xfrm>
            <a:off x="6651538" y="2420429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1861FC-86B8-4B47-AE82-6E537C8E82F1}"/>
              </a:ext>
            </a:extLst>
          </p:cNvPr>
          <p:cNvSpPr/>
          <p:nvPr/>
        </p:nvSpPr>
        <p:spPr>
          <a:xfrm>
            <a:off x="6828520" y="2420425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B74B7A-7865-4711-9F62-32474DEC3791}"/>
              </a:ext>
            </a:extLst>
          </p:cNvPr>
          <p:cNvSpPr/>
          <p:nvPr/>
        </p:nvSpPr>
        <p:spPr>
          <a:xfrm>
            <a:off x="7005501" y="2420428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DC5374-386A-478B-80A5-2CAA3F92DDF8}"/>
              </a:ext>
            </a:extLst>
          </p:cNvPr>
          <p:cNvSpPr/>
          <p:nvPr/>
        </p:nvSpPr>
        <p:spPr>
          <a:xfrm>
            <a:off x="7180026" y="2417974"/>
            <a:ext cx="176975" cy="403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4B34BD-B447-42CE-8399-FFC2CB652CAB}"/>
              </a:ext>
            </a:extLst>
          </p:cNvPr>
          <p:cNvCxnSpPr>
            <a:cxnSpLocks/>
          </p:cNvCxnSpPr>
          <p:nvPr/>
        </p:nvCxnSpPr>
        <p:spPr>
          <a:xfrm>
            <a:off x="2814487" y="3652925"/>
            <a:ext cx="3470788" cy="16419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6A7A53-FC90-409B-AE5A-63D1AEE5192E}"/>
              </a:ext>
            </a:extLst>
          </p:cNvPr>
          <p:cNvCxnSpPr>
            <a:cxnSpLocks/>
          </p:cNvCxnSpPr>
          <p:nvPr/>
        </p:nvCxnSpPr>
        <p:spPr>
          <a:xfrm flipV="1">
            <a:off x="2821623" y="1185031"/>
            <a:ext cx="3448661" cy="19189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2053FC1-DED3-4F45-983E-B79C3CE8E123}"/>
              </a:ext>
            </a:extLst>
          </p:cNvPr>
          <p:cNvSpPr txBox="1"/>
          <p:nvPr/>
        </p:nvSpPr>
        <p:spPr>
          <a:xfrm>
            <a:off x="1780391" y="1037093"/>
            <a:ext cx="136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Vector Clock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B6D1C31-E54F-46ED-B593-7F4BCA7D811B}"/>
              </a:ext>
            </a:extLst>
          </p:cNvPr>
          <p:cNvSpPr/>
          <p:nvPr/>
        </p:nvSpPr>
        <p:spPr>
          <a:xfrm>
            <a:off x="5547858" y="3007904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22E446-D0D1-4B90-8135-BFE00E312334}"/>
              </a:ext>
            </a:extLst>
          </p:cNvPr>
          <p:cNvSpPr/>
          <p:nvPr/>
        </p:nvSpPr>
        <p:spPr>
          <a:xfrm>
            <a:off x="6046846" y="3005448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LSN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B104D18-AE0D-4118-AD84-37951B7E8CAD}"/>
              </a:ext>
            </a:extLst>
          </p:cNvPr>
          <p:cNvSpPr/>
          <p:nvPr/>
        </p:nvSpPr>
        <p:spPr>
          <a:xfrm>
            <a:off x="6548293" y="3005445"/>
            <a:ext cx="415680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C12B43-5BD3-4457-A493-C3C8A483B55B}"/>
              </a:ext>
            </a:extLst>
          </p:cNvPr>
          <p:cNvCxnSpPr/>
          <p:nvPr/>
        </p:nvCxnSpPr>
        <p:spPr>
          <a:xfrm flipH="1">
            <a:off x="5547858" y="2819401"/>
            <a:ext cx="545695" cy="186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933D8F-4D8C-4C17-80F0-62BD5AFAF6B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191877" y="2821859"/>
            <a:ext cx="938966" cy="17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7AC50E-3686-4524-8EA3-CCCEDDB01F3F}"/>
              </a:ext>
            </a:extLst>
          </p:cNvPr>
          <p:cNvSpPr txBox="1"/>
          <p:nvPr/>
        </p:nvSpPr>
        <p:spPr>
          <a:xfrm rot="19834301">
            <a:off x="3471470" y="182002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FFE0EC-F1C3-42E5-88B9-3A557145C10A}"/>
              </a:ext>
            </a:extLst>
          </p:cNvPr>
          <p:cNvSpPr txBox="1"/>
          <p:nvPr/>
        </p:nvSpPr>
        <p:spPr>
          <a:xfrm rot="1615887">
            <a:off x="3669590" y="418984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Replication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32B9329-D6DA-4D48-9AA0-8177DC2BA966}"/>
              </a:ext>
            </a:extLst>
          </p:cNvPr>
          <p:cNvSpPr txBox="1"/>
          <p:nvPr/>
        </p:nvSpPr>
        <p:spPr>
          <a:xfrm>
            <a:off x="7824532" y="2843861"/>
            <a:ext cx="197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Tentative Operation Log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A1E84A-EC06-4940-B7FD-B1A03B8598F9}"/>
              </a:ext>
            </a:extLst>
          </p:cNvPr>
          <p:cNvCxnSpPr>
            <a:cxnSpLocks/>
          </p:cNvCxnSpPr>
          <p:nvPr/>
        </p:nvCxnSpPr>
        <p:spPr>
          <a:xfrm flipH="1" flipV="1">
            <a:off x="2814487" y="3966068"/>
            <a:ext cx="3463418" cy="16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B50834D-3D2A-4BD3-8789-222F6BF5D0F6}"/>
              </a:ext>
            </a:extLst>
          </p:cNvPr>
          <p:cNvSpPr txBox="1"/>
          <p:nvPr/>
        </p:nvSpPr>
        <p:spPr>
          <a:xfrm rot="1615887">
            <a:off x="3601010" y="447178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Anti-Entropy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69D50C-4029-40AD-8270-976D7B0FBCAF}"/>
              </a:ext>
            </a:extLst>
          </p:cNvPr>
          <p:cNvCxnSpPr>
            <a:cxnSpLocks/>
            <a:endCxn id="8" idx="4"/>
          </p:cNvCxnSpPr>
          <p:nvPr/>
        </p:nvCxnSpPr>
        <p:spPr>
          <a:xfrm flipH="1">
            <a:off x="2814487" y="1519771"/>
            <a:ext cx="3470788" cy="193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EE6C542-64B0-485B-8BA9-C3FD118A6EB7}"/>
              </a:ext>
            </a:extLst>
          </p:cNvPr>
          <p:cNvSpPr txBox="1"/>
          <p:nvPr/>
        </p:nvSpPr>
        <p:spPr>
          <a:xfrm rot="19834301">
            <a:off x="3860090" y="1987662"/>
            <a:ext cx="197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Anti-Entropy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F1DC9F-AACB-492A-880E-5A631EDA58A8}"/>
              </a:ext>
            </a:extLst>
          </p:cNvPr>
          <p:cNvSpPr txBox="1"/>
          <p:nvPr/>
        </p:nvSpPr>
        <p:spPr>
          <a:xfrm>
            <a:off x="-53939" y="2008941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39769-82AA-4405-BE86-E13E5E0E1B97}"/>
              </a:ext>
            </a:extLst>
          </p:cNvPr>
          <p:cNvSpPr txBox="1"/>
          <p:nvPr/>
        </p:nvSpPr>
        <p:spPr>
          <a:xfrm>
            <a:off x="8217317" y="860149"/>
            <a:ext cx="1811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Conflict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Apply or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C42978-C2E9-4368-845D-7770374208F4}"/>
              </a:ext>
            </a:extLst>
          </p:cNvPr>
          <p:cNvSpPr/>
          <p:nvPr/>
        </p:nvSpPr>
        <p:spPr>
          <a:xfrm>
            <a:off x="968238" y="4897664"/>
            <a:ext cx="496534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GLSN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56CA78-C2D9-4A9B-8FD2-DA887F8653A1}"/>
              </a:ext>
            </a:extLst>
          </p:cNvPr>
          <p:cNvSpPr/>
          <p:nvPr/>
        </p:nvSpPr>
        <p:spPr>
          <a:xfrm>
            <a:off x="1473373" y="4902825"/>
            <a:ext cx="390243" cy="244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ID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1FF1177-C4E7-49A8-92DB-3CCE68154BF5}"/>
              </a:ext>
            </a:extLst>
          </p:cNvPr>
          <p:cNvSpPr/>
          <p:nvPr/>
        </p:nvSpPr>
        <p:spPr>
          <a:xfrm>
            <a:off x="1877233" y="4902826"/>
            <a:ext cx="805110" cy="238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E8CCB0-BEB9-4A9B-8EE8-8B9D841D76E1}"/>
              </a:ext>
            </a:extLst>
          </p:cNvPr>
          <p:cNvCxnSpPr>
            <a:stCxn id="8" idx="3"/>
          </p:cNvCxnSpPr>
          <p:nvPr/>
        </p:nvCxnSpPr>
        <p:spPr>
          <a:xfrm flipH="1">
            <a:off x="968238" y="4402389"/>
            <a:ext cx="876543" cy="4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3EA5842-F1F4-42E4-816B-C29AAA07A27E}"/>
              </a:ext>
            </a:extLst>
          </p:cNvPr>
          <p:cNvCxnSpPr>
            <a:stCxn id="8" idx="3"/>
          </p:cNvCxnSpPr>
          <p:nvPr/>
        </p:nvCxnSpPr>
        <p:spPr>
          <a:xfrm>
            <a:off x="1844781" y="4402389"/>
            <a:ext cx="837562" cy="4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27DD99B-D148-4EB4-AFBC-319F8F8CB813}"/>
              </a:ext>
            </a:extLst>
          </p:cNvPr>
          <p:cNvSpPr/>
          <p:nvPr/>
        </p:nvSpPr>
        <p:spPr>
          <a:xfrm>
            <a:off x="6967884" y="3013065"/>
            <a:ext cx="675029" cy="23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179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Cosmos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People</a:t>
            </a:r>
          </a:p>
          <a:p>
            <a:pPr lvl="1"/>
            <a:r>
              <a:rPr lang="en-US"/>
              <a:t>Dharma Shukla</a:t>
            </a:r>
          </a:p>
          <a:p>
            <a:pPr lvl="1"/>
            <a:r>
              <a:rPr lang="en-US"/>
              <a:t>Karthik Raman</a:t>
            </a:r>
          </a:p>
          <a:p>
            <a:r>
              <a:rPr lang="en-US"/>
              <a:t>System: Strict Convergence on Multi Master System</a:t>
            </a:r>
          </a:p>
          <a:p>
            <a:r>
              <a:rPr lang="en-US"/>
              <a:t>Invariant violations found by TLC</a:t>
            </a:r>
          </a:p>
          <a:p>
            <a:pPr lvl="1"/>
            <a:r>
              <a:rPr lang="en-US"/>
              <a:t>0.1</a:t>
            </a:r>
          </a:p>
          <a:p>
            <a:pPr lvl="2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Replicas diverge due to lack of previous image for performing correct undo.</a:t>
            </a:r>
          </a:p>
          <a:p>
            <a:pPr lvl="2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Due to ID conflicts, multi-record correctness issue could happen.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0.2</a:t>
            </a:r>
          </a:p>
          <a:p>
            <a:pPr lvl="2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State replication was not enough.</a:t>
            </a:r>
          </a:p>
          <a:p>
            <a:pPr lvl="3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Missing intermediate version results in divergence.</a:t>
            </a:r>
          </a:p>
          <a:p>
            <a:pPr lvl="2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Multi-record conflicts could result in complex list of previous image map.</a:t>
            </a:r>
            <a:endParaRPr lang="en-US"/>
          </a:p>
          <a:p>
            <a:r>
              <a:rPr lang="en-US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418528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130-F53E-4E52-9D78-C67F3388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December 2015: Christmas TLA+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FDBB-F567-4969-A020-EEC46B2A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December 26</a:t>
            </a:r>
            <a:r>
              <a:rPr lang="en-US" baseline="30000"/>
              <a:t>th</a:t>
            </a:r>
            <a:r>
              <a:rPr lang="en-US"/>
              <a:t>: Email from Satya to Me &amp; 20 or so VPs</a:t>
            </a:r>
          </a:p>
          <a:p>
            <a:pPr lvl="1"/>
            <a:r>
              <a:rPr lang="en-US"/>
              <a:t>Not Common</a:t>
            </a:r>
          </a:p>
          <a:p>
            <a:r>
              <a:rPr lang="en-US"/>
              <a:t>TLA+ is Great</a:t>
            </a:r>
          </a:p>
          <a:p>
            <a:r>
              <a:rPr lang="en-US"/>
              <a:t>We should do this</a:t>
            </a:r>
          </a:p>
          <a:p>
            <a:r>
              <a:rPr lang="en-US"/>
              <a:t>Go!</a:t>
            </a:r>
          </a:p>
          <a:p>
            <a:pPr lvl="1"/>
            <a:endParaRPr lang="en-US" baseline="3000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5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69A5-F160-4B48-924B-02D28766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5A1D0-E40A-4056-B982-E56F9773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is not the problem</a:t>
            </a:r>
          </a:p>
          <a:p>
            <a:r>
              <a:rPr lang="en-US" dirty="0"/>
              <a:t>Starting in isolation is a difficult</a:t>
            </a:r>
          </a:p>
          <a:p>
            <a:r>
              <a:rPr lang="en-US" dirty="0"/>
              <a:t>TLC: Anti Runtime</a:t>
            </a:r>
          </a:p>
          <a:p>
            <a:r>
              <a:rPr lang="en-US" dirty="0"/>
              <a:t>Benefits the Author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660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F49002-21D3-406B-8B99-AF4D24B7C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20AD0C-188A-43E2-8A6A-F46D275F9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BBCD-7C11-4C69-8ABB-4F8E60C5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April 2016: TLA+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AA62-D235-4C6D-9675-577D2F28E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Days Lecture &amp; Planned Exercises</a:t>
            </a:r>
          </a:p>
          <a:p>
            <a:r>
              <a:rPr lang="en-US" dirty="0"/>
              <a:t>1 Day Spec’ing</a:t>
            </a:r>
          </a:p>
          <a:p>
            <a:r>
              <a:rPr lang="en-US" dirty="0"/>
              <a:t>Goal: Leave with the start of a spec for a real system</a:t>
            </a:r>
          </a:p>
          <a:p>
            <a:r>
              <a:rPr lang="en-US" dirty="0"/>
              <a:t>80 seats</a:t>
            </a:r>
          </a:p>
          <a:p>
            <a:pPr lvl="1"/>
            <a:r>
              <a:rPr lang="en-US" dirty="0"/>
              <a:t>Significant waitlist</a:t>
            </a:r>
          </a:p>
          <a:p>
            <a:r>
              <a:rPr lang="en-US" dirty="0"/>
              <a:t>50 finished</a:t>
            </a:r>
          </a:p>
          <a:p>
            <a:r>
              <a:rPr lang="en-US" dirty="0"/>
              <a:t>13 Specs Started</a:t>
            </a:r>
          </a:p>
          <a:p>
            <a:r>
              <a:rPr lang="en-US" dirty="0"/>
              <a:t>Now run 3 times</a:t>
            </a:r>
          </a:p>
        </p:txBody>
      </p:sp>
    </p:spTree>
    <p:extLst>
      <p:ext uri="{BB962C8B-B14F-4D97-AF65-F5344CB8AC3E}">
        <p14:creationId xmlns:p14="http://schemas.microsoft.com/office/powerpoint/2010/main" val="376247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B12E-ECA5-4A99-A2C9-8D769871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April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583C-2683-4A0B-9240-201A9F68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TLA+ Workshop</a:t>
            </a:r>
          </a:p>
          <a:p>
            <a:r>
              <a:rPr lang="en-US"/>
              <a:t>Application of TLA+ in production engineering systems</a:t>
            </a:r>
          </a:p>
          <a:p>
            <a:pPr lvl="1"/>
            <a:r>
              <a:rPr lang="en-US"/>
              <a:t>Mostly Azure</a:t>
            </a:r>
          </a:p>
          <a:p>
            <a:r>
              <a:rPr lang="en-US"/>
              <a:t>3 Execs</a:t>
            </a:r>
          </a:p>
          <a:p>
            <a:r>
              <a:rPr lang="en-US"/>
              <a:t>6 Engineers</a:t>
            </a:r>
          </a:p>
          <a:p>
            <a:r>
              <a:rPr lang="en-US"/>
              <a:t>Real specs of real systems finding real bugs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C696-57A3-4AA8-9849-84E2D1EA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Quinceañera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6E0F-0D65-413B-BAFB-F9446446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Latin American tradition</a:t>
            </a:r>
          </a:p>
          <a:p>
            <a:r>
              <a:rPr lang="en-US" dirty="0"/>
              <a:t>Woman’s 15</a:t>
            </a:r>
            <a:r>
              <a:rPr lang="en-US" baseline="30000" dirty="0"/>
              <a:t>th</a:t>
            </a:r>
            <a:r>
              <a:rPr lang="en-US" dirty="0"/>
              <a:t> birthday</a:t>
            </a:r>
          </a:p>
          <a:p>
            <a:r>
              <a:rPr lang="en-US" dirty="0"/>
              <a:t>Introduction to society as an adult</a:t>
            </a:r>
          </a:p>
          <a:p>
            <a:pPr lvl="1"/>
            <a:r>
              <a:rPr lang="en-US" dirty="0"/>
              <a:t>Party</a:t>
            </a:r>
          </a:p>
          <a:p>
            <a:pPr lvl="1"/>
            <a:r>
              <a:rPr lang="en-US" dirty="0"/>
              <a:t>Fancy 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2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3CE8-16E0-4631-9F92-E351D194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8AFD-E896-4F17-BE17-DCDC2BAE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Service Fabric</a:t>
            </a:r>
          </a:p>
          <a:p>
            <a:r>
              <a:rPr lang="en-US"/>
              <a:t>Azure Batch</a:t>
            </a:r>
          </a:p>
          <a:p>
            <a:r>
              <a:rPr lang="en-US"/>
              <a:t>Azure Storage</a:t>
            </a:r>
          </a:p>
          <a:p>
            <a:r>
              <a:rPr lang="en-US"/>
              <a:t>Azure Networking</a:t>
            </a:r>
          </a:p>
          <a:p>
            <a:r>
              <a:rPr lang="en-US"/>
              <a:t>Azure IoT Hub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0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D5-CA38-4F5F-87A1-FC73B86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Product: Service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1C16-0DCA-46F2-B00C-5BA375CF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  <a:p>
            <a:pPr lvl="1"/>
            <a:r>
              <a:rPr lang="en-US" dirty="0"/>
              <a:t>Gopal Kakivaya</a:t>
            </a:r>
          </a:p>
          <a:p>
            <a:pPr lvl="1"/>
            <a:r>
              <a:rPr lang="en-US" dirty="0"/>
              <a:t>Tom </a:t>
            </a:r>
            <a:r>
              <a:rPr lang="en-US" dirty="0" err="1"/>
              <a:t>Rodeheffer</a:t>
            </a:r>
            <a:endParaRPr lang="en-US" dirty="0"/>
          </a:p>
          <a:p>
            <a:r>
              <a:rPr lang="en-US" dirty="0"/>
              <a:t>System: Federation Subsystem</a:t>
            </a:r>
          </a:p>
        </p:txBody>
      </p:sp>
    </p:spTree>
    <p:extLst>
      <p:ext uri="{BB962C8B-B14F-4D97-AF65-F5344CB8AC3E}">
        <p14:creationId xmlns:p14="http://schemas.microsoft.com/office/powerpoint/2010/main" val="341007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2041</Words>
  <Application>Microsoft Office PowerPoint</Application>
  <PresentationFormat>Widescreen</PresentationFormat>
  <Paragraphs>524</Paragraphs>
  <Slides>41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TLA+ Quinceañera </vt:lpstr>
      <vt:lpstr>2003: WS-Transaction</vt:lpstr>
      <vt:lpstr>April 2015: How AWS Uses Formal Methods</vt:lpstr>
      <vt:lpstr>December 2015: Christmas TLA+</vt:lpstr>
      <vt:lpstr>April 2016: TLA+ School</vt:lpstr>
      <vt:lpstr>April 2018</vt:lpstr>
      <vt:lpstr>Quinceañera </vt:lpstr>
      <vt:lpstr>Systems</vt:lpstr>
      <vt:lpstr>Product: Service Fabric</vt:lpstr>
      <vt:lpstr>PowerPoint Presentation</vt:lpstr>
      <vt:lpstr>Product: Service Fabric</vt:lpstr>
      <vt:lpstr>Product: Azure Batch</vt:lpstr>
      <vt:lpstr>PoolServer</vt:lpstr>
      <vt:lpstr>What did I get out of my experience</vt:lpstr>
      <vt:lpstr>Product: Azure Batch</vt:lpstr>
      <vt:lpstr>Product: Azure Storage</vt:lpstr>
      <vt:lpstr>PowerPoint Presentation</vt:lpstr>
      <vt:lpstr>Managing Many Paxos Rings</vt:lpstr>
      <vt:lpstr>Safety Violation Discovered by TLC</vt:lpstr>
      <vt:lpstr>Product: Azure Storage</vt:lpstr>
      <vt:lpstr>Product: Azure Networking</vt:lpstr>
      <vt:lpstr>Problem Statement</vt:lpstr>
      <vt:lpstr>Problem Statement</vt:lpstr>
      <vt:lpstr>Problem Statement</vt:lpstr>
      <vt:lpstr>Problem Statement</vt:lpstr>
      <vt:lpstr>Invariants and Failure Model</vt:lpstr>
      <vt:lpstr>Discarded Implementations</vt:lpstr>
      <vt:lpstr>Selected Implementation</vt:lpstr>
      <vt:lpstr>Selected Implementation</vt:lpstr>
      <vt:lpstr>Selected Implementation</vt:lpstr>
      <vt:lpstr>Product: Azure Networking</vt:lpstr>
      <vt:lpstr>Product: Azure IoT</vt:lpstr>
      <vt:lpstr>Product: Cosmos DB</vt:lpstr>
      <vt:lpstr>PowerPoint Presentation</vt:lpstr>
      <vt:lpstr>5 Consistency Levels</vt:lpstr>
      <vt:lpstr>Cosmos DB Model 0.1</vt:lpstr>
      <vt:lpstr>Cosmos DB Model 0.2</vt:lpstr>
      <vt:lpstr>Cosmos DB Model </vt:lpstr>
      <vt:lpstr>Product: Cosmos DB</vt:lpstr>
      <vt:lpstr>Observations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 TLA+ Workshop</dc:title>
  <dc:creator>David Langworthy</dc:creator>
  <cp:lastModifiedBy>David Langworthy</cp:lastModifiedBy>
  <cp:revision>6</cp:revision>
  <dcterms:modified xsi:type="dcterms:W3CDTF">2018-07-16T17:03:25Z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dlan@microsoft.com</vt:lpwstr>
  </property>
  <property fmtid="{D5CDD505-2E9C-101B-9397-08002B2CF9AE}" pid="5" name="MSIP_Label_f42aa342-8706-4288-bd11-ebb85995028c_SetDate">
    <vt:lpwstr>2018-05-21T17:37:00.1023761Z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