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4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5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0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omments/comment7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sldIdLst>
    <p:sldId id="256" r:id="rId5"/>
    <p:sldId id="3264" r:id="rId6"/>
    <p:sldId id="328" r:id="rId7"/>
    <p:sldId id="327" r:id="rId8"/>
    <p:sldId id="257" r:id="rId9"/>
    <p:sldId id="317" r:id="rId10"/>
    <p:sldId id="318" r:id="rId11"/>
    <p:sldId id="320" r:id="rId12"/>
    <p:sldId id="313" r:id="rId13"/>
    <p:sldId id="319" r:id="rId14"/>
    <p:sldId id="291" r:id="rId15"/>
    <p:sldId id="3265" r:id="rId16"/>
    <p:sldId id="293" r:id="rId17"/>
    <p:sldId id="307" r:id="rId18"/>
    <p:sldId id="321" r:id="rId19"/>
    <p:sldId id="326" r:id="rId20"/>
    <p:sldId id="273" r:id="rId21"/>
    <p:sldId id="331" r:id="rId22"/>
    <p:sldId id="315" r:id="rId23"/>
    <p:sldId id="322" r:id="rId24"/>
    <p:sldId id="297" r:id="rId25"/>
    <p:sldId id="298" r:id="rId26"/>
    <p:sldId id="300" r:id="rId27"/>
    <p:sldId id="324" r:id="rId28"/>
    <p:sldId id="332" r:id="rId29"/>
    <p:sldId id="333" r:id="rId30"/>
    <p:sldId id="325" r:id="rId31"/>
    <p:sldId id="277" r:id="rId32"/>
    <p:sldId id="275" r:id="rId3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ibhav Sharma" initials="VS" lastIdx="6" clrIdx="0">
    <p:extLst>
      <p:ext uri="{19B8F6BF-5375-455C-9EA6-DF929625EA0E}">
        <p15:presenceInfo xmlns:p15="http://schemas.microsoft.com/office/powerpoint/2012/main" userId="S::vash@microsoft.com::deb5d3be-83c1-4871-b154-09a4e7b621e9" providerId="AD"/>
      </p:ext>
    </p:extLst>
  </p:cmAuthor>
  <p:cmAuthor id="2" name="Markus Kuppe" initials="MK" lastIdx="11" clrIdx="1">
    <p:extLst>
      <p:ext uri="{19B8F6BF-5375-455C-9EA6-DF929625EA0E}">
        <p15:presenceInfo xmlns:p15="http://schemas.microsoft.com/office/powerpoint/2012/main" userId="Markus Kupp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722"/>
    <a:srgbClr val="FFFF00"/>
    <a:srgbClr val="A0A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EC123-F8EC-D348-AAAA-1EDCA7A1EEFB}" v="2045" dt="2019-09-11T04:55:35.939"/>
    <p1510:client id="{D2342C2F-DD06-4DAF-8256-A98123D92EC1}" v="7777" dt="2019-09-10T22:03:34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92" autoAdjust="0"/>
  </p:normalViewPr>
  <p:slideViewPr>
    <p:cSldViewPr snapToGrid="0">
      <p:cViewPr varScale="1">
        <p:scale>
          <a:sx n="94" d="100"/>
          <a:sy n="94" d="100"/>
        </p:scale>
        <p:origin x="75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9-06T16:13:19.883" idx="1">
    <p:pos x="10" y="10"/>
    <p:text>Can't test every possible schedule for failures and race conditions?</p:text>
    <p:extLst>
      <p:ext uri="{C676402C-5697-4E1C-873F-D02D1690AC5C}">
        <p15:threadingInfo xmlns:p15="http://schemas.microsoft.com/office/powerpoint/2012/main" timeZoneBias="420"/>
      </p:ext>
    </p:extLst>
  </p:cm>
  <p:cm authorId="2" dt="2019-09-06T16:14:17.259" idx="2">
    <p:pos x="106" y="106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9-06T16:15:06.509" idx="3">
    <p:pos x="10" y="10"/>
    <p:text>Doesn't necessarily have to be on the slides, but how do you do the estimates?  Do you have metrics that are derived from the spec/model?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9-06T16:17:54.348" idx="4">
    <p:pos x="3006" y="3367"/>
    <p:text>From the slides alone I don't understand what "Mostly synchronous ops modeled as actions" is supposed to mean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9-06T16:18:50.914" idx="5">
    <p:pos x="10" y="10"/>
    <p:text>What is RPO &amp; RTO?</p:text>
    <p:extLst>
      <p:ext uri="{C676402C-5697-4E1C-873F-D02D1690AC5C}">
        <p15:threadingInfo xmlns:p15="http://schemas.microsoft.com/office/powerpoint/2012/main" timeZoneBias="420"/>
      </p:ext>
    </p:extLst>
  </p:cm>
  <p:cm authorId="1" dt="2019-09-08T15:18:59.984" idx="2">
    <p:pos x="10" y="106"/>
    <p:text>Would talk about it during the presentations. 
RPO : How much data loss is acceptable. 
RTO: How much downtime is acceptable.
</p:text>
    <p:extLst>
      <p:ext uri="{C676402C-5697-4E1C-873F-D02D1690AC5C}">
        <p15:threadingInfo xmlns:p15="http://schemas.microsoft.com/office/powerpoint/2012/main" timeZoneBias="420">
          <p15:parentCm authorId="2" idx="5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9-06T16:21:36.426" idx="6">
    <p:pos x="5005" y="2617"/>
    <p:text>What is the the difference between "on app or service"?</p:text>
    <p:extLst>
      <p:ext uri="{C676402C-5697-4E1C-873F-D02D1690AC5C}">
        <p15:threadingInfo xmlns:p15="http://schemas.microsoft.com/office/powerpoint/2012/main" timeZoneBias="420"/>
      </p:ext>
    </p:extLst>
  </p:cm>
  <p:cm authorId="1" dt="2019-09-08T15:21:02.158" idx="3">
    <p:pos x="5005" y="2713"/>
    <p:text>App is like cellphone app. Service is like a solution running in cloud that reacts to these events.
</p:text>
    <p:extLst>
      <p:ext uri="{C676402C-5697-4E1C-873F-D02D1690AC5C}">
        <p15:threadingInfo xmlns:p15="http://schemas.microsoft.com/office/powerpoint/2012/main" timeZoneBias="420">
          <p15:parentCm authorId="2" idx="6"/>
        </p15:threadingInfo>
      </p:ext>
    </p:extLst>
  </p:cm>
  <p:cm authorId="2" dt="2019-09-06T16:22:14.783" idx="7">
    <p:pos x="10" y="10"/>
    <p:text>What are the "service instances"?</p:text>
    <p:extLst>
      <p:ext uri="{C676402C-5697-4E1C-873F-D02D1690AC5C}">
        <p15:threadingInfo xmlns:p15="http://schemas.microsoft.com/office/powerpoint/2012/main" timeZoneBias="420"/>
      </p:ext>
    </p:extLst>
  </p:cm>
  <p:cm authorId="1" dt="2019-09-08T15:23:09.143" idx="4">
    <p:pos x="10" y="106"/>
    <p:text>Failover of the service on cloud 
to which the device is connected. Could be due to server failures or regular loadbalancing. 
</p:text>
    <p:extLst>
      <p:ext uri="{C676402C-5697-4E1C-873F-D02D1690AC5C}">
        <p15:threadingInfo xmlns:p15="http://schemas.microsoft.com/office/powerpoint/2012/main" timeZoneBias="420">
          <p15:parentCm authorId="2" idx="7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9-06T16:29:48.324" idx="9">
    <p:pos x="10" y="10"/>
    <p:text>Will attendees know what a hi-lo seq gen offers?</p:text>
    <p:extLst>
      <p:ext uri="{C676402C-5697-4E1C-873F-D02D1690AC5C}">
        <p15:threadingInfo xmlns:p15="http://schemas.microsoft.com/office/powerpoint/2012/main" timeZoneBias="420"/>
      </p:ext>
    </p:extLst>
  </p:cm>
  <p:cm authorId="1" dt="2019-09-08T15:32:58.175" idx="5">
    <p:pos x="10" y="106"/>
    <p:text>I would talk about, 
</p:text>
    <p:extLst>
      <p:ext uri="{C676402C-5697-4E1C-873F-D02D1690AC5C}">
        <p15:threadingInfo xmlns:p15="http://schemas.microsoft.com/office/powerpoint/2012/main" timeZoneBias="420">
          <p15:parentCm authorId="2" idx="9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9-06T16:30:25.086" idx="10">
    <p:pos x="10" y="10"/>
    <p:text>Highlight what has changed in the spec?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47DF43-91EE-4F4E-BD99-E9454A4F0FA8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CA208B7C-93BC-478E-B283-EF621E0FA56B}">
      <dgm:prSet phldrT="[Text]" phldr="0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AI: Identify Objects</a:t>
          </a:r>
          <a:endParaRPr lang="en-US"/>
        </a:p>
      </dgm:t>
    </dgm:pt>
    <dgm:pt modelId="{6564B064-A257-44F4-929A-B38D4998D651}" type="parTrans" cxnId="{5501294F-549F-4E93-BFE7-46ED45E99AA2}">
      <dgm:prSet/>
      <dgm:spPr/>
      <dgm:t>
        <a:bodyPr/>
        <a:lstStyle/>
        <a:p>
          <a:endParaRPr lang="en-US"/>
        </a:p>
      </dgm:t>
    </dgm:pt>
    <dgm:pt modelId="{D398A845-40BE-45DD-BF4F-049C7EE69B26}" type="sibTrans" cxnId="{5501294F-549F-4E93-BFE7-46ED45E99AA2}">
      <dgm:prSet/>
      <dgm:spPr/>
      <dgm:t>
        <a:bodyPr/>
        <a:lstStyle/>
        <a:p>
          <a:endParaRPr lang="en-US"/>
        </a:p>
      </dgm:t>
    </dgm:pt>
    <dgm:pt modelId="{24050A91-3594-42FD-8876-9813BD8A6695}">
      <dgm:prSet phldrT="[Text]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Action: Warn Intruder</a:t>
          </a:r>
          <a:endParaRPr lang="en-US"/>
        </a:p>
      </dgm:t>
    </dgm:pt>
    <dgm:pt modelId="{DB5E8419-104B-4F88-AEF5-45774A8ECD64}" type="parTrans" cxnId="{E348B53F-5F69-494F-A3BB-58C64F7FEAF9}">
      <dgm:prSet/>
      <dgm:spPr/>
      <dgm:t>
        <a:bodyPr/>
        <a:lstStyle/>
        <a:p>
          <a:endParaRPr lang="en-US"/>
        </a:p>
      </dgm:t>
    </dgm:pt>
    <dgm:pt modelId="{F568F53A-C058-4520-AF60-3E64BEC1E475}" type="sibTrans" cxnId="{E348B53F-5F69-494F-A3BB-58C64F7FEAF9}">
      <dgm:prSet/>
      <dgm:spPr/>
      <dgm:t>
        <a:bodyPr/>
        <a:lstStyle/>
        <a:p>
          <a:endParaRPr lang="en-US"/>
        </a:p>
      </dgm:t>
    </dgm:pt>
    <dgm:pt modelId="{1EC90F80-EB90-483C-8ED8-59F7D1CDA3E8}">
      <dgm:prSet phldrT="[Text]" phldr="0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Send Command Back</a:t>
          </a:r>
          <a:endParaRPr lang="en-US"/>
        </a:p>
      </dgm:t>
    </dgm:pt>
    <dgm:pt modelId="{810F154B-E8C1-458F-A850-18C041B2F75E}" type="parTrans" cxnId="{22ED3143-7946-41D5-AB02-2FE79CF54046}">
      <dgm:prSet/>
      <dgm:spPr/>
      <dgm:t>
        <a:bodyPr/>
        <a:lstStyle/>
        <a:p>
          <a:endParaRPr lang="en-US"/>
        </a:p>
      </dgm:t>
    </dgm:pt>
    <dgm:pt modelId="{947BF2F6-0217-40AB-B618-A3D17C37C3C5}" type="sibTrans" cxnId="{22ED3143-7946-41D5-AB02-2FE79CF54046}">
      <dgm:prSet/>
      <dgm:spPr/>
      <dgm:t>
        <a:bodyPr/>
        <a:lstStyle/>
        <a:p>
          <a:endParaRPr lang="en-US"/>
        </a:p>
      </dgm:t>
    </dgm:pt>
    <dgm:pt modelId="{4CA38B0A-3872-4E8C-B933-E2393152E1CF}">
      <dgm:prSet phldr="0"/>
      <dgm:spPr/>
      <dgm:t>
        <a:bodyPr/>
        <a:lstStyle/>
        <a:p>
          <a:pPr rtl="0"/>
          <a:r>
            <a:rPr lang="en-US" b="0" i="0" u="none" strike="noStrike" cap="none" baseline="0" noProof="0">
              <a:solidFill>
                <a:srgbClr val="010000"/>
              </a:solidFill>
              <a:latin typeface="Gill Sans MT"/>
            </a:rPr>
            <a:t>Data Source: Camera</a:t>
          </a:r>
        </a:p>
      </dgm:t>
    </dgm:pt>
    <dgm:pt modelId="{6892EF9D-E38D-44A4-9B80-C01FF1D9EC93}" type="parTrans" cxnId="{21FB9324-0A52-42F8-9ED6-0032B9E61E5E}">
      <dgm:prSet/>
      <dgm:spPr/>
      <dgm:t>
        <a:bodyPr/>
        <a:lstStyle/>
        <a:p>
          <a:endParaRPr lang="en-US"/>
        </a:p>
      </dgm:t>
    </dgm:pt>
    <dgm:pt modelId="{960FC369-9EE9-4607-A399-87920D66DE13}" type="sibTrans" cxnId="{21FB9324-0A52-42F8-9ED6-0032B9E61E5E}">
      <dgm:prSet/>
      <dgm:spPr/>
      <dgm:t>
        <a:bodyPr/>
        <a:lstStyle/>
        <a:p>
          <a:endParaRPr lang="en-US"/>
        </a:p>
      </dgm:t>
    </dgm:pt>
    <dgm:pt modelId="{5F5B22DC-2064-4378-AA52-1F94C3451E98}">
      <dgm:prSet phldr="0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Enrichment : Add Location</a:t>
          </a:r>
        </a:p>
      </dgm:t>
    </dgm:pt>
    <dgm:pt modelId="{0FA73406-6D4B-480E-86CA-747020FBDB0D}" type="parTrans" cxnId="{4091B8AB-D99A-4594-9F45-C8C96AACC71D}">
      <dgm:prSet/>
      <dgm:spPr/>
      <dgm:t>
        <a:bodyPr/>
        <a:lstStyle/>
        <a:p>
          <a:endParaRPr lang="en-US"/>
        </a:p>
      </dgm:t>
    </dgm:pt>
    <dgm:pt modelId="{B4FD55F2-CA26-43F7-A0A1-1C5190308117}" type="sibTrans" cxnId="{4091B8AB-D99A-4594-9F45-C8C96AACC71D}">
      <dgm:prSet/>
      <dgm:spPr/>
      <dgm:t>
        <a:bodyPr/>
        <a:lstStyle/>
        <a:p>
          <a:endParaRPr lang="en-US"/>
        </a:p>
      </dgm:t>
    </dgm:pt>
    <dgm:pt modelId="{ECDDEEF5-B75E-4E04-8B51-84995697610C}">
      <dgm:prSet phldr="0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Rule: Detect Intruder</a:t>
          </a:r>
        </a:p>
      </dgm:t>
    </dgm:pt>
    <dgm:pt modelId="{A48E1AB1-AF85-4F58-9E4D-7DA020D78F64}" type="parTrans" cxnId="{E70BA21C-B920-4247-B91D-DAD4463C2E60}">
      <dgm:prSet/>
      <dgm:spPr/>
      <dgm:t>
        <a:bodyPr/>
        <a:lstStyle/>
        <a:p>
          <a:endParaRPr lang="en-US"/>
        </a:p>
      </dgm:t>
    </dgm:pt>
    <dgm:pt modelId="{FDA59430-6CFF-400C-9892-5286410F4139}" type="sibTrans" cxnId="{E70BA21C-B920-4247-B91D-DAD4463C2E60}">
      <dgm:prSet/>
      <dgm:spPr/>
      <dgm:t>
        <a:bodyPr/>
        <a:lstStyle/>
        <a:p>
          <a:endParaRPr lang="en-US"/>
        </a:p>
      </dgm:t>
    </dgm:pt>
    <dgm:pt modelId="{2EB3E761-A95E-4E28-B771-85351770F1E0}" type="pres">
      <dgm:prSet presAssocID="{FC47DF43-91EE-4F4E-BD99-E9454A4F0FA8}" presName="Name0" presStyleCnt="0">
        <dgm:presLayoutVars>
          <dgm:dir/>
          <dgm:resizeHandles val="exact"/>
        </dgm:presLayoutVars>
      </dgm:prSet>
      <dgm:spPr/>
    </dgm:pt>
    <dgm:pt modelId="{EA79D5AD-4A70-48B3-90E8-E83E96816DF7}" type="pres">
      <dgm:prSet presAssocID="{4CA38B0A-3872-4E8C-B933-E2393152E1CF}" presName="composite" presStyleCnt="0"/>
      <dgm:spPr/>
    </dgm:pt>
    <dgm:pt modelId="{C2356ED6-F25D-47C5-948E-CFF9E6FD91C8}" type="pres">
      <dgm:prSet presAssocID="{4CA38B0A-3872-4E8C-B933-E2393152E1CF}" presName="bgChev" presStyleLbl="node1" presStyleIdx="0" presStyleCnt="6"/>
      <dgm:spPr/>
    </dgm:pt>
    <dgm:pt modelId="{70316424-2303-486A-BBE3-485AA14E39DC}" type="pres">
      <dgm:prSet presAssocID="{4CA38B0A-3872-4E8C-B933-E2393152E1CF}" presName="txNode" presStyleLbl="fgAcc1" presStyleIdx="0" presStyleCnt="6">
        <dgm:presLayoutVars>
          <dgm:bulletEnabled val="1"/>
        </dgm:presLayoutVars>
      </dgm:prSet>
      <dgm:spPr/>
    </dgm:pt>
    <dgm:pt modelId="{D1AB5694-AF02-4CFD-B2AF-6C7E37F9A87C}" type="pres">
      <dgm:prSet presAssocID="{960FC369-9EE9-4607-A399-87920D66DE13}" presName="compositeSpace" presStyleCnt="0"/>
      <dgm:spPr/>
    </dgm:pt>
    <dgm:pt modelId="{7ECEF6D4-D40A-4F08-9D5F-95CC9640A98E}" type="pres">
      <dgm:prSet presAssocID="{5F5B22DC-2064-4378-AA52-1F94C3451E98}" presName="composite" presStyleCnt="0"/>
      <dgm:spPr/>
    </dgm:pt>
    <dgm:pt modelId="{0ACD6108-6C27-4976-8B88-E47CD4940B3D}" type="pres">
      <dgm:prSet presAssocID="{5F5B22DC-2064-4378-AA52-1F94C3451E98}" presName="bgChev" presStyleLbl="node1" presStyleIdx="1" presStyleCnt="6"/>
      <dgm:spPr/>
    </dgm:pt>
    <dgm:pt modelId="{5DE10B48-6B31-4592-99E3-883B956DD94C}" type="pres">
      <dgm:prSet presAssocID="{5F5B22DC-2064-4378-AA52-1F94C3451E98}" presName="txNode" presStyleLbl="fgAcc1" presStyleIdx="1" presStyleCnt="6">
        <dgm:presLayoutVars>
          <dgm:bulletEnabled val="1"/>
        </dgm:presLayoutVars>
      </dgm:prSet>
      <dgm:spPr/>
    </dgm:pt>
    <dgm:pt modelId="{BF155E03-E392-4862-92BC-812C471E295D}" type="pres">
      <dgm:prSet presAssocID="{B4FD55F2-CA26-43F7-A0A1-1C5190308117}" presName="compositeSpace" presStyleCnt="0"/>
      <dgm:spPr/>
    </dgm:pt>
    <dgm:pt modelId="{FE2EFCC9-D6CB-4CDB-B19B-10BEB62840FF}" type="pres">
      <dgm:prSet presAssocID="{CA208B7C-93BC-478E-B283-EF621E0FA56B}" presName="composite" presStyleCnt="0"/>
      <dgm:spPr/>
    </dgm:pt>
    <dgm:pt modelId="{120C2E36-A3FB-40D1-A217-33F6E0CE2652}" type="pres">
      <dgm:prSet presAssocID="{CA208B7C-93BC-478E-B283-EF621E0FA56B}" presName="bgChev" presStyleLbl="node1" presStyleIdx="2" presStyleCnt="6"/>
      <dgm:spPr/>
    </dgm:pt>
    <dgm:pt modelId="{B90E93A4-6DE4-478D-9B9A-91D3E9FD56C1}" type="pres">
      <dgm:prSet presAssocID="{CA208B7C-93BC-478E-B283-EF621E0FA56B}" presName="txNode" presStyleLbl="fgAcc1" presStyleIdx="2" presStyleCnt="6">
        <dgm:presLayoutVars>
          <dgm:bulletEnabled val="1"/>
        </dgm:presLayoutVars>
      </dgm:prSet>
      <dgm:spPr/>
    </dgm:pt>
    <dgm:pt modelId="{A677A6A8-D564-4A93-8479-384CBDD4E1ED}" type="pres">
      <dgm:prSet presAssocID="{D398A845-40BE-45DD-BF4F-049C7EE69B26}" presName="compositeSpace" presStyleCnt="0"/>
      <dgm:spPr/>
    </dgm:pt>
    <dgm:pt modelId="{87B41BBA-DF08-4623-BB84-95DA78D3607E}" type="pres">
      <dgm:prSet presAssocID="{ECDDEEF5-B75E-4E04-8B51-84995697610C}" presName="composite" presStyleCnt="0"/>
      <dgm:spPr/>
    </dgm:pt>
    <dgm:pt modelId="{5F6C883B-37E6-438B-91A4-3CBA6EE1D70E}" type="pres">
      <dgm:prSet presAssocID="{ECDDEEF5-B75E-4E04-8B51-84995697610C}" presName="bgChev" presStyleLbl="node1" presStyleIdx="3" presStyleCnt="6"/>
      <dgm:spPr/>
    </dgm:pt>
    <dgm:pt modelId="{60E90263-62F0-456F-951B-0DF679DAD99D}" type="pres">
      <dgm:prSet presAssocID="{ECDDEEF5-B75E-4E04-8B51-84995697610C}" presName="txNode" presStyleLbl="fgAcc1" presStyleIdx="3" presStyleCnt="6">
        <dgm:presLayoutVars>
          <dgm:bulletEnabled val="1"/>
        </dgm:presLayoutVars>
      </dgm:prSet>
      <dgm:spPr/>
    </dgm:pt>
    <dgm:pt modelId="{2B8B735F-7D04-42A1-89F7-7D35E3CCF759}" type="pres">
      <dgm:prSet presAssocID="{FDA59430-6CFF-400C-9892-5286410F4139}" presName="compositeSpace" presStyleCnt="0"/>
      <dgm:spPr/>
    </dgm:pt>
    <dgm:pt modelId="{E6F8817F-C325-4734-9C17-B52FAA0775C3}" type="pres">
      <dgm:prSet presAssocID="{24050A91-3594-42FD-8876-9813BD8A6695}" presName="composite" presStyleCnt="0"/>
      <dgm:spPr/>
    </dgm:pt>
    <dgm:pt modelId="{A9B17190-A7CA-4F57-9419-1BDA4525C22E}" type="pres">
      <dgm:prSet presAssocID="{24050A91-3594-42FD-8876-9813BD8A6695}" presName="bgChev" presStyleLbl="node1" presStyleIdx="4" presStyleCnt="6"/>
      <dgm:spPr/>
    </dgm:pt>
    <dgm:pt modelId="{2C8F9C21-9A21-4434-8619-2E003A181872}" type="pres">
      <dgm:prSet presAssocID="{24050A91-3594-42FD-8876-9813BD8A6695}" presName="txNode" presStyleLbl="fgAcc1" presStyleIdx="4" presStyleCnt="6">
        <dgm:presLayoutVars>
          <dgm:bulletEnabled val="1"/>
        </dgm:presLayoutVars>
      </dgm:prSet>
      <dgm:spPr/>
    </dgm:pt>
    <dgm:pt modelId="{95206A6E-EB47-4B91-9C97-72AA9E455191}" type="pres">
      <dgm:prSet presAssocID="{F568F53A-C058-4520-AF60-3E64BEC1E475}" presName="compositeSpace" presStyleCnt="0"/>
      <dgm:spPr/>
    </dgm:pt>
    <dgm:pt modelId="{B7847FF3-ABB4-4C00-AE4B-A4B12DA6A698}" type="pres">
      <dgm:prSet presAssocID="{1EC90F80-EB90-483C-8ED8-59F7D1CDA3E8}" presName="composite" presStyleCnt="0"/>
      <dgm:spPr/>
    </dgm:pt>
    <dgm:pt modelId="{D3A12749-5F4A-4ABF-B563-3FD61DE9FCD8}" type="pres">
      <dgm:prSet presAssocID="{1EC90F80-EB90-483C-8ED8-59F7D1CDA3E8}" presName="bgChev" presStyleLbl="node1" presStyleIdx="5" presStyleCnt="6"/>
      <dgm:spPr/>
    </dgm:pt>
    <dgm:pt modelId="{969E79F5-1A45-4373-A68F-284044A509A0}" type="pres">
      <dgm:prSet presAssocID="{1EC90F80-EB90-483C-8ED8-59F7D1CDA3E8}" presName="txNode" presStyleLbl="fgAcc1" presStyleIdx="5" presStyleCnt="6">
        <dgm:presLayoutVars>
          <dgm:bulletEnabled val="1"/>
        </dgm:presLayoutVars>
      </dgm:prSet>
      <dgm:spPr/>
    </dgm:pt>
  </dgm:ptLst>
  <dgm:cxnLst>
    <dgm:cxn modelId="{61427E00-9392-4303-973B-CEB7EAF37771}" type="presOf" srcId="{24050A91-3594-42FD-8876-9813BD8A6695}" destId="{2C8F9C21-9A21-4434-8619-2E003A181872}" srcOrd="0" destOrd="0" presId="urn:microsoft.com/office/officeart/2005/8/layout/chevronAccent+Icon"/>
    <dgm:cxn modelId="{F517F215-4589-4B47-86FC-FF8DAE053793}" type="presOf" srcId="{1EC90F80-EB90-483C-8ED8-59F7D1CDA3E8}" destId="{969E79F5-1A45-4373-A68F-284044A509A0}" srcOrd="0" destOrd="0" presId="urn:microsoft.com/office/officeart/2005/8/layout/chevronAccent+Icon"/>
    <dgm:cxn modelId="{E70BA21C-B920-4247-B91D-DAD4463C2E60}" srcId="{FC47DF43-91EE-4F4E-BD99-E9454A4F0FA8}" destId="{ECDDEEF5-B75E-4E04-8B51-84995697610C}" srcOrd="3" destOrd="0" parTransId="{A48E1AB1-AF85-4F58-9E4D-7DA020D78F64}" sibTransId="{FDA59430-6CFF-400C-9892-5286410F4139}"/>
    <dgm:cxn modelId="{6BC7CD1F-3CBA-47AC-AB43-098A3537BBEC}" type="presOf" srcId="{5F5B22DC-2064-4378-AA52-1F94C3451E98}" destId="{5DE10B48-6B31-4592-99E3-883B956DD94C}" srcOrd="0" destOrd="0" presId="urn:microsoft.com/office/officeart/2005/8/layout/chevronAccent+Icon"/>
    <dgm:cxn modelId="{B29C4A24-7D13-40BD-9182-52C1F6215540}" type="presOf" srcId="{FC47DF43-91EE-4F4E-BD99-E9454A4F0FA8}" destId="{2EB3E761-A95E-4E28-B771-85351770F1E0}" srcOrd="0" destOrd="0" presId="urn:microsoft.com/office/officeart/2005/8/layout/chevronAccent+Icon"/>
    <dgm:cxn modelId="{21FB9324-0A52-42F8-9ED6-0032B9E61E5E}" srcId="{FC47DF43-91EE-4F4E-BD99-E9454A4F0FA8}" destId="{4CA38B0A-3872-4E8C-B933-E2393152E1CF}" srcOrd="0" destOrd="0" parTransId="{6892EF9D-E38D-44A4-9B80-C01FF1D9EC93}" sibTransId="{960FC369-9EE9-4607-A399-87920D66DE13}"/>
    <dgm:cxn modelId="{165BE225-3D0B-485C-8C32-F8A049D929D2}" type="presOf" srcId="{CA208B7C-93BC-478E-B283-EF621E0FA56B}" destId="{B90E93A4-6DE4-478D-9B9A-91D3E9FD56C1}" srcOrd="0" destOrd="0" presId="urn:microsoft.com/office/officeart/2005/8/layout/chevronAccent+Icon"/>
    <dgm:cxn modelId="{FAAD0B33-A10D-492D-B02A-543FB98CF623}" type="presOf" srcId="{ECDDEEF5-B75E-4E04-8B51-84995697610C}" destId="{60E90263-62F0-456F-951B-0DF679DAD99D}" srcOrd="0" destOrd="0" presId="urn:microsoft.com/office/officeart/2005/8/layout/chevronAccent+Icon"/>
    <dgm:cxn modelId="{E348B53F-5F69-494F-A3BB-58C64F7FEAF9}" srcId="{FC47DF43-91EE-4F4E-BD99-E9454A4F0FA8}" destId="{24050A91-3594-42FD-8876-9813BD8A6695}" srcOrd="4" destOrd="0" parTransId="{DB5E8419-104B-4F88-AEF5-45774A8ECD64}" sibTransId="{F568F53A-C058-4520-AF60-3E64BEC1E475}"/>
    <dgm:cxn modelId="{22ED3143-7946-41D5-AB02-2FE79CF54046}" srcId="{FC47DF43-91EE-4F4E-BD99-E9454A4F0FA8}" destId="{1EC90F80-EB90-483C-8ED8-59F7D1CDA3E8}" srcOrd="5" destOrd="0" parTransId="{810F154B-E8C1-458F-A850-18C041B2F75E}" sibTransId="{947BF2F6-0217-40AB-B618-A3D17C37C3C5}"/>
    <dgm:cxn modelId="{5501294F-549F-4E93-BFE7-46ED45E99AA2}" srcId="{FC47DF43-91EE-4F4E-BD99-E9454A4F0FA8}" destId="{CA208B7C-93BC-478E-B283-EF621E0FA56B}" srcOrd="2" destOrd="0" parTransId="{6564B064-A257-44F4-929A-B38D4998D651}" sibTransId="{D398A845-40BE-45DD-BF4F-049C7EE69B26}"/>
    <dgm:cxn modelId="{4091B8AB-D99A-4594-9F45-C8C96AACC71D}" srcId="{FC47DF43-91EE-4F4E-BD99-E9454A4F0FA8}" destId="{5F5B22DC-2064-4378-AA52-1F94C3451E98}" srcOrd="1" destOrd="0" parTransId="{0FA73406-6D4B-480E-86CA-747020FBDB0D}" sibTransId="{B4FD55F2-CA26-43F7-A0A1-1C5190308117}"/>
    <dgm:cxn modelId="{42070CEC-1531-443B-81C4-32631802B7FF}" type="presOf" srcId="{4CA38B0A-3872-4E8C-B933-E2393152E1CF}" destId="{70316424-2303-486A-BBE3-485AA14E39DC}" srcOrd="0" destOrd="0" presId="urn:microsoft.com/office/officeart/2005/8/layout/chevronAccent+Icon"/>
    <dgm:cxn modelId="{F3E716E7-0C17-4FAD-9672-5E167D7323E1}" type="presParOf" srcId="{2EB3E761-A95E-4E28-B771-85351770F1E0}" destId="{EA79D5AD-4A70-48B3-90E8-E83E96816DF7}" srcOrd="0" destOrd="0" presId="urn:microsoft.com/office/officeart/2005/8/layout/chevronAccent+Icon"/>
    <dgm:cxn modelId="{AACD7BF1-DC85-4797-8509-6B2B4736B389}" type="presParOf" srcId="{EA79D5AD-4A70-48B3-90E8-E83E96816DF7}" destId="{C2356ED6-F25D-47C5-948E-CFF9E6FD91C8}" srcOrd="0" destOrd="0" presId="urn:microsoft.com/office/officeart/2005/8/layout/chevronAccent+Icon"/>
    <dgm:cxn modelId="{6C000E97-0D29-4AE8-BCFC-913C2AD73043}" type="presParOf" srcId="{EA79D5AD-4A70-48B3-90E8-E83E96816DF7}" destId="{70316424-2303-486A-BBE3-485AA14E39DC}" srcOrd="1" destOrd="0" presId="urn:microsoft.com/office/officeart/2005/8/layout/chevronAccent+Icon"/>
    <dgm:cxn modelId="{9E53D052-02AF-4F83-A503-AAD86A69226D}" type="presParOf" srcId="{2EB3E761-A95E-4E28-B771-85351770F1E0}" destId="{D1AB5694-AF02-4CFD-B2AF-6C7E37F9A87C}" srcOrd="1" destOrd="0" presId="urn:microsoft.com/office/officeart/2005/8/layout/chevronAccent+Icon"/>
    <dgm:cxn modelId="{1DDC5BF5-6C6C-4141-9800-8B6AD63B555E}" type="presParOf" srcId="{2EB3E761-A95E-4E28-B771-85351770F1E0}" destId="{7ECEF6D4-D40A-4F08-9D5F-95CC9640A98E}" srcOrd="2" destOrd="0" presId="urn:microsoft.com/office/officeart/2005/8/layout/chevronAccent+Icon"/>
    <dgm:cxn modelId="{A1E8D23F-7C82-4DCF-96A3-8A1A0E2CC804}" type="presParOf" srcId="{7ECEF6D4-D40A-4F08-9D5F-95CC9640A98E}" destId="{0ACD6108-6C27-4976-8B88-E47CD4940B3D}" srcOrd="0" destOrd="0" presId="urn:microsoft.com/office/officeart/2005/8/layout/chevronAccent+Icon"/>
    <dgm:cxn modelId="{65C9CAD1-DF61-487B-AB49-7006E4D3C1C2}" type="presParOf" srcId="{7ECEF6D4-D40A-4F08-9D5F-95CC9640A98E}" destId="{5DE10B48-6B31-4592-99E3-883B956DD94C}" srcOrd="1" destOrd="0" presId="urn:microsoft.com/office/officeart/2005/8/layout/chevronAccent+Icon"/>
    <dgm:cxn modelId="{4529000A-8177-4E9B-9E1A-19611E9C50AB}" type="presParOf" srcId="{2EB3E761-A95E-4E28-B771-85351770F1E0}" destId="{BF155E03-E392-4862-92BC-812C471E295D}" srcOrd="3" destOrd="0" presId="urn:microsoft.com/office/officeart/2005/8/layout/chevronAccent+Icon"/>
    <dgm:cxn modelId="{49433DAB-1C91-482B-9970-11138E914E0F}" type="presParOf" srcId="{2EB3E761-A95E-4E28-B771-85351770F1E0}" destId="{FE2EFCC9-D6CB-4CDB-B19B-10BEB62840FF}" srcOrd="4" destOrd="0" presId="urn:microsoft.com/office/officeart/2005/8/layout/chevronAccent+Icon"/>
    <dgm:cxn modelId="{17ADBCC0-F1E3-405D-92CC-4F87B64B0C62}" type="presParOf" srcId="{FE2EFCC9-D6CB-4CDB-B19B-10BEB62840FF}" destId="{120C2E36-A3FB-40D1-A217-33F6E0CE2652}" srcOrd="0" destOrd="0" presId="urn:microsoft.com/office/officeart/2005/8/layout/chevronAccent+Icon"/>
    <dgm:cxn modelId="{80714F30-B4DC-41C3-906A-4BFBE6CE1E51}" type="presParOf" srcId="{FE2EFCC9-D6CB-4CDB-B19B-10BEB62840FF}" destId="{B90E93A4-6DE4-478D-9B9A-91D3E9FD56C1}" srcOrd="1" destOrd="0" presId="urn:microsoft.com/office/officeart/2005/8/layout/chevronAccent+Icon"/>
    <dgm:cxn modelId="{15FE165D-CB55-4BA9-BB18-517F554E1A55}" type="presParOf" srcId="{2EB3E761-A95E-4E28-B771-85351770F1E0}" destId="{A677A6A8-D564-4A93-8479-384CBDD4E1ED}" srcOrd="5" destOrd="0" presId="urn:microsoft.com/office/officeart/2005/8/layout/chevronAccent+Icon"/>
    <dgm:cxn modelId="{BCB2D7B8-8A43-4501-BCC9-932AB9A612C9}" type="presParOf" srcId="{2EB3E761-A95E-4E28-B771-85351770F1E0}" destId="{87B41BBA-DF08-4623-BB84-95DA78D3607E}" srcOrd="6" destOrd="0" presId="urn:microsoft.com/office/officeart/2005/8/layout/chevronAccent+Icon"/>
    <dgm:cxn modelId="{0CC90497-56C6-4DD5-AD23-20C9A4FE56A2}" type="presParOf" srcId="{87B41BBA-DF08-4623-BB84-95DA78D3607E}" destId="{5F6C883B-37E6-438B-91A4-3CBA6EE1D70E}" srcOrd="0" destOrd="0" presId="urn:microsoft.com/office/officeart/2005/8/layout/chevronAccent+Icon"/>
    <dgm:cxn modelId="{317A9ADC-4519-4F5C-ACB1-F79AA4829283}" type="presParOf" srcId="{87B41BBA-DF08-4623-BB84-95DA78D3607E}" destId="{60E90263-62F0-456F-951B-0DF679DAD99D}" srcOrd="1" destOrd="0" presId="urn:microsoft.com/office/officeart/2005/8/layout/chevronAccent+Icon"/>
    <dgm:cxn modelId="{21498BF0-C6EF-4947-B34A-9CFDA397BCB7}" type="presParOf" srcId="{2EB3E761-A95E-4E28-B771-85351770F1E0}" destId="{2B8B735F-7D04-42A1-89F7-7D35E3CCF759}" srcOrd="7" destOrd="0" presId="urn:microsoft.com/office/officeart/2005/8/layout/chevronAccent+Icon"/>
    <dgm:cxn modelId="{F84BC310-5712-4111-84CA-FA2729AAB6BE}" type="presParOf" srcId="{2EB3E761-A95E-4E28-B771-85351770F1E0}" destId="{E6F8817F-C325-4734-9C17-B52FAA0775C3}" srcOrd="8" destOrd="0" presId="urn:microsoft.com/office/officeart/2005/8/layout/chevronAccent+Icon"/>
    <dgm:cxn modelId="{94FC5C0F-4861-42C9-B2B2-87B57A7B651B}" type="presParOf" srcId="{E6F8817F-C325-4734-9C17-B52FAA0775C3}" destId="{A9B17190-A7CA-4F57-9419-1BDA4525C22E}" srcOrd="0" destOrd="0" presId="urn:microsoft.com/office/officeart/2005/8/layout/chevronAccent+Icon"/>
    <dgm:cxn modelId="{7CCA42D8-B370-4262-AFC3-5F848EC6D78B}" type="presParOf" srcId="{E6F8817F-C325-4734-9C17-B52FAA0775C3}" destId="{2C8F9C21-9A21-4434-8619-2E003A181872}" srcOrd="1" destOrd="0" presId="urn:microsoft.com/office/officeart/2005/8/layout/chevronAccent+Icon"/>
    <dgm:cxn modelId="{C60B5961-BB9A-481F-969C-E9F3421028A8}" type="presParOf" srcId="{2EB3E761-A95E-4E28-B771-85351770F1E0}" destId="{95206A6E-EB47-4B91-9C97-72AA9E455191}" srcOrd="9" destOrd="0" presId="urn:microsoft.com/office/officeart/2005/8/layout/chevronAccent+Icon"/>
    <dgm:cxn modelId="{867F7337-A2A4-47A4-A10F-00D84A4A57BF}" type="presParOf" srcId="{2EB3E761-A95E-4E28-B771-85351770F1E0}" destId="{B7847FF3-ABB4-4C00-AE4B-A4B12DA6A698}" srcOrd="10" destOrd="0" presId="urn:microsoft.com/office/officeart/2005/8/layout/chevronAccent+Icon"/>
    <dgm:cxn modelId="{6EF5E20E-0390-41DB-975F-3EB778869D86}" type="presParOf" srcId="{B7847FF3-ABB4-4C00-AE4B-A4B12DA6A698}" destId="{D3A12749-5F4A-4ABF-B563-3FD61DE9FCD8}" srcOrd="0" destOrd="0" presId="urn:microsoft.com/office/officeart/2005/8/layout/chevronAccent+Icon"/>
    <dgm:cxn modelId="{F352E0E3-BD6E-450A-B132-DDFBD51A16D2}" type="presParOf" srcId="{B7847FF3-ABB4-4C00-AE4B-A4B12DA6A698}" destId="{969E79F5-1A45-4373-A68F-284044A509A0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E57EC36-B81F-4EF8-94FE-E5C8F9D7E7C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B62CFE-D928-4D0C-9059-0B573D46193A}">
      <dgm:prSet phldrT="[Text]"/>
      <dgm:spPr/>
      <dgm:t>
        <a:bodyPr/>
        <a:lstStyle/>
        <a:p>
          <a:r>
            <a:rPr lang="en-US" dirty="0"/>
            <a:t>Generate Sequence Numbers</a:t>
          </a:r>
        </a:p>
      </dgm:t>
    </dgm:pt>
    <dgm:pt modelId="{D538C29F-1C83-4D3B-BF7B-970C86FA5EED}" type="parTrans" cxnId="{39FF9E0E-A3EB-48C7-AD03-67A228940DC1}">
      <dgm:prSet/>
      <dgm:spPr/>
      <dgm:t>
        <a:bodyPr/>
        <a:lstStyle/>
        <a:p>
          <a:endParaRPr lang="en-US"/>
        </a:p>
      </dgm:t>
    </dgm:pt>
    <dgm:pt modelId="{11BBAE57-C4AA-4413-9052-4F4763DA0AD8}" type="sibTrans" cxnId="{39FF9E0E-A3EB-48C7-AD03-67A228940DC1}">
      <dgm:prSet/>
      <dgm:spPr/>
      <dgm:t>
        <a:bodyPr/>
        <a:lstStyle/>
        <a:p>
          <a:endParaRPr lang="en-US"/>
        </a:p>
      </dgm:t>
    </dgm:pt>
    <dgm:pt modelId="{2D0B3E74-C626-4EFE-B16B-310202265001}">
      <dgm:prSet phldrT="[Text]"/>
      <dgm:spPr/>
      <dgm:t>
        <a:bodyPr/>
        <a:lstStyle/>
        <a:p>
          <a:r>
            <a:rPr lang="en-US"/>
            <a:t>A</a:t>
          </a:r>
          <a:r>
            <a:rPr lang="en-US" baseline="0"/>
            <a:t> background process sends the notification and tracks the sequence number processed</a:t>
          </a:r>
          <a:endParaRPr lang="en-US"/>
        </a:p>
      </dgm:t>
    </dgm:pt>
    <dgm:pt modelId="{BC3E398D-2AAC-4F39-BFAC-A34AD38F5C30}" type="parTrans" cxnId="{B0E313F9-7880-4F15-810D-FF5A3D21C6AF}">
      <dgm:prSet/>
      <dgm:spPr/>
      <dgm:t>
        <a:bodyPr/>
        <a:lstStyle/>
        <a:p>
          <a:endParaRPr lang="en-US"/>
        </a:p>
      </dgm:t>
    </dgm:pt>
    <dgm:pt modelId="{DDEF89AA-6DC1-4A2A-86BF-46A51F5EAEAB}" type="sibTrans" cxnId="{B0E313F9-7880-4F15-810D-FF5A3D21C6AF}">
      <dgm:prSet/>
      <dgm:spPr/>
      <dgm:t>
        <a:bodyPr/>
        <a:lstStyle/>
        <a:p>
          <a:endParaRPr lang="en-US"/>
        </a:p>
      </dgm:t>
    </dgm:pt>
    <dgm:pt modelId="{32332B10-4F50-493A-8273-DA758B5ACB3A}">
      <dgm:prSet phldrT="[Text]"/>
      <dgm:spPr/>
      <dgm:t>
        <a:bodyPr/>
        <a:lstStyle/>
        <a:p>
          <a:r>
            <a:rPr lang="en-US"/>
            <a:t>Failover</a:t>
          </a:r>
        </a:p>
      </dgm:t>
    </dgm:pt>
    <dgm:pt modelId="{8734A1F9-BCB8-4FC6-92D0-6F9A4278D613}" type="parTrans" cxnId="{C12FF960-EE55-4F53-A5D3-E6135C7B3DF6}">
      <dgm:prSet/>
      <dgm:spPr/>
      <dgm:t>
        <a:bodyPr/>
        <a:lstStyle/>
        <a:p>
          <a:endParaRPr lang="en-US"/>
        </a:p>
      </dgm:t>
    </dgm:pt>
    <dgm:pt modelId="{7692476A-5B8D-4FCA-9B95-DB3AEEED5BCC}" type="sibTrans" cxnId="{C12FF960-EE55-4F53-A5D3-E6135C7B3DF6}">
      <dgm:prSet/>
      <dgm:spPr/>
      <dgm:t>
        <a:bodyPr/>
        <a:lstStyle/>
        <a:p>
          <a:endParaRPr lang="en-US"/>
        </a:p>
      </dgm:t>
    </dgm:pt>
    <dgm:pt modelId="{7C64107C-F223-4A84-9105-4148518BCA78}">
      <dgm:prSet phldrT="[Text]"/>
      <dgm:spPr/>
      <dgm:t>
        <a:bodyPr/>
        <a:lstStyle/>
        <a:p>
          <a:r>
            <a:rPr lang="en-US"/>
            <a:t>On</a:t>
          </a:r>
          <a:r>
            <a:rPr lang="en-US" baseline="0"/>
            <a:t> failover the new service resumes from where the last one left off</a:t>
          </a:r>
          <a:endParaRPr lang="en-US"/>
        </a:p>
      </dgm:t>
    </dgm:pt>
    <dgm:pt modelId="{492667DD-E02F-4359-93FA-4D4A0A306972}" type="parTrans" cxnId="{86579EAE-CB97-45F4-BAE8-10BFBD836755}">
      <dgm:prSet/>
      <dgm:spPr/>
      <dgm:t>
        <a:bodyPr/>
        <a:lstStyle/>
        <a:p>
          <a:endParaRPr lang="en-US"/>
        </a:p>
      </dgm:t>
    </dgm:pt>
    <dgm:pt modelId="{03EA2E49-BF01-4DE1-B732-C2055F0CCFC0}" type="sibTrans" cxnId="{86579EAE-CB97-45F4-BAE8-10BFBD836755}">
      <dgm:prSet/>
      <dgm:spPr/>
      <dgm:t>
        <a:bodyPr/>
        <a:lstStyle/>
        <a:p>
          <a:endParaRPr lang="en-US"/>
        </a:p>
      </dgm:t>
    </dgm:pt>
    <dgm:pt modelId="{25F9F534-C104-4851-BFEF-B2B0F20B32C2}">
      <dgm:prSet phldrT="[Text]"/>
      <dgm:spPr/>
      <dgm:t>
        <a:bodyPr/>
        <a:lstStyle/>
        <a:p>
          <a:r>
            <a:rPr lang="en-US"/>
            <a:t>Checkpoint</a:t>
          </a:r>
        </a:p>
      </dgm:t>
    </dgm:pt>
    <dgm:pt modelId="{9CDE2FB3-8A16-42F4-9982-3202D2D4A988}" type="sibTrans" cxnId="{2CE263EC-5885-4FE1-A9F4-3940F5DE5116}">
      <dgm:prSet/>
      <dgm:spPr/>
      <dgm:t>
        <a:bodyPr/>
        <a:lstStyle/>
        <a:p>
          <a:endParaRPr lang="en-US"/>
        </a:p>
      </dgm:t>
    </dgm:pt>
    <dgm:pt modelId="{07FCCFC7-60E9-4FC0-AC8C-245E036BD44E}" type="parTrans" cxnId="{2CE263EC-5885-4FE1-A9F4-3940F5DE5116}">
      <dgm:prSet/>
      <dgm:spPr/>
      <dgm:t>
        <a:bodyPr/>
        <a:lstStyle/>
        <a:p>
          <a:endParaRPr lang="en-US"/>
        </a:p>
      </dgm:t>
    </dgm:pt>
    <dgm:pt modelId="{DEC920FF-27D4-4D59-8A80-377A51F90196}">
      <dgm:prSet phldrT="[Text]"/>
      <dgm:spPr/>
      <dgm:t>
        <a:bodyPr/>
        <a:lstStyle/>
        <a:p>
          <a:r>
            <a:rPr lang="en-US"/>
            <a:t>Service assigns a sequence number and stores the event in the DB</a:t>
          </a:r>
        </a:p>
      </dgm:t>
    </dgm:pt>
    <dgm:pt modelId="{51920F0D-0B79-4C2D-BC80-C1193DFAAC82}" type="sibTrans" cxnId="{98E8338C-8E73-4784-879B-C7C021725F40}">
      <dgm:prSet/>
      <dgm:spPr/>
      <dgm:t>
        <a:bodyPr/>
        <a:lstStyle/>
        <a:p>
          <a:endParaRPr lang="en-US"/>
        </a:p>
      </dgm:t>
    </dgm:pt>
    <dgm:pt modelId="{B7074117-F98F-420B-97B1-760DA66944EE}" type="parTrans" cxnId="{98E8338C-8E73-4784-879B-C7C021725F40}">
      <dgm:prSet/>
      <dgm:spPr/>
      <dgm:t>
        <a:bodyPr/>
        <a:lstStyle/>
        <a:p>
          <a:endParaRPr lang="en-US"/>
        </a:p>
      </dgm:t>
    </dgm:pt>
    <dgm:pt modelId="{0DB2A876-34B6-414E-BF18-41BBAEF32278}">
      <dgm:prSet phldrT="[Text]"/>
      <dgm:spPr/>
      <dgm:t>
        <a:bodyPr/>
        <a:lstStyle/>
        <a:p>
          <a:r>
            <a:rPr lang="en-US" dirty="0"/>
            <a:t>We use algorithm for in-memory sequence numbers generation. </a:t>
          </a:r>
        </a:p>
      </dgm:t>
    </dgm:pt>
    <dgm:pt modelId="{427C477E-5789-4095-828A-0EEEA6279A4F}" type="parTrans" cxnId="{6D81D14C-AF29-4492-B91B-21B2F3CAF63C}">
      <dgm:prSet/>
      <dgm:spPr/>
      <dgm:t>
        <a:bodyPr/>
        <a:lstStyle/>
        <a:p>
          <a:endParaRPr lang="en-US"/>
        </a:p>
      </dgm:t>
    </dgm:pt>
    <dgm:pt modelId="{071E84F7-9231-46DB-A938-FCC873806C38}" type="sibTrans" cxnId="{6D81D14C-AF29-4492-B91B-21B2F3CAF63C}">
      <dgm:prSet/>
      <dgm:spPr/>
      <dgm:t>
        <a:bodyPr/>
        <a:lstStyle/>
        <a:p>
          <a:endParaRPr lang="en-US"/>
        </a:p>
      </dgm:t>
    </dgm:pt>
    <dgm:pt modelId="{5B663CE3-589D-4AC5-B943-A75DF4EFE75D}">
      <dgm:prSet phldrT="[Text]"/>
      <dgm:spPr/>
      <dgm:t>
        <a:bodyPr/>
        <a:lstStyle/>
        <a:p>
          <a:endParaRPr lang="en-US"/>
        </a:p>
      </dgm:t>
    </dgm:pt>
    <dgm:pt modelId="{2C99E885-2816-49AB-8489-5E3078ADD86F}" type="parTrans" cxnId="{25111AA8-ABF7-458B-B892-3D90978F72DF}">
      <dgm:prSet/>
      <dgm:spPr/>
      <dgm:t>
        <a:bodyPr/>
        <a:lstStyle/>
        <a:p>
          <a:endParaRPr lang="en-US"/>
        </a:p>
      </dgm:t>
    </dgm:pt>
    <dgm:pt modelId="{F4F41CB3-DFCB-4BAC-A2FF-8051EE53D3C6}" type="sibTrans" cxnId="{25111AA8-ABF7-458B-B892-3D90978F72DF}">
      <dgm:prSet/>
      <dgm:spPr/>
      <dgm:t>
        <a:bodyPr/>
        <a:lstStyle/>
        <a:p>
          <a:endParaRPr lang="en-US"/>
        </a:p>
      </dgm:t>
    </dgm:pt>
    <dgm:pt modelId="{8772B3B8-F760-4ABE-AD0F-E4DA7AC8FCBB}" type="pres">
      <dgm:prSet presAssocID="{5E57EC36-B81F-4EF8-94FE-E5C8F9D7E7CD}" presName="Name0" presStyleCnt="0">
        <dgm:presLayoutVars>
          <dgm:dir/>
          <dgm:animLvl val="lvl"/>
          <dgm:resizeHandles val="exact"/>
        </dgm:presLayoutVars>
      </dgm:prSet>
      <dgm:spPr/>
    </dgm:pt>
    <dgm:pt modelId="{F81B8B7A-CF4B-4367-B32F-FF4AC456787C}" type="pres">
      <dgm:prSet presAssocID="{8AB62CFE-D928-4D0C-9059-0B573D46193A}" presName="composite" presStyleCnt="0"/>
      <dgm:spPr/>
    </dgm:pt>
    <dgm:pt modelId="{98F08E4A-1129-4B38-9EC5-8D161261AB11}" type="pres">
      <dgm:prSet presAssocID="{8AB62CFE-D928-4D0C-9059-0B573D46193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F84BF71-C084-4FDE-AF9F-3BE47C9FFBE6}" type="pres">
      <dgm:prSet presAssocID="{8AB62CFE-D928-4D0C-9059-0B573D46193A}" presName="desTx" presStyleLbl="alignAccFollowNode1" presStyleIdx="0" presStyleCnt="3">
        <dgm:presLayoutVars>
          <dgm:bulletEnabled val="1"/>
        </dgm:presLayoutVars>
      </dgm:prSet>
      <dgm:spPr/>
    </dgm:pt>
    <dgm:pt modelId="{5E180646-0452-4035-8E64-29F325884685}" type="pres">
      <dgm:prSet presAssocID="{11BBAE57-C4AA-4413-9052-4F4763DA0AD8}" presName="space" presStyleCnt="0"/>
      <dgm:spPr/>
    </dgm:pt>
    <dgm:pt modelId="{0B5B08D3-8903-4984-8475-5C7353F86E75}" type="pres">
      <dgm:prSet presAssocID="{25F9F534-C104-4851-BFEF-B2B0F20B32C2}" presName="composite" presStyleCnt="0"/>
      <dgm:spPr/>
    </dgm:pt>
    <dgm:pt modelId="{6CD0F036-2F42-44FB-987B-CF6FF65230F9}" type="pres">
      <dgm:prSet presAssocID="{25F9F534-C104-4851-BFEF-B2B0F20B32C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12A5ACB-D607-4C89-BA48-FC3F5EA4D3CA}" type="pres">
      <dgm:prSet presAssocID="{25F9F534-C104-4851-BFEF-B2B0F20B32C2}" presName="desTx" presStyleLbl="alignAccFollowNode1" presStyleIdx="1" presStyleCnt="3">
        <dgm:presLayoutVars>
          <dgm:bulletEnabled val="1"/>
        </dgm:presLayoutVars>
      </dgm:prSet>
      <dgm:spPr/>
    </dgm:pt>
    <dgm:pt modelId="{3A615640-E22E-42EB-A28A-5178CD78B3EC}" type="pres">
      <dgm:prSet presAssocID="{9CDE2FB3-8A16-42F4-9982-3202D2D4A988}" presName="space" presStyleCnt="0"/>
      <dgm:spPr/>
    </dgm:pt>
    <dgm:pt modelId="{B27E5CA7-4318-460E-BD57-9568B0D53A52}" type="pres">
      <dgm:prSet presAssocID="{32332B10-4F50-493A-8273-DA758B5ACB3A}" presName="composite" presStyleCnt="0"/>
      <dgm:spPr/>
    </dgm:pt>
    <dgm:pt modelId="{AFF34F84-16D6-440A-B8EF-75EE62CC83A2}" type="pres">
      <dgm:prSet presAssocID="{32332B10-4F50-493A-8273-DA758B5ACB3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0206C5A-36A2-4C81-B5A0-1E2A9412AAF1}" type="pres">
      <dgm:prSet presAssocID="{32332B10-4F50-493A-8273-DA758B5ACB3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9FF9E0E-A3EB-48C7-AD03-67A228940DC1}" srcId="{5E57EC36-B81F-4EF8-94FE-E5C8F9D7E7CD}" destId="{8AB62CFE-D928-4D0C-9059-0B573D46193A}" srcOrd="0" destOrd="0" parTransId="{D538C29F-1C83-4D3B-BF7B-970C86FA5EED}" sibTransId="{11BBAE57-C4AA-4413-9052-4F4763DA0AD8}"/>
    <dgm:cxn modelId="{A25F1D10-BAE5-4DA7-9402-4EC23BA5F4F9}" type="presOf" srcId="{25F9F534-C104-4851-BFEF-B2B0F20B32C2}" destId="{6CD0F036-2F42-44FB-987B-CF6FF65230F9}" srcOrd="0" destOrd="0" presId="urn:microsoft.com/office/officeart/2005/8/layout/hList1"/>
    <dgm:cxn modelId="{F179AB15-B4C4-4A08-A20F-904C04F04249}" type="presOf" srcId="{5E57EC36-B81F-4EF8-94FE-E5C8F9D7E7CD}" destId="{8772B3B8-F760-4ABE-AD0F-E4DA7AC8FCBB}" srcOrd="0" destOrd="0" presId="urn:microsoft.com/office/officeart/2005/8/layout/hList1"/>
    <dgm:cxn modelId="{A7942B24-EC1D-451E-97C4-AEF1AC1E0345}" type="presOf" srcId="{0DB2A876-34B6-414E-BF18-41BBAEF32278}" destId="{2F84BF71-C084-4FDE-AF9F-3BE47C9FFBE6}" srcOrd="0" destOrd="2" presId="urn:microsoft.com/office/officeart/2005/8/layout/hList1"/>
    <dgm:cxn modelId="{1434AB32-174A-4077-9C11-1FDF4F620EF2}" type="presOf" srcId="{32332B10-4F50-493A-8273-DA758B5ACB3A}" destId="{AFF34F84-16D6-440A-B8EF-75EE62CC83A2}" srcOrd="0" destOrd="0" presId="urn:microsoft.com/office/officeart/2005/8/layout/hList1"/>
    <dgm:cxn modelId="{C12FF960-EE55-4F53-A5D3-E6135C7B3DF6}" srcId="{5E57EC36-B81F-4EF8-94FE-E5C8F9D7E7CD}" destId="{32332B10-4F50-493A-8273-DA758B5ACB3A}" srcOrd="2" destOrd="0" parTransId="{8734A1F9-BCB8-4FC6-92D0-6F9A4278D613}" sibTransId="{7692476A-5B8D-4FCA-9B95-DB3AEEED5BCC}"/>
    <dgm:cxn modelId="{327EEF48-9586-43B5-BCC1-0BC186348313}" type="presOf" srcId="{5B663CE3-589D-4AC5-B943-A75DF4EFE75D}" destId="{2F84BF71-C084-4FDE-AF9F-3BE47C9FFBE6}" srcOrd="0" destOrd="1" presId="urn:microsoft.com/office/officeart/2005/8/layout/hList1"/>
    <dgm:cxn modelId="{6034024B-1CA0-4D2D-8789-870E0931896A}" type="presOf" srcId="{DEC920FF-27D4-4D59-8A80-377A51F90196}" destId="{2F84BF71-C084-4FDE-AF9F-3BE47C9FFBE6}" srcOrd="0" destOrd="0" presId="urn:microsoft.com/office/officeart/2005/8/layout/hList1"/>
    <dgm:cxn modelId="{6D81D14C-AF29-4492-B91B-21B2F3CAF63C}" srcId="{8AB62CFE-D928-4D0C-9059-0B573D46193A}" destId="{0DB2A876-34B6-414E-BF18-41BBAEF32278}" srcOrd="2" destOrd="0" parTransId="{427C477E-5789-4095-828A-0EEEA6279A4F}" sibTransId="{071E84F7-9231-46DB-A938-FCC873806C38}"/>
    <dgm:cxn modelId="{18CCD976-E620-41BD-859B-65621998FB7D}" type="presOf" srcId="{2D0B3E74-C626-4EFE-B16B-310202265001}" destId="{612A5ACB-D607-4C89-BA48-FC3F5EA4D3CA}" srcOrd="0" destOrd="0" presId="urn:microsoft.com/office/officeart/2005/8/layout/hList1"/>
    <dgm:cxn modelId="{98E8338C-8E73-4784-879B-C7C021725F40}" srcId="{8AB62CFE-D928-4D0C-9059-0B573D46193A}" destId="{DEC920FF-27D4-4D59-8A80-377A51F90196}" srcOrd="0" destOrd="0" parTransId="{B7074117-F98F-420B-97B1-760DA66944EE}" sibTransId="{51920F0D-0B79-4C2D-BC80-C1193DFAAC82}"/>
    <dgm:cxn modelId="{F708DE8F-18B0-4698-ADF0-341C23E4A0E0}" type="presOf" srcId="{8AB62CFE-D928-4D0C-9059-0B573D46193A}" destId="{98F08E4A-1129-4B38-9EC5-8D161261AB11}" srcOrd="0" destOrd="0" presId="urn:microsoft.com/office/officeart/2005/8/layout/hList1"/>
    <dgm:cxn modelId="{25111AA8-ABF7-458B-B892-3D90978F72DF}" srcId="{8AB62CFE-D928-4D0C-9059-0B573D46193A}" destId="{5B663CE3-589D-4AC5-B943-A75DF4EFE75D}" srcOrd="1" destOrd="0" parTransId="{2C99E885-2816-49AB-8489-5E3078ADD86F}" sibTransId="{F4F41CB3-DFCB-4BAC-A2FF-8051EE53D3C6}"/>
    <dgm:cxn modelId="{86579EAE-CB97-45F4-BAE8-10BFBD836755}" srcId="{32332B10-4F50-493A-8273-DA758B5ACB3A}" destId="{7C64107C-F223-4A84-9105-4148518BCA78}" srcOrd="0" destOrd="0" parTransId="{492667DD-E02F-4359-93FA-4D4A0A306972}" sibTransId="{03EA2E49-BF01-4DE1-B732-C2055F0CCFC0}"/>
    <dgm:cxn modelId="{2CE263EC-5885-4FE1-A9F4-3940F5DE5116}" srcId="{5E57EC36-B81F-4EF8-94FE-E5C8F9D7E7CD}" destId="{25F9F534-C104-4851-BFEF-B2B0F20B32C2}" srcOrd="1" destOrd="0" parTransId="{07FCCFC7-60E9-4FC0-AC8C-245E036BD44E}" sibTransId="{9CDE2FB3-8A16-42F4-9982-3202D2D4A988}"/>
    <dgm:cxn modelId="{7C0BE5EC-40EF-4A86-8059-0104B28BB342}" type="presOf" srcId="{7C64107C-F223-4A84-9105-4148518BCA78}" destId="{30206C5A-36A2-4C81-B5A0-1E2A9412AAF1}" srcOrd="0" destOrd="0" presId="urn:microsoft.com/office/officeart/2005/8/layout/hList1"/>
    <dgm:cxn modelId="{B0E313F9-7880-4F15-810D-FF5A3D21C6AF}" srcId="{25F9F534-C104-4851-BFEF-B2B0F20B32C2}" destId="{2D0B3E74-C626-4EFE-B16B-310202265001}" srcOrd="0" destOrd="0" parTransId="{BC3E398D-2AAC-4F39-BFAC-A34AD38F5C30}" sibTransId="{DDEF89AA-6DC1-4A2A-86BF-46A51F5EAEAB}"/>
    <dgm:cxn modelId="{22EB3520-B785-44CE-810E-516329821C5B}" type="presParOf" srcId="{8772B3B8-F760-4ABE-AD0F-E4DA7AC8FCBB}" destId="{F81B8B7A-CF4B-4367-B32F-FF4AC456787C}" srcOrd="0" destOrd="0" presId="urn:microsoft.com/office/officeart/2005/8/layout/hList1"/>
    <dgm:cxn modelId="{6638536B-C965-449A-971E-B8F840FEDF9F}" type="presParOf" srcId="{F81B8B7A-CF4B-4367-B32F-FF4AC456787C}" destId="{98F08E4A-1129-4B38-9EC5-8D161261AB11}" srcOrd="0" destOrd="0" presId="urn:microsoft.com/office/officeart/2005/8/layout/hList1"/>
    <dgm:cxn modelId="{AB8A9D87-A538-44D5-8D86-0F6C25DD6B0A}" type="presParOf" srcId="{F81B8B7A-CF4B-4367-B32F-FF4AC456787C}" destId="{2F84BF71-C084-4FDE-AF9F-3BE47C9FFBE6}" srcOrd="1" destOrd="0" presId="urn:microsoft.com/office/officeart/2005/8/layout/hList1"/>
    <dgm:cxn modelId="{66B5AA0C-2C5A-48D1-B1BF-02EB2AD40357}" type="presParOf" srcId="{8772B3B8-F760-4ABE-AD0F-E4DA7AC8FCBB}" destId="{5E180646-0452-4035-8E64-29F325884685}" srcOrd="1" destOrd="0" presId="urn:microsoft.com/office/officeart/2005/8/layout/hList1"/>
    <dgm:cxn modelId="{0762CFCE-5979-43F5-84B4-088C9679A69E}" type="presParOf" srcId="{8772B3B8-F760-4ABE-AD0F-E4DA7AC8FCBB}" destId="{0B5B08D3-8903-4984-8475-5C7353F86E75}" srcOrd="2" destOrd="0" presId="urn:microsoft.com/office/officeart/2005/8/layout/hList1"/>
    <dgm:cxn modelId="{87269724-697B-4649-8B82-0F341E583DE1}" type="presParOf" srcId="{0B5B08D3-8903-4984-8475-5C7353F86E75}" destId="{6CD0F036-2F42-44FB-987B-CF6FF65230F9}" srcOrd="0" destOrd="0" presId="urn:microsoft.com/office/officeart/2005/8/layout/hList1"/>
    <dgm:cxn modelId="{3BD5ADCC-51DE-4EE3-8FEC-E042DDE6FE0E}" type="presParOf" srcId="{0B5B08D3-8903-4984-8475-5C7353F86E75}" destId="{612A5ACB-D607-4C89-BA48-FC3F5EA4D3CA}" srcOrd="1" destOrd="0" presId="urn:microsoft.com/office/officeart/2005/8/layout/hList1"/>
    <dgm:cxn modelId="{8AAFD8E4-DC75-4734-9A09-E7ECDCE4291A}" type="presParOf" srcId="{8772B3B8-F760-4ABE-AD0F-E4DA7AC8FCBB}" destId="{3A615640-E22E-42EB-A28A-5178CD78B3EC}" srcOrd="3" destOrd="0" presId="urn:microsoft.com/office/officeart/2005/8/layout/hList1"/>
    <dgm:cxn modelId="{B3EEE997-DC21-4CE8-B4F3-55366B23AED1}" type="presParOf" srcId="{8772B3B8-F760-4ABE-AD0F-E4DA7AC8FCBB}" destId="{B27E5CA7-4318-460E-BD57-9568B0D53A52}" srcOrd="4" destOrd="0" presId="urn:microsoft.com/office/officeart/2005/8/layout/hList1"/>
    <dgm:cxn modelId="{F31C3D1F-4F83-49D1-B6B2-E63834A19A4E}" type="presParOf" srcId="{B27E5CA7-4318-460E-BD57-9568B0D53A52}" destId="{AFF34F84-16D6-440A-B8EF-75EE62CC83A2}" srcOrd="0" destOrd="0" presId="urn:microsoft.com/office/officeart/2005/8/layout/hList1"/>
    <dgm:cxn modelId="{31AEFD2B-BFEF-48BF-8B1A-4D1694A6EBF2}" type="presParOf" srcId="{B27E5CA7-4318-460E-BD57-9568B0D53A52}" destId="{30206C5A-36A2-4C81-B5A0-1E2A9412AA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E57EC36-B81F-4EF8-94FE-E5C8F9D7E7C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99C3C8-ECE9-4F93-9D29-013A8CAFE76D}">
      <dgm:prSet phldrT="[Text]"/>
      <dgm:spPr/>
      <dgm:t>
        <a:bodyPr/>
        <a:lstStyle/>
        <a:p>
          <a:r>
            <a:rPr lang="en-US" baseline="0"/>
            <a:t>Device </a:t>
          </a:r>
          <a:endParaRPr lang="en-US"/>
        </a:p>
      </dgm:t>
    </dgm:pt>
    <dgm:pt modelId="{1F43E027-66BC-430D-9DCC-6AE63E13CD56}" type="parTrans" cxnId="{6A0631CD-B629-44F9-B034-6B9582C3B092}">
      <dgm:prSet/>
      <dgm:spPr/>
      <dgm:t>
        <a:bodyPr/>
        <a:lstStyle/>
        <a:p>
          <a:endParaRPr lang="en-US"/>
        </a:p>
      </dgm:t>
    </dgm:pt>
    <dgm:pt modelId="{9CC1A687-DB2F-4422-B7B8-9BACBE589016}" type="sibTrans" cxnId="{6A0631CD-B629-44F9-B034-6B9582C3B092}">
      <dgm:prSet/>
      <dgm:spPr/>
      <dgm:t>
        <a:bodyPr/>
        <a:lstStyle/>
        <a:p>
          <a:endParaRPr lang="en-US"/>
        </a:p>
      </dgm:t>
    </dgm:pt>
    <dgm:pt modelId="{97623564-0415-4FF7-8279-15A1D7ABEF2F}">
      <dgm:prSet phldrT="[Text]"/>
      <dgm:spPr/>
      <dgm:t>
        <a:bodyPr/>
        <a:lstStyle/>
        <a:p>
          <a:r>
            <a:rPr lang="en-US"/>
            <a:t>Connected/Disconnected</a:t>
          </a:r>
        </a:p>
      </dgm:t>
    </dgm:pt>
    <dgm:pt modelId="{7B004B78-958B-45D5-8817-705D6C6C964E}" type="parTrans" cxnId="{02FF64FE-6BC0-432A-90D8-D09F8D606051}">
      <dgm:prSet/>
      <dgm:spPr/>
      <dgm:t>
        <a:bodyPr/>
        <a:lstStyle/>
        <a:p>
          <a:endParaRPr lang="en-US"/>
        </a:p>
      </dgm:t>
    </dgm:pt>
    <dgm:pt modelId="{8AF4E793-3B4F-451B-A819-45852A01A22F}" type="sibTrans" cxnId="{02FF64FE-6BC0-432A-90D8-D09F8D606051}">
      <dgm:prSet/>
      <dgm:spPr/>
      <dgm:t>
        <a:bodyPr/>
        <a:lstStyle/>
        <a:p>
          <a:endParaRPr lang="en-US"/>
        </a:p>
      </dgm:t>
    </dgm:pt>
    <dgm:pt modelId="{FFB5E1D7-002D-40EA-B5B8-21BB15E319B9}">
      <dgm:prSet phldrT="[Text]"/>
      <dgm:spPr/>
      <dgm:t>
        <a:bodyPr/>
        <a:lstStyle/>
        <a:p>
          <a:r>
            <a:rPr lang="en-US"/>
            <a:t>Notified/Pending</a:t>
          </a:r>
        </a:p>
      </dgm:t>
    </dgm:pt>
    <dgm:pt modelId="{125D28CF-589A-4026-A56E-DE127C8C201A}" type="parTrans" cxnId="{D610875F-9537-45A5-8D9A-F128767C1BCF}">
      <dgm:prSet/>
      <dgm:spPr/>
      <dgm:t>
        <a:bodyPr/>
        <a:lstStyle/>
        <a:p>
          <a:endParaRPr lang="en-US"/>
        </a:p>
      </dgm:t>
    </dgm:pt>
    <dgm:pt modelId="{9F8C97FE-2493-4F72-8867-5DD0E4694CD7}" type="sibTrans" cxnId="{D610875F-9537-45A5-8D9A-F128767C1BCF}">
      <dgm:prSet/>
      <dgm:spPr/>
      <dgm:t>
        <a:bodyPr/>
        <a:lstStyle/>
        <a:p>
          <a:endParaRPr lang="en-US"/>
        </a:p>
      </dgm:t>
    </dgm:pt>
    <dgm:pt modelId="{2D0B3E74-C626-4EFE-B16B-310202265001}">
      <dgm:prSet phldrT="[Text]"/>
      <dgm:spPr/>
      <dgm:t>
        <a:bodyPr/>
        <a:lstStyle/>
        <a:p>
          <a:r>
            <a:rPr lang="en-US"/>
            <a:t>States</a:t>
          </a:r>
        </a:p>
      </dgm:t>
    </dgm:pt>
    <dgm:pt modelId="{DDEF89AA-6DC1-4A2A-86BF-46A51F5EAEAB}" type="sibTrans" cxnId="{B0E313F9-7880-4F15-810D-FF5A3D21C6AF}">
      <dgm:prSet/>
      <dgm:spPr/>
      <dgm:t>
        <a:bodyPr/>
        <a:lstStyle/>
        <a:p>
          <a:endParaRPr lang="en-US"/>
        </a:p>
      </dgm:t>
    </dgm:pt>
    <dgm:pt modelId="{BC3E398D-2AAC-4F39-BFAC-A34AD38F5C30}" type="parTrans" cxnId="{B0E313F9-7880-4F15-810D-FF5A3D21C6AF}">
      <dgm:prSet/>
      <dgm:spPr/>
      <dgm:t>
        <a:bodyPr/>
        <a:lstStyle/>
        <a:p>
          <a:endParaRPr lang="en-US"/>
        </a:p>
      </dgm:t>
    </dgm:pt>
    <dgm:pt modelId="{2921CA0C-5A05-4093-8D37-DBEC377F5663}">
      <dgm:prSet phldrT="[Text]"/>
      <dgm:spPr/>
      <dgm:t>
        <a:bodyPr/>
        <a:lstStyle/>
        <a:p>
          <a:r>
            <a:rPr lang="en-US"/>
            <a:t>Last notification</a:t>
          </a:r>
        </a:p>
      </dgm:t>
    </dgm:pt>
    <dgm:pt modelId="{FF88198C-6AFE-4251-963C-BB90B19C90BE}" type="parTrans" cxnId="{34D17C28-DD52-40B1-A759-ACCBB85B6BFC}">
      <dgm:prSet/>
      <dgm:spPr/>
      <dgm:t>
        <a:bodyPr/>
        <a:lstStyle/>
        <a:p>
          <a:endParaRPr lang="en-US"/>
        </a:p>
      </dgm:t>
    </dgm:pt>
    <dgm:pt modelId="{657ECD3F-6309-4009-81DA-1DA7443B817D}" type="sibTrans" cxnId="{34D17C28-DD52-40B1-A759-ACCBB85B6BFC}">
      <dgm:prSet/>
      <dgm:spPr/>
      <dgm:t>
        <a:bodyPr/>
        <a:lstStyle/>
        <a:p>
          <a:endParaRPr lang="en-US"/>
        </a:p>
      </dgm:t>
    </dgm:pt>
    <dgm:pt modelId="{8AB62CFE-D928-4D0C-9059-0B573D46193A}">
      <dgm:prSet phldrT="[Text]"/>
      <dgm:spPr/>
      <dgm:t>
        <a:bodyPr/>
        <a:lstStyle/>
        <a:p>
          <a:r>
            <a:rPr lang="en-US"/>
            <a:t>Components</a:t>
          </a:r>
        </a:p>
      </dgm:t>
    </dgm:pt>
    <dgm:pt modelId="{11BBAE57-C4AA-4413-9052-4F4763DA0AD8}" type="sibTrans" cxnId="{39FF9E0E-A3EB-48C7-AD03-67A228940DC1}">
      <dgm:prSet/>
      <dgm:spPr/>
      <dgm:t>
        <a:bodyPr/>
        <a:lstStyle/>
        <a:p>
          <a:endParaRPr lang="en-US"/>
        </a:p>
      </dgm:t>
    </dgm:pt>
    <dgm:pt modelId="{D538C29F-1C83-4D3B-BF7B-970C86FA5EED}" type="parTrans" cxnId="{39FF9E0E-A3EB-48C7-AD03-67A228940DC1}">
      <dgm:prSet/>
      <dgm:spPr/>
      <dgm:t>
        <a:bodyPr/>
        <a:lstStyle/>
        <a:p>
          <a:endParaRPr lang="en-US"/>
        </a:p>
      </dgm:t>
    </dgm:pt>
    <dgm:pt modelId="{9267F71E-7204-47F1-9810-2124BB4F71B8}">
      <dgm:prSet phldrT="[Text]"/>
      <dgm:spPr/>
      <dgm:t>
        <a:bodyPr/>
        <a:lstStyle/>
        <a:p>
          <a:r>
            <a:rPr lang="en-US"/>
            <a:t>Service/In-memory</a:t>
          </a:r>
        </a:p>
      </dgm:t>
    </dgm:pt>
    <dgm:pt modelId="{35F956CA-C7BC-4E12-9286-DB8023AFFD05}" type="parTrans" cxnId="{7D6BBF36-19AD-48AD-95AB-0516C7FAC0A5}">
      <dgm:prSet/>
      <dgm:spPr/>
      <dgm:t>
        <a:bodyPr/>
        <a:lstStyle/>
        <a:p>
          <a:endParaRPr lang="en-US"/>
        </a:p>
      </dgm:t>
    </dgm:pt>
    <dgm:pt modelId="{90E2E9FA-9D8D-4BA6-9EE1-F0E6745D76EB}" type="sibTrans" cxnId="{7D6BBF36-19AD-48AD-95AB-0516C7FAC0A5}">
      <dgm:prSet/>
      <dgm:spPr/>
      <dgm:t>
        <a:bodyPr/>
        <a:lstStyle/>
        <a:p>
          <a:endParaRPr lang="en-US"/>
        </a:p>
      </dgm:t>
    </dgm:pt>
    <dgm:pt modelId="{4341173F-171B-4099-B94B-F649129F7FDB}">
      <dgm:prSet phldrT="[Text]"/>
      <dgm:spPr/>
      <dgm:t>
        <a:bodyPr/>
        <a:lstStyle/>
        <a:p>
          <a:r>
            <a:rPr lang="en-US"/>
            <a:t>Database/Persistence</a:t>
          </a:r>
        </a:p>
      </dgm:t>
    </dgm:pt>
    <dgm:pt modelId="{5916DB27-49BA-4ACB-B815-AF7C786694CB}" type="parTrans" cxnId="{9FD4858C-5E2D-431C-B2B3-4394C362E64A}">
      <dgm:prSet/>
      <dgm:spPr/>
      <dgm:t>
        <a:bodyPr/>
        <a:lstStyle/>
        <a:p>
          <a:endParaRPr lang="en-US"/>
        </a:p>
      </dgm:t>
    </dgm:pt>
    <dgm:pt modelId="{B4AF4B33-5EF0-4A4F-8127-0DF0DBF66846}" type="sibTrans" cxnId="{9FD4858C-5E2D-431C-B2B3-4394C362E64A}">
      <dgm:prSet/>
      <dgm:spPr/>
      <dgm:t>
        <a:bodyPr/>
        <a:lstStyle/>
        <a:p>
          <a:endParaRPr lang="en-US"/>
        </a:p>
      </dgm:t>
    </dgm:pt>
    <dgm:pt modelId="{BE6254C3-4032-4B68-9457-7B14EAC828D3}">
      <dgm:prSet phldrT="[Text]"/>
      <dgm:spPr/>
      <dgm:t>
        <a:bodyPr/>
        <a:lstStyle/>
        <a:p>
          <a:r>
            <a:rPr lang="en-US"/>
            <a:t>Client/Notified-State</a:t>
          </a:r>
        </a:p>
      </dgm:t>
    </dgm:pt>
    <dgm:pt modelId="{A76A0F38-D45E-43E3-82F4-E47251124827}" type="parTrans" cxnId="{8FB5E0B6-3DB3-46FA-A83B-BB3419FBA284}">
      <dgm:prSet/>
      <dgm:spPr/>
      <dgm:t>
        <a:bodyPr/>
        <a:lstStyle/>
        <a:p>
          <a:endParaRPr lang="en-US"/>
        </a:p>
      </dgm:t>
    </dgm:pt>
    <dgm:pt modelId="{FD489D8F-C401-4B07-A75F-80E56EBE42C2}" type="sibTrans" cxnId="{8FB5E0B6-3DB3-46FA-A83B-BB3419FBA284}">
      <dgm:prSet/>
      <dgm:spPr/>
      <dgm:t>
        <a:bodyPr/>
        <a:lstStyle/>
        <a:p>
          <a:endParaRPr lang="en-US"/>
        </a:p>
      </dgm:t>
    </dgm:pt>
    <dgm:pt modelId="{3E7BBF0D-24F5-4B30-8C1A-4423AC27F034}">
      <dgm:prSet phldrT="[Text]"/>
      <dgm:spPr/>
      <dgm:t>
        <a:bodyPr/>
        <a:lstStyle/>
        <a:p>
          <a:r>
            <a:rPr lang="en-US"/>
            <a:t>Notifications received </a:t>
          </a:r>
        </a:p>
      </dgm:t>
    </dgm:pt>
    <dgm:pt modelId="{018BEA63-5191-4D82-A0C0-FC13DA06D40A}" type="parTrans" cxnId="{51DD6617-6664-4FD6-B861-7ED8E619F78A}">
      <dgm:prSet/>
      <dgm:spPr/>
      <dgm:t>
        <a:bodyPr/>
        <a:lstStyle/>
        <a:p>
          <a:endParaRPr lang="en-US"/>
        </a:p>
      </dgm:t>
    </dgm:pt>
    <dgm:pt modelId="{6F4FEDA1-FB16-4CAF-BA87-A913C449FF54}" type="sibTrans" cxnId="{51DD6617-6664-4FD6-B861-7ED8E619F78A}">
      <dgm:prSet/>
      <dgm:spPr/>
      <dgm:t>
        <a:bodyPr/>
        <a:lstStyle/>
        <a:p>
          <a:endParaRPr lang="en-US"/>
        </a:p>
      </dgm:t>
    </dgm:pt>
    <dgm:pt modelId="{0F4DBF3F-98EB-4806-8AF1-41BAD60821DF}">
      <dgm:prSet phldrT="[Text]"/>
      <dgm:spPr/>
      <dgm:t>
        <a:bodyPr/>
        <a:lstStyle/>
        <a:p>
          <a:endParaRPr lang="en-US"/>
        </a:p>
      </dgm:t>
    </dgm:pt>
    <dgm:pt modelId="{32BE2EDE-7DA1-47F8-95F8-C4414C25A0FD}" type="parTrans" cxnId="{4AD7531C-BAD7-461D-BC38-95C44759E6C4}">
      <dgm:prSet/>
      <dgm:spPr/>
      <dgm:t>
        <a:bodyPr/>
        <a:lstStyle/>
        <a:p>
          <a:endParaRPr lang="en-US"/>
        </a:p>
      </dgm:t>
    </dgm:pt>
    <dgm:pt modelId="{C1308145-BF8E-407E-8C81-E68A3E703197}" type="sibTrans" cxnId="{4AD7531C-BAD7-461D-BC38-95C44759E6C4}">
      <dgm:prSet/>
      <dgm:spPr/>
      <dgm:t>
        <a:bodyPr/>
        <a:lstStyle/>
        <a:p>
          <a:endParaRPr lang="en-US"/>
        </a:p>
      </dgm:t>
    </dgm:pt>
    <dgm:pt modelId="{F13D1055-E4B4-4887-9D6B-6D24ED43108E}">
      <dgm:prSet phldrT="[Text]"/>
      <dgm:spPr/>
      <dgm:t>
        <a:bodyPr/>
        <a:lstStyle/>
        <a:p>
          <a:endParaRPr lang="en-US"/>
        </a:p>
      </dgm:t>
    </dgm:pt>
    <dgm:pt modelId="{2D07D14C-6222-4857-999B-96323E09A090}" type="parTrans" cxnId="{F8910304-5CC6-4971-B410-457DFC7D5719}">
      <dgm:prSet/>
      <dgm:spPr/>
      <dgm:t>
        <a:bodyPr/>
        <a:lstStyle/>
        <a:p>
          <a:endParaRPr lang="en-US"/>
        </a:p>
      </dgm:t>
    </dgm:pt>
    <dgm:pt modelId="{0E379A6C-8544-4692-98A7-09484DF2BB05}" type="sibTrans" cxnId="{F8910304-5CC6-4971-B410-457DFC7D5719}">
      <dgm:prSet/>
      <dgm:spPr/>
      <dgm:t>
        <a:bodyPr/>
        <a:lstStyle/>
        <a:p>
          <a:endParaRPr lang="en-US"/>
        </a:p>
      </dgm:t>
    </dgm:pt>
    <dgm:pt modelId="{2AC00DE3-7C35-43A0-87F2-CB52157EE44B}">
      <dgm:prSet phldrT="[Text]"/>
      <dgm:spPr/>
      <dgm:t>
        <a:bodyPr/>
        <a:lstStyle/>
        <a:p>
          <a:endParaRPr lang="en-US"/>
        </a:p>
      </dgm:t>
    </dgm:pt>
    <dgm:pt modelId="{9A78FAAD-5D70-4854-89BA-07DB440B4250}" type="parTrans" cxnId="{4E5B3DFD-2686-4DA2-83E4-0F8F34385A01}">
      <dgm:prSet/>
      <dgm:spPr/>
      <dgm:t>
        <a:bodyPr/>
        <a:lstStyle/>
        <a:p>
          <a:endParaRPr lang="en-US"/>
        </a:p>
      </dgm:t>
    </dgm:pt>
    <dgm:pt modelId="{345038E6-7139-48BA-A4E6-054A65B4C618}" type="sibTrans" cxnId="{4E5B3DFD-2686-4DA2-83E4-0F8F34385A01}">
      <dgm:prSet/>
      <dgm:spPr/>
      <dgm:t>
        <a:bodyPr/>
        <a:lstStyle/>
        <a:p>
          <a:endParaRPr lang="en-US"/>
        </a:p>
      </dgm:t>
    </dgm:pt>
    <dgm:pt modelId="{23CAD139-E142-4A8A-B4B4-0772F1C921B4}">
      <dgm:prSet phldrT="[Text]"/>
      <dgm:spPr/>
      <dgm:t>
        <a:bodyPr/>
        <a:lstStyle/>
        <a:p>
          <a:endParaRPr lang="en-US"/>
        </a:p>
      </dgm:t>
    </dgm:pt>
    <dgm:pt modelId="{999A392F-EB6F-4E70-B38E-8E181EED2ABD}" type="parTrans" cxnId="{660D8FF6-EDD4-4F72-80B5-DD11FB80FA48}">
      <dgm:prSet/>
      <dgm:spPr/>
      <dgm:t>
        <a:bodyPr/>
        <a:lstStyle/>
        <a:p>
          <a:endParaRPr lang="en-US"/>
        </a:p>
      </dgm:t>
    </dgm:pt>
    <dgm:pt modelId="{FA2C002E-D433-46A1-A90C-3BD88A9677DD}" type="sibTrans" cxnId="{660D8FF6-EDD4-4F72-80B5-DD11FB80FA48}">
      <dgm:prSet/>
      <dgm:spPr/>
      <dgm:t>
        <a:bodyPr/>
        <a:lstStyle/>
        <a:p>
          <a:endParaRPr lang="en-US"/>
        </a:p>
      </dgm:t>
    </dgm:pt>
    <dgm:pt modelId="{638C07FD-474F-43F3-857E-A6F2DF64613C}">
      <dgm:prSet phldrT="[Text]"/>
      <dgm:spPr/>
      <dgm:t>
        <a:bodyPr/>
        <a:lstStyle/>
        <a:p>
          <a:endParaRPr lang="en-US"/>
        </a:p>
      </dgm:t>
    </dgm:pt>
    <dgm:pt modelId="{3C7346ED-00F6-424D-B45D-64B1DCA39548}" type="parTrans" cxnId="{C617CA93-3D66-41EA-9C23-BD479B23DB11}">
      <dgm:prSet/>
      <dgm:spPr/>
      <dgm:t>
        <a:bodyPr/>
        <a:lstStyle/>
        <a:p>
          <a:endParaRPr lang="en-US"/>
        </a:p>
      </dgm:t>
    </dgm:pt>
    <dgm:pt modelId="{B517E54C-68DD-49F4-8A0E-9F6D9D34ED9C}" type="sibTrans" cxnId="{C617CA93-3D66-41EA-9C23-BD479B23DB11}">
      <dgm:prSet/>
      <dgm:spPr/>
      <dgm:t>
        <a:bodyPr/>
        <a:lstStyle/>
        <a:p>
          <a:endParaRPr lang="en-US"/>
        </a:p>
      </dgm:t>
    </dgm:pt>
    <dgm:pt modelId="{2BF47E74-F75B-4426-AF47-DCB3B1DDC36A}">
      <dgm:prSet phldrT="[Text]"/>
      <dgm:spPr/>
      <dgm:t>
        <a:bodyPr/>
        <a:lstStyle/>
        <a:p>
          <a:endParaRPr lang="en-US"/>
        </a:p>
      </dgm:t>
    </dgm:pt>
    <dgm:pt modelId="{AAE6EE75-88EB-4A02-B34C-99776CD82DFD}" type="parTrans" cxnId="{68AD2BA6-7E9F-4957-B3BC-ECB7AD3018AF}">
      <dgm:prSet/>
      <dgm:spPr/>
      <dgm:t>
        <a:bodyPr/>
        <a:lstStyle/>
        <a:p>
          <a:endParaRPr lang="en-US"/>
        </a:p>
      </dgm:t>
    </dgm:pt>
    <dgm:pt modelId="{5B9C24C7-8600-4AE8-AEB1-47F7851D6263}" type="sibTrans" cxnId="{68AD2BA6-7E9F-4957-B3BC-ECB7AD3018AF}">
      <dgm:prSet/>
      <dgm:spPr/>
      <dgm:t>
        <a:bodyPr/>
        <a:lstStyle/>
        <a:p>
          <a:endParaRPr lang="en-US"/>
        </a:p>
      </dgm:t>
    </dgm:pt>
    <dgm:pt modelId="{8772B3B8-F760-4ABE-AD0F-E4DA7AC8FCBB}" type="pres">
      <dgm:prSet presAssocID="{5E57EC36-B81F-4EF8-94FE-E5C8F9D7E7CD}" presName="Name0" presStyleCnt="0">
        <dgm:presLayoutVars>
          <dgm:dir/>
          <dgm:animLvl val="lvl"/>
          <dgm:resizeHandles val="exact"/>
        </dgm:presLayoutVars>
      </dgm:prSet>
      <dgm:spPr/>
    </dgm:pt>
    <dgm:pt modelId="{F81B8B7A-CF4B-4367-B32F-FF4AC456787C}" type="pres">
      <dgm:prSet presAssocID="{8AB62CFE-D928-4D0C-9059-0B573D46193A}" presName="composite" presStyleCnt="0"/>
      <dgm:spPr/>
    </dgm:pt>
    <dgm:pt modelId="{98F08E4A-1129-4B38-9EC5-8D161261AB11}" type="pres">
      <dgm:prSet presAssocID="{8AB62CFE-D928-4D0C-9059-0B573D46193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F84BF71-C084-4FDE-AF9F-3BE47C9FFBE6}" type="pres">
      <dgm:prSet presAssocID="{8AB62CFE-D928-4D0C-9059-0B573D46193A}" presName="desTx" presStyleLbl="alignAccFollowNode1" presStyleIdx="0" presStyleCnt="2">
        <dgm:presLayoutVars>
          <dgm:bulletEnabled val="1"/>
        </dgm:presLayoutVars>
      </dgm:prSet>
      <dgm:spPr/>
    </dgm:pt>
    <dgm:pt modelId="{5E180646-0452-4035-8E64-29F325884685}" type="pres">
      <dgm:prSet presAssocID="{11BBAE57-C4AA-4413-9052-4F4763DA0AD8}" presName="space" presStyleCnt="0"/>
      <dgm:spPr/>
    </dgm:pt>
    <dgm:pt modelId="{5BCFB536-E7E0-4EC0-A7C7-7E956D5FE228}" type="pres">
      <dgm:prSet presAssocID="{2D0B3E74-C626-4EFE-B16B-310202265001}" presName="composite" presStyleCnt="0"/>
      <dgm:spPr/>
    </dgm:pt>
    <dgm:pt modelId="{3C8CBF40-44B6-411F-9976-E865FD7D4067}" type="pres">
      <dgm:prSet presAssocID="{2D0B3E74-C626-4EFE-B16B-31020226500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2941FA9-E80B-4E23-966F-FECE3E1C5C1E}" type="pres">
      <dgm:prSet presAssocID="{2D0B3E74-C626-4EFE-B16B-31020226500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8910304-5CC6-4971-B410-457DFC7D5719}" srcId="{8AB62CFE-D928-4D0C-9059-0B573D46193A}" destId="{F13D1055-E4B4-4887-9D6B-6D24ED43108E}" srcOrd="3" destOrd="0" parTransId="{2D07D14C-6222-4857-999B-96323E09A090}" sibTransId="{0E379A6C-8544-4692-98A7-09484DF2BB05}"/>
    <dgm:cxn modelId="{39FF9E0E-A3EB-48C7-AD03-67A228940DC1}" srcId="{5E57EC36-B81F-4EF8-94FE-E5C8F9D7E7CD}" destId="{8AB62CFE-D928-4D0C-9059-0B573D46193A}" srcOrd="0" destOrd="0" parTransId="{D538C29F-1C83-4D3B-BF7B-970C86FA5EED}" sibTransId="{11BBAE57-C4AA-4413-9052-4F4763DA0AD8}"/>
    <dgm:cxn modelId="{0BDC170F-A101-4A4A-9736-F49B0BFD7B77}" type="presOf" srcId="{BE6254C3-4032-4B68-9457-7B14EAC828D3}" destId="{2F84BF71-C084-4FDE-AF9F-3BE47C9FFBE6}" srcOrd="0" destOrd="6" presId="urn:microsoft.com/office/officeart/2005/8/layout/hList1"/>
    <dgm:cxn modelId="{51DD6617-6664-4FD6-B861-7ED8E619F78A}" srcId="{2D0B3E74-C626-4EFE-B16B-310202265001}" destId="{3E7BBF0D-24F5-4B30-8C1A-4423AC27F034}" srcOrd="6" destOrd="0" parTransId="{018BEA63-5191-4D82-A0C0-FC13DA06D40A}" sibTransId="{6F4FEDA1-FB16-4CAF-BA87-A913C449FF54}"/>
    <dgm:cxn modelId="{1D479C19-1D96-4AC9-9E6E-C4A90A1FA769}" type="presOf" srcId="{2AC00DE3-7C35-43A0-87F2-CB52157EE44B}" destId="{2F84BF71-C084-4FDE-AF9F-3BE47C9FFBE6}" srcOrd="0" destOrd="5" presId="urn:microsoft.com/office/officeart/2005/8/layout/hList1"/>
    <dgm:cxn modelId="{4AD7531C-BAD7-461D-BC38-95C44759E6C4}" srcId="{8AB62CFE-D928-4D0C-9059-0B573D46193A}" destId="{0F4DBF3F-98EB-4806-8AF1-41BAD60821DF}" srcOrd="1" destOrd="0" parTransId="{32BE2EDE-7DA1-47F8-95F8-C4414C25A0FD}" sibTransId="{C1308145-BF8E-407E-8C81-E68A3E703197}"/>
    <dgm:cxn modelId="{388D7620-326E-4B6D-8483-C7F609C709D2}" type="presOf" srcId="{0F4DBF3F-98EB-4806-8AF1-41BAD60821DF}" destId="{2F84BF71-C084-4FDE-AF9F-3BE47C9FFBE6}" srcOrd="0" destOrd="1" presId="urn:microsoft.com/office/officeart/2005/8/layout/hList1"/>
    <dgm:cxn modelId="{34D17C28-DD52-40B1-A759-ACCBB85B6BFC}" srcId="{2D0B3E74-C626-4EFE-B16B-310202265001}" destId="{2921CA0C-5A05-4093-8D37-DBEC377F5663}" srcOrd="4" destOrd="0" parTransId="{FF88198C-6AFE-4251-963C-BB90B19C90BE}" sibTransId="{657ECD3F-6309-4009-81DA-1DA7443B817D}"/>
    <dgm:cxn modelId="{2838852F-13B1-4737-83F3-C6041DB7BCA5}" type="presOf" srcId="{97623564-0415-4FF7-8279-15A1D7ABEF2F}" destId="{92941FA9-E80B-4E23-966F-FECE3E1C5C1E}" srcOrd="0" destOrd="0" presId="urn:microsoft.com/office/officeart/2005/8/layout/hList1"/>
    <dgm:cxn modelId="{7D6BBF36-19AD-48AD-95AB-0516C7FAC0A5}" srcId="{8AB62CFE-D928-4D0C-9059-0B573D46193A}" destId="{9267F71E-7204-47F1-9810-2124BB4F71B8}" srcOrd="2" destOrd="0" parTransId="{35F956CA-C7BC-4E12-9286-DB8023AFFD05}" sibTransId="{90E2E9FA-9D8D-4BA6-9EE1-F0E6745D76EB}"/>
    <dgm:cxn modelId="{C7ACBA3B-4CDD-4728-8B67-9D0993140717}" type="presOf" srcId="{FFB5E1D7-002D-40EA-B5B8-21BB15E319B9}" destId="{92941FA9-E80B-4E23-966F-FECE3E1C5C1E}" srcOrd="0" destOrd="2" presId="urn:microsoft.com/office/officeart/2005/8/layout/hList1"/>
    <dgm:cxn modelId="{01A88E3C-7128-4B9B-970B-8E2349B0CEB8}" type="presOf" srcId="{F13D1055-E4B4-4887-9D6B-6D24ED43108E}" destId="{2F84BF71-C084-4FDE-AF9F-3BE47C9FFBE6}" srcOrd="0" destOrd="3" presId="urn:microsoft.com/office/officeart/2005/8/layout/hList1"/>
    <dgm:cxn modelId="{D610875F-9537-45A5-8D9A-F128767C1BCF}" srcId="{2D0B3E74-C626-4EFE-B16B-310202265001}" destId="{FFB5E1D7-002D-40EA-B5B8-21BB15E319B9}" srcOrd="2" destOrd="0" parTransId="{125D28CF-589A-4026-A56E-DE127C8C201A}" sibTransId="{9F8C97FE-2493-4F72-8867-5DD0E4694CD7}"/>
    <dgm:cxn modelId="{E63F3463-5F57-4F73-AE2F-7546800D20B3}" type="presOf" srcId="{9267F71E-7204-47F1-9810-2124BB4F71B8}" destId="{2F84BF71-C084-4FDE-AF9F-3BE47C9FFBE6}" srcOrd="0" destOrd="2" presId="urn:microsoft.com/office/officeart/2005/8/layout/hList1"/>
    <dgm:cxn modelId="{C30D5648-9251-4127-BF76-BEC4198AA9D7}" type="presOf" srcId="{2BF47E74-F75B-4426-AF47-DCB3B1DDC36A}" destId="{92941FA9-E80B-4E23-966F-FECE3E1C5C1E}" srcOrd="0" destOrd="5" presId="urn:microsoft.com/office/officeart/2005/8/layout/hList1"/>
    <dgm:cxn modelId="{C3E7A24B-1214-4B22-B14E-66BC4CCA558E}" type="presOf" srcId="{8AB62CFE-D928-4D0C-9059-0B573D46193A}" destId="{98F08E4A-1129-4B38-9EC5-8D161261AB11}" srcOrd="0" destOrd="0" presId="urn:microsoft.com/office/officeart/2005/8/layout/hList1"/>
    <dgm:cxn modelId="{534F5555-5C36-4EC8-A347-B43FB02BBC27}" type="presOf" srcId="{2921CA0C-5A05-4093-8D37-DBEC377F5663}" destId="{92941FA9-E80B-4E23-966F-FECE3E1C5C1E}" srcOrd="0" destOrd="4" presId="urn:microsoft.com/office/officeart/2005/8/layout/hList1"/>
    <dgm:cxn modelId="{EE6D9F5A-3664-43BE-B7C3-F7D9299B4B0C}" type="presOf" srcId="{3E7BBF0D-24F5-4B30-8C1A-4423AC27F034}" destId="{92941FA9-E80B-4E23-966F-FECE3E1C5C1E}" srcOrd="0" destOrd="6" presId="urn:microsoft.com/office/officeart/2005/8/layout/hList1"/>
    <dgm:cxn modelId="{FE69AD8A-2E6E-4E6A-89FD-B1C86C7EB625}" type="presOf" srcId="{2D0B3E74-C626-4EFE-B16B-310202265001}" destId="{3C8CBF40-44B6-411F-9976-E865FD7D4067}" srcOrd="0" destOrd="0" presId="urn:microsoft.com/office/officeart/2005/8/layout/hList1"/>
    <dgm:cxn modelId="{9FD4858C-5E2D-431C-B2B3-4394C362E64A}" srcId="{8AB62CFE-D928-4D0C-9059-0B573D46193A}" destId="{4341173F-171B-4099-B94B-F649129F7FDB}" srcOrd="4" destOrd="0" parTransId="{5916DB27-49BA-4ACB-B815-AF7C786694CB}" sibTransId="{B4AF4B33-5EF0-4A4F-8127-0DF0DBF66846}"/>
    <dgm:cxn modelId="{C617CA93-3D66-41EA-9C23-BD479B23DB11}" srcId="{2D0B3E74-C626-4EFE-B16B-310202265001}" destId="{638C07FD-474F-43F3-857E-A6F2DF64613C}" srcOrd="3" destOrd="0" parTransId="{3C7346ED-00F6-424D-B45D-64B1DCA39548}" sibTransId="{B517E54C-68DD-49F4-8A0E-9F6D9D34ED9C}"/>
    <dgm:cxn modelId="{1375CE97-79E6-43B5-986A-75873CFF3A74}" type="presOf" srcId="{4341173F-171B-4099-B94B-F649129F7FDB}" destId="{2F84BF71-C084-4FDE-AF9F-3BE47C9FFBE6}" srcOrd="0" destOrd="4" presId="urn:microsoft.com/office/officeart/2005/8/layout/hList1"/>
    <dgm:cxn modelId="{68AD2BA6-7E9F-4957-B3BC-ECB7AD3018AF}" srcId="{2D0B3E74-C626-4EFE-B16B-310202265001}" destId="{2BF47E74-F75B-4426-AF47-DCB3B1DDC36A}" srcOrd="5" destOrd="0" parTransId="{AAE6EE75-88EB-4A02-B34C-99776CD82DFD}" sibTransId="{5B9C24C7-8600-4AE8-AEB1-47F7851D6263}"/>
    <dgm:cxn modelId="{8FB5E0B6-3DB3-46FA-A83B-BB3419FBA284}" srcId="{8AB62CFE-D928-4D0C-9059-0B573D46193A}" destId="{BE6254C3-4032-4B68-9457-7B14EAC828D3}" srcOrd="6" destOrd="0" parTransId="{A76A0F38-D45E-43E3-82F4-E47251124827}" sibTransId="{FD489D8F-C401-4B07-A75F-80E56EBE42C2}"/>
    <dgm:cxn modelId="{6A0631CD-B629-44F9-B034-6B9582C3B092}" srcId="{8AB62CFE-D928-4D0C-9059-0B573D46193A}" destId="{6199C3C8-ECE9-4F93-9D29-013A8CAFE76D}" srcOrd="0" destOrd="0" parTransId="{1F43E027-66BC-430D-9DCC-6AE63E13CD56}" sibTransId="{9CC1A687-DB2F-4422-B7B8-9BACBE589016}"/>
    <dgm:cxn modelId="{80B977DA-B5D7-4BBF-A6D7-818D036B482C}" type="presOf" srcId="{23CAD139-E142-4A8A-B4B4-0772F1C921B4}" destId="{92941FA9-E80B-4E23-966F-FECE3E1C5C1E}" srcOrd="0" destOrd="1" presId="urn:microsoft.com/office/officeart/2005/8/layout/hList1"/>
    <dgm:cxn modelId="{384FD7DA-94ED-4F3D-9FA8-7FD4B08B3742}" type="presOf" srcId="{638C07FD-474F-43F3-857E-A6F2DF64613C}" destId="{92941FA9-E80B-4E23-966F-FECE3E1C5C1E}" srcOrd="0" destOrd="3" presId="urn:microsoft.com/office/officeart/2005/8/layout/hList1"/>
    <dgm:cxn modelId="{E8A3BFEA-2C9D-4794-A751-1D33D0DFE674}" type="presOf" srcId="{5E57EC36-B81F-4EF8-94FE-E5C8F9D7E7CD}" destId="{8772B3B8-F760-4ABE-AD0F-E4DA7AC8FCBB}" srcOrd="0" destOrd="0" presId="urn:microsoft.com/office/officeart/2005/8/layout/hList1"/>
    <dgm:cxn modelId="{D12586EC-9A5A-4488-9C3D-C2BE915752CF}" type="presOf" srcId="{6199C3C8-ECE9-4F93-9D29-013A8CAFE76D}" destId="{2F84BF71-C084-4FDE-AF9F-3BE47C9FFBE6}" srcOrd="0" destOrd="0" presId="urn:microsoft.com/office/officeart/2005/8/layout/hList1"/>
    <dgm:cxn modelId="{660D8FF6-EDD4-4F72-80B5-DD11FB80FA48}" srcId="{2D0B3E74-C626-4EFE-B16B-310202265001}" destId="{23CAD139-E142-4A8A-B4B4-0772F1C921B4}" srcOrd="1" destOrd="0" parTransId="{999A392F-EB6F-4E70-B38E-8E181EED2ABD}" sibTransId="{FA2C002E-D433-46A1-A90C-3BD88A9677DD}"/>
    <dgm:cxn modelId="{B0E313F9-7880-4F15-810D-FF5A3D21C6AF}" srcId="{5E57EC36-B81F-4EF8-94FE-E5C8F9D7E7CD}" destId="{2D0B3E74-C626-4EFE-B16B-310202265001}" srcOrd="1" destOrd="0" parTransId="{BC3E398D-2AAC-4F39-BFAC-A34AD38F5C30}" sibTransId="{DDEF89AA-6DC1-4A2A-86BF-46A51F5EAEAB}"/>
    <dgm:cxn modelId="{4E5B3DFD-2686-4DA2-83E4-0F8F34385A01}" srcId="{8AB62CFE-D928-4D0C-9059-0B573D46193A}" destId="{2AC00DE3-7C35-43A0-87F2-CB52157EE44B}" srcOrd="5" destOrd="0" parTransId="{9A78FAAD-5D70-4854-89BA-07DB440B4250}" sibTransId="{345038E6-7139-48BA-A4E6-054A65B4C618}"/>
    <dgm:cxn modelId="{02FF64FE-6BC0-432A-90D8-D09F8D606051}" srcId="{2D0B3E74-C626-4EFE-B16B-310202265001}" destId="{97623564-0415-4FF7-8279-15A1D7ABEF2F}" srcOrd="0" destOrd="0" parTransId="{7B004B78-958B-45D5-8817-705D6C6C964E}" sibTransId="{8AF4E793-3B4F-451B-A819-45852A01A22F}"/>
    <dgm:cxn modelId="{EB40BD73-94AE-4798-A4DF-F77491368196}" type="presParOf" srcId="{8772B3B8-F760-4ABE-AD0F-E4DA7AC8FCBB}" destId="{F81B8B7A-CF4B-4367-B32F-FF4AC456787C}" srcOrd="0" destOrd="0" presId="urn:microsoft.com/office/officeart/2005/8/layout/hList1"/>
    <dgm:cxn modelId="{948A4319-6800-41A8-9E12-C6C3BFB2F772}" type="presParOf" srcId="{F81B8B7A-CF4B-4367-B32F-FF4AC456787C}" destId="{98F08E4A-1129-4B38-9EC5-8D161261AB11}" srcOrd="0" destOrd="0" presId="urn:microsoft.com/office/officeart/2005/8/layout/hList1"/>
    <dgm:cxn modelId="{0BCAF2F0-CDE0-446D-9986-7EEC2A345F9C}" type="presParOf" srcId="{F81B8B7A-CF4B-4367-B32F-FF4AC456787C}" destId="{2F84BF71-C084-4FDE-AF9F-3BE47C9FFBE6}" srcOrd="1" destOrd="0" presId="urn:microsoft.com/office/officeart/2005/8/layout/hList1"/>
    <dgm:cxn modelId="{AD9496AD-4DD4-408F-93C0-FC5F72A1490F}" type="presParOf" srcId="{8772B3B8-F760-4ABE-AD0F-E4DA7AC8FCBB}" destId="{5E180646-0452-4035-8E64-29F325884685}" srcOrd="1" destOrd="0" presId="urn:microsoft.com/office/officeart/2005/8/layout/hList1"/>
    <dgm:cxn modelId="{020D7CEF-166B-4038-B544-D1F76C324FB7}" type="presParOf" srcId="{8772B3B8-F760-4ABE-AD0F-E4DA7AC8FCBB}" destId="{5BCFB536-E7E0-4EC0-A7C7-7E956D5FE228}" srcOrd="2" destOrd="0" presId="urn:microsoft.com/office/officeart/2005/8/layout/hList1"/>
    <dgm:cxn modelId="{242F799B-3283-4B9E-A5FE-52657FF3DC3E}" type="presParOf" srcId="{5BCFB536-E7E0-4EC0-A7C7-7E956D5FE228}" destId="{3C8CBF40-44B6-411F-9976-E865FD7D4067}" srcOrd="0" destOrd="0" presId="urn:microsoft.com/office/officeart/2005/8/layout/hList1"/>
    <dgm:cxn modelId="{1C01E1A0-19AC-4AC9-90F1-FBA6676673FC}" type="presParOf" srcId="{5BCFB536-E7E0-4EC0-A7C7-7E956D5FE228}" destId="{92941FA9-E80B-4E23-966F-FECE3E1C5C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E57EC36-B81F-4EF8-94FE-E5C8F9D7E7C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623564-0415-4FF7-8279-15A1D7ABEF2F}">
      <dgm:prSet phldrT="[Text]"/>
      <dgm:spPr/>
      <dgm:t>
        <a:bodyPr/>
        <a:lstStyle/>
        <a:p>
          <a:r>
            <a:rPr lang="en-US" dirty="0"/>
            <a:t>We invested less than a week on the TLA+ model.</a:t>
          </a:r>
        </a:p>
      </dgm:t>
    </dgm:pt>
    <dgm:pt modelId="{7B004B78-958B-45D5-8817-705D6C6C964E}" type="parTrans" cxnId="{02FF64FE-6BC0-432A-90D8-D09F8D606051}">
      <dgm:prSet/>
      <dgm:spPr/>
      <dgm:t>
        <a:bodyPr/>
        <a:lstStyle/>
        <a:p>
          <a:endParaRPr lang="en-US"/>
        </a:p>
      </dgm:t>
    </dgm:pt>
    <dgm:pt modelId="{8AF4E793-3B4F-451B-A819-45852A01A22F}" type="sibTrans" cxnId="{02FF64FE-6BC0-432A-90D8-D09F8D606051}">
      <dgm:prSet/>
      <dgm:spPr/>
      <dgm:t>
        <a:bodyPr/>
        <a:lstStyle/>
        <a:p>
          <a:endParaRPr lang="en-US"/>
        </a:p>
      </dgm:t>
    </dgm:pt>
    <dgm:pt modelId="{2D0B3E74-C626-4EFE-B16B-310202265001}">
      <dgm:prSet phldrT="[Text]"/>
      <dgm:spPr/>
      <dgm:t>
        <a:bodyPr/>
        <a:lstStyle/>
        <a:p>
          <a:r>
            <a:rPr lang="en-US" dirty="0"/>
            <a:t>Cost and Savings</a:t>
          </a:r>
        </a:p>
      </dgm:t>
    </dgm:pt>
    <dgm:pt modelId="{DDEF89AA-6DC1-4A2A-86BF-46A51F5EAEAB}" type="sibTrans" cxnId="{B0E313F9-7880-4F15-810D-FF5A3D21C6AF}">
      <dgm:prSet/>
      <dgm:spPr/>
      <dgm:t>
        <a:bodyPr/>
        <a:lstStyle/>
        <a:p>
          <a:endParaRPr lang="en-US"/>
        </a:p>
      </dgm:t>
    </dgm:pt>
    <dgm:pt modelId="{BC3E398D-2AAC-4F39-BFAC-A34AD38F5C30}" type="parTrans" cxnId="{B0E313F9-7880-4F15-810D-FF5A3D21C6AF}">
      <dgm:prSet/>
      <dgm:spPr/>
      <dgm:t>
        <a:bodyPr/>
        <a:lstStyle/>
        <a:p>
          <a:endParaRPr lang="en-US"/>
        </a:p>
      </dgm:t>
    </dgm:pt>
    <dgm:pt modelId="{8AB62CFE-D928-4D0C-9059-0B573D46193A}">
      <dgm:prSet phldrT="[Text]"/>
      <dgm:spPr/>
      <dgm:t>
        <a:bodyPr/>
        <a:lstStyle/>
        <a:p>
          <a:r>
            <a:rPr lang="en-US" baseline="0"/>
            <a:t>Correctness and </a:t>
          </a:r>
          <a:r>
            <a:rPr lang="en-US"/>
            <a:t>Optimizations</a:t>
          </a:r>
          <a:endParaRPr lang="en-US" dirty="0"/>
        </a:p>
      </dgm:t>
    </dgm:pt>
    <dgm:pt modelId="{11BBAE57-C4AA-4413-9052-4F4763DA0AD8}" type="sibTrans" cxnId="{39FF9E0E-A3EB-48C7-AD03-67A228940DC1}">
      <dgm:prSet/>
      <dgm:spPr/>
      <dgm:t>
        <a:bodyPr/>
        <a:lstStyle/>
        <a:p>
          <a:endParaRPr lang="en-US"/>
        </a:p>
      </dgm:t>
    </dgm:pt>
    <dgm:pt modelId="{D538C29F-1C83-4D3B-BF7B-970C86FA5EED}" type="parTrans" cxnId="{39FF9E0E-A3EB-48C7-AD03-67A228940DC1}">
      <dgm:prSet/>
      <dgm:spPr/>
      <dgm:t>
        <a:bodyPr/>
        <a:lstStyle/>
        <a:p>
          <a:endParaRPr lang="en-US"/>
        </a:p>
      </dgm:t>
    </dgm:pt>
    <dgm:pt modelId="{685D3B54-E6A1-446B-B363-B8F86A604989}">
      <dgm:prSet phldrT="[Text]"/>
      <dgm:spPr/>
      <dgm:t>
        <a:bodyPr/>
        <a:lstStyle/>
        <a:p>
          <a:r>
            <a:rPr lang="en-US" dirty="0"/>
            <a:t>No design changes were needed at the development and testing stages.  </a:t>
          </a:r>
        </a:p>
      </dgm:t>
    </dgm:pt>
    <dgm:pt modelId="{75E2E53E-9043-4637-8932-8F9C99852C46}" type="parTrans" cxnId="{B5798D39-E2DE-4D6E-BC80-0D89F5C49FBA}">
      <dgm:prSet/>
      <dgm:spPr/>
      <dgm:t>
        <a:bodyPr/>
        <a:lstStyle/>
        <a:p>
          <a:endParaRPr lang="en-US"/>
        </a:p>
      </dgm:t>
    </dgm:pt>
    <dgm:pt modelId="{BBF3E9D8-9A0C-4BCE-94CE-3BD2DA43019B}" type="sibTrans" cxnId="{B5798D39-E2DE-4D6E-BC80-0D89F5C49FBA}">
      <dgm:prSet/>
      <dgm:spPr/>
      <dgm:t>
        <a:bodyPr/>
        <a:lstStyle/>
        <a:p>
          <a:endParaRPr lang="en-US"/>
        </a:p>
      </dgm:t>
    </dgm:pt>
    <dgm:pt modelId="{902A3536-ECFF-4D60-B644-273A911AC22E}">
      <dgm:prSet phldrT="[Text]"/>
      <dgm:spPr/>
      <dgm:t>
        <a:bodyPr/>
        <a:lstStyle/>
        <a:p>
          <a:endParaRPr lang="en-US" dirty="0"/>
        </a:p>
      </dgm:t>
    </dgm:pt>
    <dgm:pt modelId="{DC991756-3A6D-462D-BD07-477C0ABFB5C9}" type="parTrans" cxnId="{895BE164-203D-4915-901C-4C490D77C326}">
      <dgm:prSet/>
      <dgm:spPr/>
      <dgm:t>
        <a:bodyPr/>
        <a:lstStyle/>
        <a:p>
          <a:endParaRPr lang="en-US"/>
        </a:p>
      </dgm:t>
    </dgm:pt>
    <dgm:pt modelId="{067E2613-3D90-4E96-900B-AB04929CBC5C}" type="sibTrans" cxnId="{895BE164-203D-4915-901C-4C490D77C326}">
      <dgm:prSet/>
      <dgm:spPr/>
      <dgm:t>
        <a:bodyPr/>
        <a:lstStyle/>
        <a:p>
          <a:endParaRPr lang="en-US"/>
        </a:p>
      </dgm:t>
    </dgm:pt>
    <dgm:pt modelId="{C4B1DF32-E2EA-48C4-BD18-8CD1897E2287}">
      <dgm:prSet/>
      <dgm:spPr/>
      <dgm:t>
        <a:bodyPr/>
        <a:lstStyle/>
        <a:p>
          <a:r>
            <a:rPr lang="en-US" baseline="0"/>
            <a:t>We can process millions of concurrent device connects and disconnects correctly. </a:t>
          </a:r>
          <a:endParaRPr lang="en-US"/>
        </a:p>
      </dgm:t>
    </dgm:pt>
    <dgm:pt modelId="{EA378F2E-C488-474E-BDC8-81A9FBCD5FFD}" type="parTrans" cxnId="{8D7A1D4C-5FE1-48FD-8032-8E1E6C6CF5EC}">
      <dgm:prSet/>
      <dgm:spPr/>
      <dgm:t>
        <a:bodyPr/>
        <a:lstStyle/>
        <a:p>
          <a:endParaRPr lang="en-US"/>
        </a:p>
      </dgm:t>
    </dgm:pt>
    <dgm:pt modelId="{EF86A18F-54C5-4CC0-84D2-28434A882F18}" type="sibTrans" cxnId="{8D7A1D4C-5FE1-48FD-8032-8E1E6C6CF5EC}">
      <dgm:prSet/>
      <dgm:spPr/>
      <dgm:t>
        <a:bodyPr/>
        <a:lstStyle/>
        <a:p>
          <a:endParaRPr lang="en-US"/>
        </a:p>
      </dgm:t>
    </dgm:pt>
    <dgm:pt modelId="{847935F6-0A2F-4C76-B338-5140C971CB5D}">
      <dgm:prSet phldrT="[Text]"/>
      <dgm:spPr/>
      <dgm:t>
        <a:bodyPr/>
        <a:lstStyle/>
        <a:p>
          <a:r>
            <a:rPr lang="en-US" dirty="0"/>
            <a:t>Optimizations reduced operational cost by an order of magnitude.</a:t>
          </a:r>
          <a:endParaRPr lang="en-US" b="0" dirty="0"/>
        </a:p>
      </dgm:t>
    </dgm:pt>
    <dgm:pt modelId="{5BB36A29-5F7C-4CD2-AB6A-27C7D1ADB3E3}" type="parTrans" cxnId="{88429B98-6E11-43A9-8154-4A4111AD950E}">
      <dgm:prSet/>
      <dgm:spPr/>
      <dgm:t>
        <a:bodyPr/>
        <a:lstStyle/>
        <a:p>
          <a:endParaRPr lang="en-US"/>
        </a:p>
      </dgm:t>
    </dgm:pt>
    <dgm:pt modelId="{C71322EC-D60D-4344-B59C-134FB549EE5E}" type="sibTrans" cxnId="{88429B98-6E11-43A9-8154-4A4111AD950E}">
      <dgm:prSet/>
      <dgm:spPr/>
      <dgm:t>
        <a:bodyPr/>
        <a:lstStyle/>
        <a:p>
          <a:endParaRPr lang="en-US"/>
        </a:p>
      </dgm:t>
    </dgm:pt>
    <dgm:pt modelId="{EB2B5F16-10FC-4D8F-AB55-EE5EEC94234B}">
      <dgm:prSet/>
      <dgm:spPr/>
      <dgm:t>
        <a:bodyPr/>
        <a:lstStyle/>
        <a:p>
          <a:r>
            <a:rPr lang="en-US" dirty="0"/>
            <a:t>Database writes and </a:t>
          </a:r>
          <a:r>
            <a:rPr lang="en-US" baseline="0" dirty="0"/>
            <a:t>Sending notifications </a:t>
          </a:r>
          <a:r>
            <a:rPr lang="en-US" dirty="0"/>
            <a:t>are not in the critical path.</a:t>
          </a:r>
        </a:p>
      </dgm:t>
    </dgm:pt>
    <dgm:pt modelId="{8668E536-313E-45CB-90EE-793B5E6C415E}" type="parTrans" cxnId="{3DB44E74-359A-422F-A716-B37DF9A05D2C}">
      <dgm:prSet/>
      <dgm:spPr/>
      <dgm:t>
        <a:bodyPr/>
        <a:lstStyle/>
        <a:p>
          <a:endParaRPr lang="en-US"/>
        </a:p>
      </dgm:t>
    </dgm:pt>
    <dgm:pt modelId="{2F96C471-0271-403F-9A05-83E2F6A7CB87}" type="sibTrans" cxnId="{3DB44E74-359A-422F-A716-B37DF9A05D2C}">
      <dgm:prSet/>
      <dgm:spPr/>
      <dgm:t>
        <a:bodyPr/>
        <a:lstStyle/>
        <a:p>
          <a:endParaRPr lang="en-US"/>
        </a:p>
      </dgm:t>
    </dgm:pt>
    <dgm:pt modelId="{D83FE862-D86F-4F28-9431-948414A68AB2}">
      <dgm:prSet/>
      <dgm:spPr/>
      <dgm:t>
        <a:bodyPr/>
        <a:lstStyle/>
        <a:p>
          <a:endParaRPr lang="en-US" dirty="0"/>
        </a:p>
      </dgm:t>
    </dgm:pt>
    <dgm:pt modelId="{073F4330-AE3A-48EF-8659-AB9FB539D4A4}" type="parTrans" cxnId="{D9083E3A-4B1C-4699-A16F-613920A3A1F2}">
      <dgm:prSet/>
      <dgm:spPr/>
      <dgm:t>
        <a:bodyPr/>
        <a:lstStyle/>
        <a:p>
          <a:endParaRPr lang="en-US"/>
        </a:p>
      </dgm:t>
    </dgm:pt>
    <dgm:pt modelId="{B9B49FF7-5EC0-472C-AC38-48D1FBB78447}" type="sibTrans" cxnId="{D9083E3A-4B1C-4699-A16F-613920A3A1F2}">
      <dgm:prSet/>
      <dgm:spPr/>
      <dgm:t>
        <a:bodyPr/>
        <a:lstStyle/>
        <a:p>
          <a:endParaRPr lang="en-US"/>
        </a:p>
      </dgm:t>
    </dgm:pt>
    <dgm:pt modelId="{6C79138A-8C21-4218-BDE2-D199B393D16B}">
      <dgm:prSet/>
      <dgm:spPr/>
      <dgm:t>
        <a:bodyPr/>
        <a:lstStyle/>
        <a:p>
          <a:r>
            <a:rPr lang="en-US" baseline="0" dirty="0"/>
            <a:t>in-memory sequence numbers instead of hitting database.</a:t>
          </a:r>
          <a:endParaRPr lang="en-US" dirty="0"/>
        </a:p>
      </dgm:t>
    </dgm:pt>
    <dgm:pt modelId="{4672B70E-179A-4D3E-AC44-7800A968A938}" type="parTrans" cxnId="{4717030C-32A9-47CD-9F77-DB9DBF0AEDB8}">
      <dgm:prSet/>
      <dgm:spPr/>
      <dgm:t>
        <a:bodyPr/>
        <a:lstStyle/>
        <a:p>
          <a:endParaRPr lang="en-US"/>
        </a:p>
      </dgm:t>
    </dgm:pt>
    <dgm:pt modelId="{7E193A25-86C5-45DA-81F7-A94D712B1428}" type="sibTrans" cxnId="{4717030C-32A9-47CD-9F77-DB9DBF0AEDB8}">
      <dgm:prSet/>
      <dgm:spPr/>
      <dgm:t>
        <a:bodyPr/>
        <a:lstStyle/>
        <a:p>
          <a:endParaRPr lang="en-US"/>
        </a:p>
      </dgm:t>
    </dgm:pt>
    <dgm:pt modelId="{FE7C41D4-83EC-425F-8335-EBF1877063E7}">
      <dgm:prSet/>
      <dgm:spPr/>
      <dgm:t>
        <a:bodyPr/>
        <a:lstStyle/>
        <a:p>
          <a:endParaRPr lang="en-US" dirty="0"/>
        </a:p>
      </dgm:t>
    </dgm:pt>
    <dgm:pt modelId="{801B8200-8667-479C-B346-2A1E33E2B471}" type="parTrans" cxnId="{CB9AE4B2-C554-46E3-A13E-89BD7252907E}">
      <dgm:prSet/>
      <dgm:spPr/>
      <dgm:t>
        <a:bodyPr/>
        <a:lstStyle/>
        <a:p>
          <a:endParaRPr lang="en-US"/>
        </a:p>
      </dgm:t>
    </dgm:pt>
    <dgm:pt modelId="{AE2F725B-1D57-4354-B383-5B895C5004DE}" type="sibTrans" cxnId="{CB9AE4B2-C554-46E3-A13E-89BD7252907E}">
      <dgm:prSet/>
      <dgm:spPr/>
      <dgm:t>
        <a:bodyPr/>
        <a:lstStyle/>
        <a:p>
          <a:endParaRPr lang="en-US"/>
        </a:p>
      </dgm:t>
    </dgm:pt>
    <dgm:pt modelId="{27735553-46A8-4766-9198-29FF507521ED}">
      <dgm:prSet phldrT="[Text]"/>
      <dgm:spPr/>
      <dgm:t>
        <a:bodyPr/>
        <a:lstStyle/>
        <a:p>
          <a:endParaRPr lang="en-US" dirty="0"/>
        </a:p>
      </dgm:t>
    </dgm:pt>
    <dgm:pt modelId="{D3B95D58-60A9-4B03-859F-11941FD74C48}" type="parTrans" cxnId="{292854B6-E73D-4172-A864-936A4D1AB6FF}">
      <dgm:prSet/>
      <dgm:spPr/>
      <dgm:t>
        <a:bodyPr/>
        <a:lstStyle/>
        <a:p>
          <a:endParaRPr lang="en-US"/>
        </a:p>
      </dgm:t>
    </dgm:pt>
    <dgm:pt modelId="{D388E97B-2CAC-49D4-9AF9-810DD4EAE7C9}" type="sibTrans" cxnId="{292854B6-E73D-4172-A864-936A4D1AB6FF}">
      <dgm:prSet/>
      <dgm:spPr/>
      <dgm:t>
        <a:bodyPr/>
        <a:lstStyle/>
        <a:p>
          <a:endParaRPr lang="en-US"/>
        </a:p>
      </dgm:t>
    </dgm:pt>
    <dgm:pt modelId="{8772B3B8-F760-4ABE-AD0F-E4DA7AC8FCBB}" type="pres">
      <dgm:prSet presAssocID="{5E57EC36-B81F-4EF8-94FE-E5C8F9D7E7CD}" presName="Name0" presStyleCnt="0">
        <dgm:presLayoutVars>
          <dgm:dir/>
          <dgm:animLvl val="lvl"/>
          <dgm:resizeHandles val="exact"/>
        </dgm:presLayoutVars>
      </dgm:prSet>
      <dgm:spPr/>
    </dgm:pt>
    <dgm:pt modelId="{F81B8B7A-CF4B-4367-B32F-FF4AC456787C}" type="pres">
      <dgm:prSet presAssocID="{8AB62CFE-D928-4D0C-9059-0B573D46193A}" presName="composite" presStyleCnt="0"/>
      <dgm:spPr/>
    </dgm:pt>
    <dgm:pt modelId="{98F08E4A-1129-4B38-9EC5-8D161261AB11}" type="pres">
      <dgm:prSet presAssocID="{8AB62CFE-D928-4D0C-9059-0B573D46193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F84BF71-C084-4FDE-AF9F-3BE47C9FFBE6}" type="pres">
      <dgm:prSet presAssocID="{8AB62CFE-D928-4D0C-9059-0B573D46193A}" presName="desTx" presStyleLbl="alignAccFollowNode1" presStyleIdx="0" presStyleCnt="2">
        <dgm:presLayoutVars>
          <dgm:bulletEnabled val="1"/>
        </dgm:presLayoutVars>
      </dgm:prSet>
      <dgm:spPr/>
    </dgm:pt>
    <dgm:pt modelId="{5E180646-0452-4035-8E64-29F325884685}" type="pres">
      <dgm:prSet presAssocID="{11BBAE57-C4AA-4413-9052-4F4763DA0AD8}" presName="space" presStyleCnt="0"/>
      <dgm:spPr/>
    </dgm:pt>
    <dgm:pt modelId="{5BCFB536-E7E0-4EC0-A7C7-7E956D5FE228}" type="pres">
      <dgm:prSet presAssocID="{2D0B3E74-C626-4EFE-B16B-310202265001}" presName="composite" presStyleCnt="0"/>
      <dgm:spPr/>
    </dgm:pt>
    <dgm:pt modelId="{3C8CBF40-44B6-411F-9976-E865FD7D4067}" type="pres">
      <dgm:prSet presAssocID="{2D0B3E74-C626-4EFE-B16B-31020226500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2941FA9-E80B-4E23-966F-FECE3E1C5C1E}" type="pres">
      <dgm:prSet presAssocID="{2D0B3E74-C626-4EFE-B16B-31020226500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1E4F301-60CE-4A23-857E-4014EA99C94C}" type="presOf" srcId="{685D3B54-E6A1-446B-B363-B8F86A604989}" destId="{92941FA9-E80B-4E23-966F-FECE3E1C5C1E}" srcOrd="0" destOrd="2" presId="urn:microsoft.com/office/officeart/2005/8/layout/hList1"/>
    <dgm:cxn modelId="{4717030C-32A9-47CD-9F77-DB9DBF0AEDB8}" srcId="{8AB62CFE-D928-4D0C-9059-0B573D46193A}" destId="{6C79138A-8C21-4218-BDE2-D199B393D16B}" srcOrd="4" destOrd="0" parTransId="{4672B70E-179A-4D3E-AC44-7800A968A938}" sibTransId="{7E193A25-86C5-45DA-81F7-A94D712B1428}"/>
    <dgm:cxn modelId="{39FF9E0E-A3EB-48C7-AD03-67A228940DC1}" srcId="{5E57EC36-B81F-4EF8-94FE-E5C8F9D7E7CD}" destId="{8AB62CFE-D928-4D0C-9059-0B573D46193A}" srcOrd="0" destOrd="0" parTransId="{D538C29F-1C83-4D3B-BF7B-970C86FA5EED}" sibTransId="{11BBAE57-C4AA-4413-9052-4F4763DA0AD8}"/>
    <dgm:cxn modelId="{F179AB15-B4C4-4A08-A20F-904C04F04249}" type="presOf" srcId="{5E57EC36-B81F-4EF8-94FE-E5C8F9D7E7CD}" destId="{8772B3B8-F760-4ABE-AD0F-E4DA7AC8FCBB}" srcOrd="0" destOrd="0" presId="urn:microsoft.com/office/officeart/2005/8/layout/hList1"/>
    <dgm:cxn modelId="{49CA2217-DC09-4965-9754-1F50D21A9E10}" type="presOf" srcId="{D83FE862-D86F-4F28-9431-948414A68AB2}" destId="{2F84BF71-C084-4FDE-AF9F-3BE47C9FFBE6}" srcOrd="0" destOrd="1" presId="urn:microsoft.com/office/officeart/2005/8/layout/hList1"/>
    <dgm:cxn modelId="{245AF01B-9B26-4801-99A4-D2EA3F793448}" type="presOf" srcId="{27735553-46A8-4766-9198-29FF507521ED}" destId="{92941FA9-E80B-4E23-966F-FECE3E1C5C1E}" srcOrd="0" destOrd="3" presId="urn:microsoft.com/office/officeart/2005/8/layout/hList1"/>
    <dgm:cxn modelId="{DC3FC32D-3529-4052-86E6-AAC94879ACB9}" type="presOf" srcId="{847935F6-0A2F-4C76-B338-5140C971CB5D}" destId="{92941FA9-E80B-4E23-966F-FECE3E1C5C1E}" srcOrd="0" destOrd="4" presId="urn:microsoft.com/office/officeart/2005/8/layout/hList1"/>
    <dgm:cxn modelId="{EA69CA30-99EE-4C0A-BBBB-2893426B86E9}" type="presOf" srcId="{6C79138A-8C21-4218-BDE2-D199B393D16B}" destId="{2F84BF71-C084-4FDE-AF9F-3BE47C9FFBE6}" srcOrd="0" destOrd="4" presId="urn:microsoft.com/office/officeart/2005/8/layout/hList1"/>
    <dgm:cxn modelId="{B5798D39-E2DE-4D6E-BC80-0D89F5C49FBA}" srcId="{2D0B3E74-C626-4EFE-B16B-310202265001}" destId="{685D3B54-E6A1-446B-B363-B8F86A604989}" srcOrd="2" destOrd="0" parTransId="{75E2E53E-9043-4637-8932-8F9C99852C46}" sibTransId="{BBF3E9D8-9A0C-4BCE-94CE-3BD2DA43019B}"/>
    <dgm:cxn modelId="{D9083E3A-4B1C-4699-A16F-613920A3A1F2}" srcId="{8AB62CFE-D928-4D0C-9059-0B573D46193A}" destId="{D83FE862-D86F-4F28-9431-948414A68AB2}" srcOrd="1" destOrd="0" parTransId="{073F4330-AE3A-48EF-8659-AB9FB539D4A4}" sibTransId="{B9B49FF7-5EC0-472C-AC38-48D1FBB78447}"/>
    <dgm:cxn modelId="{B6410E43-1663-4B2A-B121-24392B0E5EF8}" type="presOf" srcId="{2D0B3E74-C626-4EFE-B16B-310202265001}" destId="{3C8CBF40-44B6-411F-9976-E865FD7D4067}" srcOrd="0" destOrd="0" presId="urn:microsoft.com/office/officeart/2005/8/layout/hList1"/>
    <dgm:cxn modelId="{895BE164-203D-4915-901C-4C490D77C326}" srcId="{2D0B3E74-C626-4EFE-B16B-310202265001}" destId="{902A3536-ECFF-4D60-B644-273A911AC22E}" srcOrd="1" destOrd="0" parTransId="{DC991756-3A6D-462D-BD07-477C0ABFB5C9}" sibTransId="{067E2613-3D90-4E96-900B-AB04929CBC5C}"/>
    <dgm:cxn modelId="{AD41826A-4FEE-49AB-A7EA-11D77EBBBB63}" type="presOf" srcId="{97623564-0415-4FF7-8279-15A1D7ABEF2F}" destId="{92941FA9-E80B-4E23-966F-FECE3E1C5C1E}" srcOrd="0" destOrd="0" presId="urn:microsoft.com/office/officeart/2005/8/layout/hList1"/>
    <dgm:cxn modelId="{8D7A1D4C-5FE1-48FD-8032-8E1E6C6CF5EC}" srcId="{8AB62CFE-D928-4D0C-9059-0B573D46193A}" destId="{C4B1DF32-E2EA-48C4-BD18-8CD1897E2287}" srcOrd="0" destOrd="0" parTransId="{EA378F2E-C488-474E-BDC8-81A9FBCD5FFD}" sibTransId="{EF86A18F-54C5-4CC0-84D2-28434A882F18}"/>
    <dgm:cxn modelId="{3DB44E74-359A-422F-A716-B37DF9A05D2C}" srcId="{8AB62CFE-D928-4D0C-9059-0B573D46193A}" destId="{EB2B5F16-10FC-4D8F-AB55-EE5EEC94234B}" srcOrd="2" destOrd="0" parTransId="{8668E536-313E-45CB-90EE-793B5E6C415E}" sibTransId="{2F96C471-0271-403F-9A05-83E2F6A7CB87}"/>
    <dgm:cxn modelId="{F708DE8F-18B0-4698-ADF0-341C23E4A0E0}" type="presOf" srcId="{8AB62CFE-D928-4D0C-9059-0B573D46193A}" destId="{98F08E4A-1129-4B38-9EC5-8D161261AB11}" srcOrd="0" destOrd="0" presId="urn:microsoft.com/office/officeart/2005/8/layout/hList1"/>
    <dgm:cxn modelId="{88429B98-6E11-43A9-8154-4A4111AD950E}" srcId="{2D0B3E74-C626-4EFE-B16B-310202265001}" destId="{847935F6-0A2F-4C76-B338-5140C971CB5D}" srcOrd="4" destOrd="0" parTransId="{5BB36A29-5F7C-4CD2-AB6A-27C7D1ADB3E3}" sibTransId="{C71322EC-D60D-4344-B59C-134FB549EE5E}"/>
    <dgm:cxn modelId="{CB9AE4B2-C554-46E3-A13E-89BD7252907E}" srcId="{8AB62CFE-D928-4D0C-9059-0B573D46193A}" destId="{FE7C41D4-83EC-425F-8335-EBF1877063E7}" srcOrd="3" destOrd="0" parTransId="{801B8200-8667-479C-B346-2A1E33E2B471}" sibTransId="{AE2F725B-1D57-4354-B383-5B895C5004DE}"/>
    <dgm:cxn modelId="{292854B6-E73D-4172-A864-936A4D1AB6FF}" srcId="{2D0B3E74-C626-4EFE-B16B-310202265001}" destId="{27735553-46A8-4766-9198-29FF507521ED}" srcOrd="3" destOrd="0" parTransId="{D3B95D58-60A9-4B03-859F-11941FD74C48}" sibTransId="{D388E97B-2CAC-49D4-9AF9-810DD4EAE7C9}"/>
    <dgm:cxn modelId="{9CA2C0CD-82E0-441F-859E-7874571B7FF8}" type="presOf" srcId="{C4B1DF32-E2EA-48C4-BD18-8CD1897E2287}" destId="{2F84BF71-C084-4FDE-AF9F-3BE47C9FFBE6}" srcOrd="0" destOrd="0" presId="urn:microsoft.com/office/officeart/2005/8/layout/hList1"/>
    <dgm:cxn modelId="{850F1ACF-BBCC-419A-8EB9-DE1F312AE17A}" type="presOf" srcId="{EB2B5F16-10FC-4D8F-AB55-EE5EEC94234B}" destId="{2F84BF71-C084-4FDE-AF9F-3BE47C9FFBE6}" srcOrd="0" destOrd="2" presId="urn:microsoft.com/office/officeart/2005/8/layout/hList1"/>
    <dgm:cxn modelId="{9736B1D3-FCD2-4BEB-8529-D943BA449E68}" type="presOf" srcId="{FE7C41D4-83EC-425F-8335-EBF1877063E7}" destId="{2F84BF71-C084-4FDE-AF9F-3BE47C9FFBE6}" srcOrd="0" destOrd="3" presId="urn:microsoft.com/office/officeart/2005/8/layout/hList1"/>
    <dgm:cxn modelId="{07F91BF8-44F9-4B9C-9AA7-C4F18032BBC6}" type="presOf" srcId="{902A3536-ECFF-4D60-B644-273A911AC22E}" destId="{92941FA9-E80B-4E23-966F-FECE3E1C5C1E}" srcOrd="0" destOrd="1" presId="urn:microsoft.com/office/officeart/2005/8/layout/hList1"/>
    <dgm:cxn modelId="{B0E313F9-7880-4F15-810D-FF5A3D21C6AF}" srcId="{5E57EC36-B81F-4EF8-94FE-E5C8F9D7E7CD}" destId="{2D0B3E74-C626-4EFE-B16B-310202265001}" srcOrd="1" destOrd="0" parTransId="{BC3E398D-2AAC-4F39-BFAC-A34AD38F5C30}" sibTransId="{DDEF89AA-6DC1-4A2A-86BF-46A51F5EAEAB}"/>
    <dgm:cxn modelId="{02FF64FE-6BC0-432A-90D8-D09F8D606051}" srcId="{2D0B3E74-C626-4EFE-B16B-310202265001}" destId="{97623564-0415-4FF7-8279-15A1D7ABEF2F}" srcOrd="0" destOrd="0" parTransId="{7B004B78-958B-45D5-8817-705D6C6C964E}" sibTransId="{8AF4E793-3B4F-451B-A819-45852A01A22F}"/>
    <dgm:cxn modelId="{22EB3520-B785-44CE-810E-516329821C5B}" type="presParOf" srcId="{8772B3B8-F760-4ABE-AD0F-E4DA7AC8FCBB}" destId="{F81B8B7A-CF4B-4367-B32F-FF4AC456787C}" srcOrd="0" destOrd="0" presId="urn:microsoft.com/office/officeart/2005/8/layout/hList1"/>
    <dgm:cxn modelId="{6638536B-C965-449A-971E-B8F840FEDF9F}" type="presParOf" srcId="{F81B8B7A-CF4B-4367-B32F-FF4AC456787C}" destId="{98F08E4A-1129-4B38-9EC5-8D161261AB11}" srcOrd="0" destOrd="0" presId="urn:microsoft.com/office/officeart/2005/8/layout/hList1"/>
    <dgm:cxn modelId="{AB8A9D87-A538-44D5-8D86-0F6C25DD6B0A}" type="presParOf" srcId="{F81B8B7A-CF4B-4367-B32F-FF4AC456787C}" destId="{2F84BF71-C084-4FDE-AF9F-3BE47C9FFBE6}" srcOrd="1" destOrd="0" presId="urn:microsoft.com/office/officeart/2005/8/layout/hList1"/>
    <dgm:cxn modelId="{66B5AA0C-2C5A-48D1-B1BF-02EB2AD40357}" type="presParOf" srcId="{8772B3B8-F760-4ABE-AD0F-E4DA7AC8FCBB}" destId="{5E180646-0452-4035-8E64-29F325884685}" srcOrd="1" destOrd="0" presId="urn:microsoft.com/office/officeart/2005/8/layout/hList1"/>
    <dgm:cxn modelId="{C7934EEB-4A82-4295-B767-9111127D9261}" type="presParOf" srcId="{8772B3B8-F760-4ABE-AD0F-E4DA7AC8FCBB}" destId="{5BCFB536-E7E0-4EC0-A7C7-7E956D5FE228}" srcOrd="2" destOrd="0" presId="urn:microsoft.com/office/officeart/2005/8/layout/hList1"/>
    <dgm:cxn modelId="{AF72EB22-4621-4764-9917-17AF98E167FC}" type="presParOf" srcId="{5BCFB536-E7E0-4EC0-A7C7-7E956D5FE228}" destId="{3C8CBF40-44B6-411F-9976-E865FD7D4067}" srcOrd="0" destOrd="0" presId="urn:microsoft.com/office/officeart/2005/8/layout/hList1"/>
    <dgm:cxn modelId="{9ADD1160-1141-491B-9AA8-4A33ED9C858F}" type="presParOf" srcId="{5BCFB536-E7E0-4EC0-A7C7-7E956D5FE228}" destId="{92941FA9-E80B-4E23-966F-FECE3E1C5C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E57EC36-B81F-4EF8-94FE-E5C8F9D7E7C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B62CFE-D928-4D0C-9059-0B573D46193A}">
      <dgm:prSet phldrT="[Text]"/>
      <dgm:spPr/>
      <dgm:t>
        <a:bodyPr/>
        <a:lstStyle/>
        <a:p>
          <a:r>
            <a:rPr lang="en-US" baseline="0" dirty="0"/>
            <a:t>Operating at Scale</a:t>
          </a:r>
          <a:endParaRPr lang="en-US" dirty="0"/>
        </a:p>
      </dgm:t>
    </dgm:pt>
    <dgm:pt modelId="{11BBAE57-C4AA-4413-9052-4F4763DA0AD8}" type="sibTrans" cxnId="{39FF9E0E-A3EB-48C7-AD03-67A228940DC1}">
      <dgm:prSet/>
      <dgm:spPr/>
      <dgm:t>
        <a:bodyPr/>
        <a:lstStyle/>
        <a:p>
          <a:endParaRPr lang="en-US"/>
        </a:p>
      </dgm:t>
    </dgm:pt>
    <dgm:pt modelId="{D538C29F-1C83-4D3B-BF7B-970C86FA5EED}" type="parTrans" cxnId="{39FF9E0E-A3EB-48C7-AD03-67A228940DC1}">
      <dgm:prSet/>
      <dgm:spPr/>
      <dgm:t>
        <a:bodyPr/>
        <a:lstStyle/>
        <a:p>
          <a:endParaRPr lang="en-US"/>
        </a:p>
      </dgm:t>
    </dgm:pt>
    <dgm:pt modelId="{9DDA93C9-07F5-4707-BECF-63E26528D5DE}">
      <dgm:prSet phldrT="[Text]"/>
      <dgm:spPr/>
      <dgm:t>
        <a:bodyPr/>
        <a:lstStyle/>
        <a:p>
          <a:r>
            <a:rPr lang="en-US" baseline="0" dirty="0"/>
            <a:t>Reduces post-production issues in count and complexity. </a:t>
          </a:r>
          <a:endParaRPr lang="en-US" dirty="0"/>
        </a:p>
      </dgm:t>
    </dgm:pt>
    <dgm:pt modelId="{A2ECD0AF-BB2A-4382-A050-9C6FDC7742B9}" type="parTrans" cxnId="{2CF61521-17B9-42FE-A7C1-AA70832DEE31}">
      <dgm:prSet/>
      <dgm:spPr/>
      <dgm:t>
        <a:bodyPr/>
        <a:lstStyle/>
        <a:p>
          <a:endParaRPr lang="en-US"/>
        </a:p>
      </dgm:t>
    </dgm:pt>
    <dgm:pt modelId="{ED075F50-559F-4EB9-BF91-1AA0D2BCAFAD}" type="sibTrans" cxnId="{2CF61521-17B9-42FE-A7C1-AA70832DEE31}">
      <dgm:prSet/>
      <dgm:spPr/>
      <dgm:t>
        <a:bodyPr/>
        <a:lstStyle/>
        <a:p>
          <a:endParaRPr lang="en-US"/>
        </a:p>
      </dgm:t>
    </dgm:pt>
    <dgm:pt modelId="{DB009CC0-D78A-4AB5-B40B-6111C8CE1808}">
      <dgm:prSet phldrT="[Text]"/>
      <dgm:spPr/>
      <dgm:t>
        <a:bodyPr/>
        <a:lstStyle/>
        <a:p>
          <a:r>
            <a:rPr lang="en-US" dirty="0"/>
            <a:t>Eliminates design reworks that previously took 20-40% of project time. </a:t>
          </a:r>
        </a:p>
      </dgm:t>
    </dgm:pt>
    <dgm:pt modelId="{62B39D8C-08AC-498D-89B4-1E02FE6E0D97}" type="parTrans" cxnId="{15A603CC-3E63-466F-BBE9-506653373CC7}">
      <dgm:prSet/>
      <dgm:spPr/>
      <dgm:t>
        <a:bodyPr/>
        <a:lstStyle/>
        <a:p>
          <a:endParaRPr lang="en-US"/>
        </a:p>
      </dgm:t>
    </dgm:pt>
    <dgm:pt modelId="{61495FB5-232B-4267-8E7C-E955D4A93621}" type="sibTrans" cxnId="{15A603CC-3E63-466F-BBE9-506653373CC7}">
      <dgm:prSet/>
      <dgm:spPr/>
      <dgm:t>
        <a:bodyPr/>
        <a:lstStyle/>
        <a:p>
          <a:endParaRPr lang="en-US"/>
        </a:p>
      </dgm:t>
    </dgm:pt>
    <dgm:pt modelId="{AFB4B9EC-403E-BB4B-AA59-A145769EA740}">
      <dgm:prSet phldrT="[Text]"/>
      <dgm:spPr/>
      <dgm:t>
        <a:bodyPr/>
        <a:lstStyle/>
        <a:p>
          <a:r>
            <a:rPr lang="en-US" dirty="0"/>
            <a:t>Agility and Clarity</a:t>
          </a:r>
        </a:p>
      </dgm:t>
    </dgm:pt>
    <dgm:pt modelId="{793A939C-54CB-CC4B-A69E-32C8C29F2205}" type="sibTrans" cxnId="{D981AC94-6E9C-AA4B-830B-21095A3A5336}">
      <dgm:prSet/>
      <dgm:spPr/>
      <dgm:t>
        <a:bodyPr/>
        <a:lstStyle/>
        <a:p>
          <a:endParaRPr lang="en-US"/>
        </a:p>
      </dgm:t>
    </dgm:pt>
    <dgm:pt modelId="{0DDFE6E1-BC8E-294F-B65E-E1CB0B9FB522}" type="parTrans" cxnId="{D981AC94-6E9C-AA4B-830B-21095A3A5336}">
      <dgm:prSet/>
      <dgm:spPr/>
      <dgm:t>
        <a:bodyPr/>
        <a:lstStyle/>
        <a:p>
          <a:endParaRPr lang="en-US"/>
        </a:p>
      </dgm:t>
    </dgm:pt>
    <dgm:pt modelId="{222E3026-D2CB-4BC7-93C4-DBD4FE1C386B}">
      <dgm:prSet phldrT="[Text]"/>
      <dgm:spPr/>
      <dgm:t>
        <a:bodyPr/>
        <a:lstStyle/>
        <a:p>
          <a:r>
            <a:rPr lang="en-US" dirty="0"/>
            <a:t>Code reviews use the TLA+ specifications as reference and primarily focus on code quality.  </a:t>
          </a:r>
        </a:p>
      </dgm:t>
    </dgm:pt>
    <dgm:pt modelId="{48C802D9-31C7-4703-8B22-48CE7892551E}" type="parTrans" cxnId="{6CA7801E-1405-4B20-985D-E5E797276382}">
      <dgm:prSet/>
      <dgm:spPr/>
      <dgm:t>
        <a:bodyPr/>
        <a:lstStyle/>
        <a:p>
          <a:endParaRPr lang="en-US"/>
        </a:p>
      </dgm:t>
    </dgm:pt>
    <dgm:pt modelId="{7DF75ED7-4A19-4557-A3F3-2B3B32F68227}" type="sibTrans" cxnId="{6CA7801E-1405-4B20-985D-E5E797276382}">
      <dgm:prSet/>
      <dgm:spPr/>
      <dgm:t>
        <a:bodyPr/>
        <a:lstStyle/>
        <a:p>
          <a:endParaRPr lang="en-US"/>
        </a:p>
      </dgm:t>
    </dgm:pt>
    <dgm:pt modelId="{330C47AD-0004-46B2-97B0-D182B74802D9}">
      <dgm:prSet phldrT="[Text]"/>
      <dgm:spPr/>
      <dgm:t>
        <a:bodyPr/>
        <a:lstStyle/>
        <a:p>
          <a:r>
            <a:rPr lang="en-US" dirty="0"/>
            <a:t>Allows aggressive optimizations that are necessary at IOT scale.</a:t>
          </a:r>
        </a:p>
      </dgm:t>
    </dgm:pt>
    <dgm:pt modelId="{7733804D-9C92-450C-B12C-5A7057D2FD69}" type="parTrans" cxnId="{91669919-01C0-493B-BEF0-8ACF1F4DE27C}">
      <dgm:prSet/>
      <dgm:spPr/>
      <dgm:t>
        <a:bodyPr/>
        <a:lstStyle/>
        <a:p>
          <a:endParaRPr lang="en-US"/>
        </a:p>
      </dgm:t>
    </dgm:pt>
    <dgm:pt modelId="{FC9CBA0C-D7ED-4440-9D6A-95AAE8CD369A}" type="sibTrans" cxnId="{91669919-01C0-493B-BEF0-8ACF1F4DE27C}">
      <dgm:prSet/>
      <dgm:spPr/>
      <dgm:t>
        <a:bodyPr/>
        <a:lstStyle/>
        <a:p>
          <a:endParaRPr lang="en-US"/>
        </a:p>
      </dgm:t>
    </dgm:pt>
    <dgm:pt modelId="{CAA28EA1-7640-4966-9637-98DF08994E62}">
      <dgm:prSet phldrT="[Text]"/>
      <dgm:spPr/>
      <dgm:t>
        <a:bodyPr/>
        <a:lstStyle/>
        <a:p>
          <a:endParaRPr lang="en-US" dirty="0"/>
        </a:p>
      </dgm:t>
    </dgm:pt>
    <dgm:pt modelId="{B73B5F99-260D-44E5-91D1-776A04152318}" type="parTrans" cxnId="{604F7436-8372-47C1-8865-E3E8F6A41982}">
      <dgm:prSet/>
      <dgm:spPr/>
      <dgm:t>
        <a:bodyPr/>
        <a:lstStyle/>
        <a:p>
          <a:endParaRPr lang="en-US"/>
        </a:p>
      </dgm:t>
    </dgm:pt>
    <dgm:pt modelId="{0FE2A62A-9700-439F-AEE0-645FABD4699B}" type="sibTrans" cxnId="{604F7436-8372-47C1-8865-E3E8F6A41982}">
      <dgm:prSet/>
      <dgm:spPr/>
      <dgm:t>
        <a:bodyPr/>
        <a:lstStyle/>
        <a:p>
          <a:endParaRPr lang="en-US"/>
        </a:p>
      </dgm:t>
    </dgm:pt>
    <dgm:pt modelId="{DF86EC87-669F-4439-A1F8-2D05AE0CC5FC}">
      <dgm:prSet phldrT="[Text]"/>
      <dgm:spPr/>
      <dgm:t>
        <a:bodyPr/>
        <a:lstStyle/>
        <a:p>
          <a:endParaRPr lang="en-US" dirty="0"/>
        </a:p>
      </dgm:t>
    </dgm:pt>
    <dgm:pt modelId="{C2BC36DA-360F-4841-910A-CCCD88FD34A3}" type="parTrans" cxnId="{9E0A46CB-6113-4233-AFC5-251268318C95}">
      <dgm:prSet/>
      <dgm:spPr/>
      <dgm:t>
        <a:bodyPr/>
        <a:lstStyle/>
        <a:p>
          <a:endParaRPr lang="en-US"/>
        </a:p>
      </dgm:t>
    </dgm:pt>
    <dgm:pt modelId="{0D67B2D6-03CC-4CDD-BB2A-2C21CC1D07FB}" type="sibTrans" cxnId="{9E0A46CB-6113-4233-AFC5-251268318C95}">
      <dgm:prSet/>
      <dgm:spPr/>
      <dgm:t>
        <a:bodyPr/>
        <a:lstStyle/>
        <a:p>
          <a:endParaRPr lang="en-US"/>
        </a:p>
      </dgm:t>
    </dgm:pt>
    <dgm:pt modelId="{0A0B284A-1D0B-4A21-A601-2240CF2B568A}">
      <dgm:prSet phldrT="[Text]"/>
      <dgm:spPr/>
      <dgm:t>
        <a:bodyPr/>
        <a:lstStyle/>
        <a:p>
          <a:r>
            <a:rPr lang="en-US" dirty="0"/>
            <a:t>It’s easier to read, review and iterate over 50 lines of TLA+ than 10 pages of design doc. </a:t>
          </a:r>
        </a:p>
      </dgm:t>
    </dgm:pt>
    <dgm:pt modelId="{12B68F89-9E95-4A63-B3DA-9949DB7C311E}" type="parTrans" cxnId="{D826EC54-CC71-4626-9A31-38BA15D0E7DD}">
      <dgm:prSet/>
      <dgm:spPr/>
      <dgm:t>
        <a:bodyPr/>
        <a:lstStyle/>
        <a:p>
          <a:endParaRPr lang="en-US"/>
        </a:p>
      </dgm:t>
    </dgm:pt>
    <dgm:pt modelId="{5719F621-D20C-450C-8DD5-AE7F6269D02F}" type="sibTrans" cxnId="{D826EC54-CC71-4626-9A31-38BA15D0E7DD}">
      <dgm:prSet/>
      <dgm:spPr/>
      <dgm:t>
        <a:bodyPr/>
        <a:lstStyle/>
        <a:p>
          <a:endParaRPr lang="en-US"/>
        </a:p>
      </dgm:t>
    </dgm:pt>
    <dgm:pt modelId="{AA7A5D9F-7368-4C8B-953C-4866C722C535}">
      <dgm:prSet phldrT="[Text]"/>
      <dgm:spPr/>
      <dgm:t>
        <a:bodyPr/>
        <a:lstStyle/>
        <a:p>
          <a:endParaRPr lang="en-US" dirty="0"/>
        </a:p>
      </dgm:t>
    </dgm:pt>
    <dgm:pt modelId="{AF5E1A3C-95F8-424F-A49F-66D663378D7B}" type="parTrans" cxnId="{C7F38165-E25A-4554-90D1-B6919027AF82}">
      <dgm:prSet/>
      <dgm:spPr/>
      <dgm:t>
        <a:bodyPr/>
        <a:lstStyle/>
        <a:p>
          <a:endParaRPr lang="en-US"/>
        </a:p>
      </dgm:t>
    </dgm:pt>
    <dgm:pt modelId="{07F60750-1B2A-4F0F-827C-BAEF88F95FB7}" type="sibTrans" cxnId="{C7F38165-E25A-4554-90D1-B6919027AF82}">
      <dgm:prSet/>
      <dgm:spPr/>
      <dgm:t>
        <a:bodyPr/>
        <a:lstStyle/>
        <a:p>
          <a:endParaRPr lang="en-US"/>
        </a:p>
      </dgm:t>
    </dgm:pt>
    <dgm:pt modelId="{AC1F9D41-89EC-4B33-9F2F-340EEAB48D23}">
      <dgm:prSet phldrT="[Text]"/>
      <dgm:spPr/>
      <dgm:t>
        <a:bodyPr/>
        <a:lstStyle/>
        <a:p>
          <a:r>
            <a:rPr lang="en-US" dirty="0"/>
            <a:t>Makes cross-component integrations simpler as everyone codes against same specification. </a:t>
          </a:r>
        </a:p>
      </dgm:t>
    </dgm:pt>
    <dgm:pt modelId="{8831A0B4-DF87-472C-9DD3-2A50AA45EB04}" type="parTrans" cxnId="{40999C0F-07F5-4AFA-96B1-9FA323F71CE8}">
      <dgm:prSet/>
      <dgm:spPr/>
      <dgm:t>
        <a:bodyPr/>
        <a:lstStyle/>
        <a:p>
          <a:endParaRPr lang="en-US"/>
        </a:p>
      </dgm:t>
    </dgm:pt>
    <dgm:pt modelId="{E776629E-5095-419C-9D16-32CABFF62112}" type="sibTrans" cxnId="{40999C0F-07F5-4AFA-96B1-9FA323F71CE8}">
      <dgm:prSet/>
      <dgm:spPr/>
      <dgm:t>
        <a:bodyPr/>
        <a:lstStyle/>
        <a:p>
          <a:endParaRPr lang="en-US"/>
        </a:p>
      </dgm:t>
    </dgm:pt>
    <dgm:pt modelId="{32878E28-CBE0-4684-8C52-C5BFCB0FBDE8}">
      <dgm:prSet phldrT="[Text]"/>
      <dgm:spPr/>
      <dgm:t>
        <a:bodyPr/>
        <a:lstStyle/>
        <a:p>
          <a:endParaRPr lang="en-US" dirty="0"/>
        </a:p>
      </dgm:t>
    </dgm:pt>
    <dgm:pt modelId="{234A582C-8968-45D7-BC98-A79F2FC96335}" type="parTrans" cxnId="{9E58D201-3CC7-4402-9720-150031D8CC89}">
      <dgm:prSet/>
      <dgm:spPr/>
      <dgm:t>
        <a:bodyPr/>
        <a:lstStyle/>
        <a:p>
          <a:endParaRPr lang="en-US"/>
        </a:p>
      </dgm:t>
    </dgm:pt>
    <dgm:pt modelId="{29A2C1B7-21DE-4A0D-8FD5-D98E836967F4}" type="sibTrans" cxnId="{9E58D201-3CC7-4402-9720-150031D8CC89}">
      <dgm:prSet/>
      <dgm:spPr/>
      <dgm:t>
        <a:bodyPr/>
        <a:lstStyle/>
        <a:p>
          <a:endParaRPr lang="en-US"/>
        </a:p>
      </dgm:t>
    </dgm:pt>
    <dgm:pt modelId="{8772B3B8-F760-4ABE-AD0F-E4DA7AC8FCBB}" type="pres">
      <dgm:prSet presAssocID="{5E57EC36-B81F-4EF8-94FE-E5C8F9D7E7CD}" presName="Name0" presStyleCnt="0">
        <dgm:presLayoutVars>
          <dgm:dir/>
          <dgm:animLvl val="lvl"/>
          <dgm:resizeHandles val="exact"/>
        </dgm:presLayoutVars>
      </dgm:prSet>
      <dgm:spPr/>
    </dgm:pt>
    <dgm:pt modelId="{F81B8B7A-CF4B-4367-B32F-FF4AC456787C}" type="pres">
      <dgm:prSet presAssocID="{8AB62CFE-D928-4D0C-9059-0B573D46193A}" presName="composite" presStyleCnt="0"/>
      <dgm:spPr/>
    </dgm:pt>
    <dgm:pt modelId="{98F08E4A-1129-4B38-9EC5-8D161261AB11}" type="pres">
      <dgm:prSet presAssocID="{8AB62CFE-D928-4D0C-9059-0B573D46193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F84BF71-C084-4FDE-AF9F-3BE47C9FFBE6}" type="pres">
      <dgm:prSet presAssocID="{8AB62CFE-D928-4D0C-9059-0B573D46193A}" presName="desTx" presStyleLbl="alignAccFollowNode1" presStyleIdx="0" presStyleCnt="2">
        <dgm:presLayoutVars>
          <dgm:bulletEnabled val="1"/>
        </dgm:presLayoutVars>
      </dgm:prSet>
      <dgm:spPr/>
    </dgm:pt>
    <dgm:pt modelId="{5E180646-0452-4035-8E64-29F325884685}" type="pres">
      <dgm:prSet presAssocID="{11BBAE57-C4AA-4413-9052-4F4763DA0AD8}" presName="space" presStyleCnt="0"/>
      <dgm:spPr/>
    </dgm:pt>
    <dgm:pt modelId="{C9FDA95C-B5F6-5A44-95D9-79C4293FB3C9}" type="pres">
      <dgm:prSet presAssocID="{AFB4B9EC-403E-BB4B-AA59-A145769EA740}" presName="composite" presStyleCnt="0"/>
      <dgm:spPr/>
    </dgm:pt>
    <dgm:pt modelId="{25027D44-D23C-074E-8D5C-5D6D3724F205}" type="pres">
      <dgm:prSet presAssocID="{AFB4B9EC-403E-BB4B-AA59-A145769EA74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04620C4-BD10-234D-8F52-359D6E234DB0}" type="pres">
      <dgm:prSet presAssocID="{AFB4B9EC-403E-BB4B-AA59-A145769EA74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E58D201-3CC7-4402-9720-150031D8CC89}" srcId="{AFB4B9EC-403E-BB4B-AA59-A145769EA740}" destId="{32878E28-CBE0-4684-8C52-C5BFCB0FBDE8}" srcOrd="3" destOrd="0" parTransId="{234A582C-8968-45D7-BC98-A79F2FC96335}" sibTransId="{29A2C1B7-21DE-4A0D-8FD5-D98E836967F4}"/>
    <dgm:cxn modelId="{50C64602-587D-4AF6-AF4E-0BEF248D9BA4}" type="presOf" srcId="{AA7A5D9F-7368-4C8B-953C-4866C722C535}" destId="{504620C4-BD10-234D-8F52-359D6E234DB0}" srcOrd="0" destOrd="1" presId="urn:microsoft.com/office/officeart/2005/8/layout/hList1"/>
    <dgm:cxn modelId="{39FF9E0E-A3EB-48C7-AD03-67A228940DC1}" srcId="{5E57EC36-B81F-4EF8-94FE-E5C8F9D7E7CD}" destId="{8AB62CFE-D928-4D0C-9059-0B573D46193A}" srcOrd="0" destOrd="0" parTransId="{D538C29F-1C83-4D3B-BF7B-970C86FA5EED}" sibTransId="{11BBAE57-C4AA-4413-9052-4F4763DA0AD8}"/>
    <dgm:cxn modelId="{B732670F-A2C0-4F43-A3ED-F787B7EE89DE}" type="presOf" srcId="{AC1F9D41-89EC-4B33-9F2F-340EEAB48D23}" destId="{504620C4-BD10-234D-8F52-359D6E234DB0}" srcOrd="0" destOrd="2" presId="urn:microsoft.com/office/officeart/2005/8/layout/hList1"/>
    <dgm:cxn modelId="{40999C0F-07F5-4AFA-96B1-9FA323F71CE8}" srcId="{AFB4B9EC-403E-BB4B-AA59-A145769EA740}" destId="{AC1F9D41-89EC-4B33-9F2F-340EEAB48D23}" srcOrd="2" destOrd="0" parTransId="{8831A0B4-DF87-472C-9DD3-2A50AA45EB04}" sibTransId="{E776629E-5095-419C-9D16-32CABFF62112}"/>
    <dgm:cxn modelId="{F179AB15-B4C4-4A08-A20F-904C04F04249}" type="presOf" srcId="{5E57EC36-B81F-4EF8-94FE-E5C8F9D7E7CD}" destId="{8772B3B8-F760-4ABE-AD0F-E4DA7AC8FCBB}" srcOrd="0" destOrd="0" presId="urn:microsoft.com/office/officeart/2005/8/layout/hList1"/>
    <dgm:cxn modelId="{91669919-01C0-493B-BEF0-8ACF1F4DE27C}" srcId="{8AB62CFE-D928-4D0C-9059-0B573D46193A}" destId="{330C47AD-0004-46B2-97B0-D182B74802D9}" srcOrd="4" destOrd="0" parTransId="{7733804D-9C92-450C-B12C-5A7057D2FD69}" sibTransId="{FC9CBA0C-D7ED-4440-9D6A-95AAE8CD369A}"/>
    <dgm:cxn modelId="{6CA7801E-1405-4B20-985D-E5E797276382}" srcId="{AFB4B9EC-403E-BB4B-AA59-A145769EA740}" destId="{222E3026-D2CB-4BC7-93C4-DBD4FE1C386B}" srcOrd="4" destOrd="0" parTransId="{48C802D9-31C7-4703-8B22-48CE7892551E}" sibTransId="{7DF75ED7-4A19-4557-A3F3-2B3B32F68227}"/>
    <dgm:cxn modelId="{2CF61521-17B9-42FE-A7C1-AA70832DEE31}" srcId="{8AB62CFE-D928-4D0C-9059-0B573D46193A}" destId="{9DDA93C9-07F5-4707-BECF-63E26528D5DE}" srcOrd="0" destOrd="0" parTransId="{A2ECD0AF-BB2A-4382-A050-9C6FDC7742B9}" sibTransId="{ED075F50-559F-4EB9-BF91-1AA0D2BCAFAD}"/>
    <dgm:cxn modelId="{1F455134-5769-4763-9B64-8056424D4FE2}" type="presOf" srcId="{0A0B284A-1D0B-4A21-A601-2240CF2B568A}" destId="{504620C4-BD10-234D-8F52-359D6E234DB0}" srcOrd="0" destOrd="0" presId="urn:microsoft.com/office/officeart/2005/8/layout/hList1"/>
    <dgm:cxn modelId="{604F7436-8372-47C1-8865-E3E8F6A41982}" srcId="{8AB62CFE-D928-4D0C-9059-0B573D46193A}" destId="{CAA28EA1-7640-4966-9637-98DF08994E62}" srcOrd="3" destOrd="0" parTransId="{B73B5F99-260D-44E5-91D1-776A04152318}" sibTransId="{0FE2A62A-9700-439F-AEE0-645FABD4699B}"/>
    <dgm:cxn modelId="{F27F7E36-8DB2-45F1-8D36-C477CBE7C005}" type="presOf" srcId="{CAA28EA1-7640-4966-9637-98DF08994E62}" destId="{2F84BF71-C084-4FDE-AF9F-3BE47C9FFBE6}" srcOrd="0" destOrd="3" presId="urn:microsoft.com/office/officeart/2005/8/layout/hList1"/>
    <dgm:cxn modelId="{8CADF639-C21E-47A3-8561-2B7E70D4F0E8}" type="presOf" srcId="{8AB62CFE-D928-4D0C-9059-0B573D46193A}" destId="{98F08E4A-1129-4B38-9EC5-8D161261AB11}" srcOrd="0" destOrd="0" presId="urn:microsoft.com/office/officeart/2005/8/layout/hList1"/>
    <dgm:cxn modelId="{443B003A-DB9B-2C45-8CE3-8AAA3534B1DD}" type="presOf" srcId="{AFB4B9EC-403E-BB4B-AA59-A145769EA740}" destId="{25027D44-D23C-074E-8D5C-5D6D3724F205}" srcOrd="0" destOrd="0" presId="urn:microsoft.com/office/officeart/2005/8/layout/hList1"/>
    <dgm:cxn modelId="{C7F38165-E25A-4554-90D1-B6919027AF82}" srcId="{AFB4B9EC-403E-BB4B-AA59-A145769EA740}" destId="{AA7A5D9F-7368-4C8B-953C-4866C722C535}" srcOrd="1" destOrd="0" parTransId="{AF5E1A3C-95F8-424F-A49F-66D663378D7B}" sibTransId="{07F60750-1B2A-4F0F-827C-BAEF88F95FB7}"/>
    <dgm:cxn modelId="{66EA046A-1EA7-418F-8273-C29B9E43BA6F}" type="presOf" srcId="{222E3026-D2CB-4BC7-93C4-DBD4FE1C386B}" destId="{504620C4-BD10-234D-8F52-359D6E234DB0}" srcOrd="0" destOrd="4" presId="urn:microsoft.com/office/officeart/2005/8/layout/hList1"/>
    <dgm:cxn modelId="{D826EC54-CC71-4626-9A31-38BA15D0E7DD}" srcId="{AFB4B9EC-403E-BB4B-AA59-A145769EA740}" destId="{0A0B284A-1D0B-4A21-A601-2240CF2B568A}" srcOrd="0" destOrd="0" parTransId="{12B68F89-9E95-4A63-B3DA-9949DB7C311E}" sibTransId="{5719F621-D20C-450C-8DD5-AE7F6269D02F}"/>
    <dgm:cxn modelId="{D981AC94-6E9C-AA4B-830B-21095A3A5336}" srcId="{5E57EC36-B81F-4EF8-94FE-E5C8F9D7E7CD}" destId="{AFB4B9EC-403E-BB4B-AA59-A145769EA740}" srcOrd="1" destOrd="0" parTransId="{0DDFE6E1-BC8E-294F-B65E-E1CB0B9FB522}" sibTransId="{793A939C-54CB-CC4B-A69E-32C8C29F2205}"/>
    <dgm:cxn modelId="{215826B4-62ED-42A0-A7FC-B72AAC48BF23}" type="presOf" srcId="{330C47AD-0004-46B2-97B0-D182B74802D9}" destId="{2F84BF71-C084-4FDE-AF9F-3BE47C9FFBE6}" srcOrd="0" destOrd="4" presId="urn:microsoft.com/office/officeart/2005/8/layout/hList1"/>
    <dgm:cxn modelId="{9E0A46CB-6113-4233-AFC5-251268318C95}" srcId="{8AB62CFE-D928-4D0C-9059-0B573D46193A}" destId="{DF86EC87-669F-4439-A1F8-2D05AE0CC5FC}" srcOrd="1" destOrd="0" parTransId="{C2BC36DA-360F-4841-910A-CCCD88FD34A3}" sibTransId="{0D67B2D6-03CC-4CDD-BB2A-2C21CC1D07FB}"/>
    <dgm:cxn modelId="{15A603CC-3E63-466F-BBE9-506653373CC7}" srcId="{8AB62CFE-D928-4D0C-9059-0B573D46193A}" destId="{DB009CC0-D78A-4AB5-B40B-6111C8CE1808}" srcOrd="2" destOrd="0" parTransId="{62B39D8C-08AC-498D-89B4-1E02FE6E0D97}" sibTransId="{61495FB5-232B-4267-8E7C-E955D4A93621}"/>
    <dgm:cxn modelId="{24E660E0-C559-4C66-AB6C-12B326671760}" type="presOf" srcId="{32878E28-CBE0-4684-8C52-C5BFCB0FBDE8}" destId="{504620C4-BD10-234D-8F52-359D6E234DB0}" srcOrd="0" destOrd="3" presId="urn:microsoft.com/office/officeart/2005/8/layout/hList1"/>
    <dgm:cxn modelId="{3CB1DDE0-1C99-4C50-BDA9-2BF7D12F94ED}" type="presOf" srcId="{DB009CC0-D78A-4AB5-B40B-6111C8CE1808}" destId="{2F84BF71-C084-4FDE-AF9F-3BE47C9FFBE6}" srcOrd="0" destOrd="2" presId="urn:microsoft.com/office/officeart/2005/8/layout/hList1"/>
    <dgm:cxn modelId="{A515D0EC-D244-4A52-9955-812B08ABFED6}" type="presOf" srcId="{9DDA93C9-07F5-4707-BECF-63E26528D5DE}" destId="{2F84BF71-C084-4FDE-AF9F-3BE47C9FFBE6}" srcOrd="0" destOrd="0" presId="urn:microsoft.com/office/officeart/2005/8/layout/hList1"/>
    <dgm:cxn modelId="{B71A54FB-06B1-40C7-B17C-4064F08BAD9A}" type="presOf" srcId="{DF86EC87-669F-4439-A1F8-2D05AE0CC5FC}" destId="{2F84BF71-C084-4FDE-AF9F-3BE47C9FFBE6}" srcOrd="0" destOrd="1" presId="urn:microsoft.com/office/officeart/2005/8/layout/hList1"/>
    <dgm:cxn modelId="{A0E57D83-4E1F-43F3-836D-4C05D1F61698}" type="presParOf" srcId="{8772B3B8-F760-4ABE-AD0F-E4DA7AC8FCBB}" destId="{F81B8B7A-CF4B-4367-B32F-FF4AC456787C}" srcOrd="0" destOrd="0" presId="urn:microsoft.com/office/officeart/2005/8/layout/hList1"/>
    <dgm:cxn modelId="{A198D0A4-C881-49E7-B0A4-8E0AC231D619}" type="presParOf" srcId="{F81B8B7A-CF4B-4367-B32F-FF4AC456787C}" destId="{98F08E4A-1129-4B38-9EC5-8D161261AB11}" srcOrd="0" destOrd="0" presId="urn:microsoft.com/office/officeart/2005/8/layout/hList1"/>
    <dgm:cxn modelId="{B76FE0F3-C851-474F-89B2-8323003C7830}" type="presParOf" srcId="{F81B8B7A-CF4B-4367-B32F-FF4AC456787C}" destId="{2F84BF71-C084-4FDE-AF9F-3BE47C9FFBE6}" srcOrd="1" destOrd="0" presId="urn:microsoft.com/office/officeart/2005/8/layout/hList1"/>
    <dgm:cxn modelId="{B079A357-2F97-47CF-8A89-B39FBDA56D41}" type="presParOf" srcId="{8772B3B8-F760-4ABE-AD0F-E4DA7AC8FCBB}" destId="{5E180646-0452-4035-8E64-29F325884685}" srcOrd="1" destOrd="0" presId="urn:microsoft.com/office/officeart/2005/8/layout/hList1"/>
    <dgm:cxn modelId="{81CE3E50-7ED6-884E-A6C9-2C4C62347593}" type="presParOf" srcId="{8772B3B8-F760-4ABE-AD0F-E4DA7AC8FCBB}" destId="{C9FDA95C-B5F6-5A44-95D9-79C4293FB3C9}" srcOrd="2" destOrd="0" presId="urn:microsoft.com/office/officeart/2005/8/layout/hList1"/>
    <dgm:cxn modelId="{2E6DD6BE-7963-C343-86C0-43698FEC7563}" type="presParOf" srcId="{C9FDA95C-B5F6-5A44-95D9-79C4293FB3C9}" destId="{25027D44-D23C-074E-8D5C-5D6D3724F205}" srcOrd="0" destOrd="0" presId="urn:microsoft.com/office/officeart/2005/8/layout/hList1"/>
    <dgm:cxn modelId="{53B949D4-4425-6B4C-88AD-5A0759366D85}" type="presParOf" srcId="{C9FDA95C-B5F6-5A44-95D9-79C4293FB3C9}" destId="{504620C4-BD10-234D-8F52-359D6E234DB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57EC36-B81F-4EF8-94FE-E5C8F9D7E7C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B62CFE-D928-4D0C-9059-0B573D46193A}">
      <dgm:prSet phldrT="[Text]" phldr="0"/>
      <dgm:spPr/>
      <dgm:t>
        <a:bodyPr/>
        <a:lstStyle/>
        <a:p>
          <a:pPr rtl="0"/>
          <a:r>
            <a:rPr lang="en-US" b="0" i="0" u="none" strike="noStrike" cap="none" baseline="0" noProof="0">
              <a:latin typeface="Gill Sans MT"/>
            </a:rPr>
            <a:t> IoT is Growing</a:t>
          </a:r>
          <a:endParaRPr lang="en-US"/>
        </a:p>
      </dgm:t>
    </dgm:pt>
    <dgm:pt modelId="{D538C29F-1C83-4D3B-BF7B-970C86FA5EED}" type="parTrans" cxnId="{39FF9E0E-A3EB-48C7-AD03-67A228940DC1}">
      <dgm:prSet/>
      <dgm:spPr/>
      <dgm:t>
        <a:bodyPr/>
        <a:lstStyle/>
        <a:p>
          <a:endParaRPr lang="en-US"/>
        </a:p>
      </dgm:t>
    </dgm:pt>
    <dgm:pt modelId="{11BBAE57-C4AA-4413-9052-4F4763DA0AD8}" type="sibTrans" cxnId="{39FF9E0E-A3EB-48C7-AD03-67A228940DC1}">
      <dgm:prSet/>
      <dgm:spPr/>
      <dgm:t>
        <a:bodyPr/>
        <a:lstStyle/>
        <a:p>
          <a:endParaRPr lang="en-US"/>
        </a:p>
      </dgm:t>
    </dgm:pt>
    <dgm:pt modelId="{6199C3C8-ECE9-4F93-9D29-013A8CAFE76D}">
      <dgm:prSet phldrT="[Text]" phldr="0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Billions to devices connect to cloud and IoT is still growing </a:t>
          </a:r>
          <a:r>
            <a:rPr lang="en-US"/>
            <a:t>exponentially</a:t>
          </a:r>
          <a:r>
            <a:rPr lang="en-US">
              <a:latin typeface="Gill Sans MT" panose="020B0502020104020203"/>
            </a:rPr>
            <a:t>. </a:t>
          </a:r>
          <a:endParaRPr lang="en-US"/>
        </a:p>
      </dgm:t>
    </dgm:pt>
    <dgm:pt modelId="{1F43E027-66BC-430D-9DCC-6AE63E13CD56}" type="parTrans" cxnId="{6A0631CD-B629-44F9-B034-6B9582C3B092}">
      <dgm:prSet/>
      <dgm:spPr/>
      <dgm:t>
        <a:bodyPr/>
        <a:lstStyle/>
        <a:p>
          <a:endParaRPr lang="en-US"/>
        </a:p>
      </dgm:t>
    </dgm:pt>
    <dgm:pt modelId="{9CC1A687-DB2F-4422-B7B8-9BACBE589016}" type="sibTrans" cxnId="{6A0631CD-B629-44F9-B034-6B9582C3B092}">
      <dgm:prSet/>
      <dgm:spPr/>
      <dgm:t>
        <a:bodyPr/>
        <a:lstStyle/>
        <a:p>
          <a:endParaRPr lang="en-US"/>
        </a:p>
      </dgm:t>
    </dgm:pt>
    <dgm:pt modelId="{2D0B3E74-C626-4EFE-B16B-310202265001}">
      <dgm:prSet phldrT="[Text]" phldr="0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Gradually, we start hitting rare race conditions and failure sequences that were unlikely.</a:t>
          </a:r>
          <a:endParaRPr lang="en-US"/>
        </a:p>
      </dgm:t>
    </dgm:pt>
    <dgm:pt modelId="{BC3E398D-2AAC-4F39-BFAC-A34AD38F5C30}" type="parTrans" cxnId="{B0E313F9-7880-4F15-810D-FF5A3D21C6AF}">
      <dgm:prSet/>
      <dgm:spPr/>
      <dgm:t>
        <a:bodyPr/>
        <a:lstStyle/>
        <a:p>
          <a:endParaRPr lang="en-US"/>
        </a:p>
      </dgm:t>
    </dgm:pt>
    <dgm:pt modelId="{DDEF89AA-6DC1-4A2A-86BF-46A51F5EAEAB}" type="sibTrans" cxnId="{B0E313F9-7880-4F15-810D-FF5A3D21C6AF}">
      <dgm:prSet/>
      <dgm:spPr/>
      <dgm:t>
        <a:bodyPr/>
        <a:lstStyle/>
        <a:p>
          <a:endParaRPr lang="en-US"/>
        </a:p>
      </dgm:t>
    </dgm:pt>
    <dgm:pt modelId="{97623564-0415-4FF7-8279-15A1D7ABEF2F}">
      <dgm:prSet phldrT="[Text]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TLA+ to detect and eliminated them during design.</a:t>
          </a:r>
          <a:endParaRPr lang="en-US"/>
        </a:p>
      </dgm:t>
    </dgm:pt>
    <dgm:pt modelId="{7B004B78-958B-45D5-8817-705D6C6C964E}" type="parTrans" cxnId="{02FF64FE-6BC0-432A-90D8-D09F8D606051}">
      <dgm:prSet/>
      <dgm:spPr/>
      <dgm:t>
        <a:bodyPr/>
        <a:lstStyle/>
        <a:p>
          <a:endParaRPr lang="en-US"/>
        </a:p>
      </dgm:t>
    </dgm:pt>
    <dgm:pt modelId="{8AF4E793-3B4F-451B-A819-45852A01A22F}" type="sibTrans" cxnId="{02FF64FE-6BC0-432A-90D8-D09F8D606051}">
      <dgm:prSet/>
      <dgm:spPr/>
      <dgm:t>
        <a:bodyPr/>
        <a:lstStyle/>
        <a:p>
          <a:endParaRPr lang="en-US"/>
        </a:p>
      </dgm:t>
    </dgm:pt>
    <dgm:pt modelId="{06A418BA-FCBD-4EDA-9DA1-7F010436D63B}">
      <dgm:prSet phldrT="[Text]"/>
      <dgm:spPr/>
      <dgm:t>
        <a:bodyPr/>
        <a:lstStyle/>
        <a:p>
          <a:endParaRPr lang="en-US"/>
        </a:p>
      </dgm:t>
    </dgm:pt>
    <dgm:pt modelId="{FB57223B-CB77-4276-BB53-89B9EEE2734D}" type="parTrans" cxnId="{5E79D075-AE3E-40F3-AED9-90043CF891B3}">
      <dgm:prSet/>
      <dgm:spPr/>
      <dgm:t>
        <a:bodyPr/>
        <a:lstStyle/>
        <a:p>
          <a:endParaRPr lang="en-US"/>
        </a:p>
      </dgm:t>
    </dgm:pt>
    <dgm:pt modelId="{DAE8A1EA-67FF-446C-A39F-95ADA05E3A46}" type="sibTrans" cxnId="{5E79D075-AE3E-40F3-AED9-90043CF891B3}">
      <dgm:prSet/>
      <dgm:spPr/>
      <dgm:t>
        <a:bodyPr/>
        <a:lstStyle/>
        <a:p>
          <a:endParaRPr lang="en-US"/>
        </a:p>
      </dgm:t>
    </dgm:pt>
    <dgm:pt modelId="{1B022049-2DEF-49D2-B18C-5D454D961661}">
      <dgm:prSet phldr="0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Rare is Relative</a:t>
          </a:r>
        </a:p>
      </dgm:t>
    </dgm:pt>
    <dgm:pt modelId="{5DAF536D-F4F5-45DF-941F-20BF508B8118}" type="parTrans" cxnId="{770D9178-7CF3-4CC3-BD4D-E6CBE4A7D41B}">
      <dgm:prSet/>
      <dgm:spPr/>
      <dgm:t>
        <a:bodyPr/>
        <a:lstStyle/>
        <a:p>
          <a:endParaRPr lang="en-US"/>
        </a:p>
      </dgm:t>
    </dgm:pt>
    <dgm:pt modelId="{67F80910-44CF-4963-8D3D-77DA9718FD01}" type="sibTrans" cxnId="{770D9178-7CF3-4CC3-BD4D-E6CBE4A7D41B}">
      <dgm:prSet/>
      <dgm:spPr/>
      <dgm:t>
        <a:bodyPr/>
        <a:lstStyle/>
        <a:p>
          <a:endParaRPr lang="en-US"/>
        </a:p>
      </dgm:t>
    </dgm:pt>
    <dgm:pt modelId="{E4C16774-4212-407E-961A-F9097AD604C6}">
      <dgm:prSet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Cellular</a:t>
          </a:r>
          <a:r>
            <a:rPr lang="en-US" dirty="0"/>
            <a:t> IoT connections </a:t>
          </a:r>
          <a:r>
            <a:rPr lang="en-US" dirty="0">
              <a:latin typeface="Gill Sans MT" panose="020B0502020104020203"/>
            </a:rPr>
            <a:t>are</a:t>
          </a:r>
          <a:r>
            <a:rPr lang="en-US" dirty="0"/>
            <a:t> expected to reach 3.5B in 2023</a:t>
          </a:r>
          <a:r>
            <a:rPr lang="en-US" dirty="0">
              <a:latin typeface="Gill Sans MT" panose="020B0502020104020203"/>
            </a:rPr>
            <a:t>.  [Forbes]</a:t>
          </a:r>
          <a:endParaRPr lang="en-US" dirty="0"/>
        </a:p>
      </dgm:t>
    </dgm:pt>
    <dgm:pt modelId="{B96DC3B8-9403-498E-9F8B-04909D2E30B7}" type="parTrans" cxnId="{CC425652-96E3-4703-9F39-F133E39A8682}">
      <dgm:prSet/>
      <dgm:spPr/>
      <dgm:t>
        <a:bodyPr/>
        <a:lstStyle/>
        <a:p>
          <a:endParaRPr lang="en-US"/>
        </a:p>
      </dgm:t>
    </dgm:pt>
    <dgm:pt modelId="{4EA50A40-AF72-43FB-8C76-532D6068F168}" type="sibTrans" cxnId="{CC425652-96E3-4703-9F39-F133E39A8682}">
      <dgm:prSet/>
      <dgm:spPr/>
      <dgm:t>
        <a:bodyPr/>
        <a:lstStyle/>
        <a:p>
          <a:endParaRPr lang="en-US"/>
        </a:p>
      </dgm:t>
    </dgm:pt>
    <dgm:pt modelId="{BA3053B8-C7D1-4FCC-BDC0-7FADD9F4E6AA}">
      <dgm:prSet phldr="0"/>
      <dgm:spPr/>
      <dgm:t>
        <a:bodyPr/>
        <a:lstStyle/>
        <a:p>
          <a:pPr rtl="0"/>
          <a:endParaRPr lang="en-US">
            <a:latin typeface="Gill Sans MT" panose="020B0502020104020203"/>
          </a:endParaRPr>
        </a:p>
      </dgm:t>
    </dgm:pt>
    <dgm:pt modelId="{A0D612A4-2C80-4F00-B63D-1FA0D3557BD9}" type="parTrans" cxnId="{1885E221-3389-442A-A625-B739430D3EB9}">
      <dgm:prSet/>
      <dgm:spPr/>
      <dgm:t>
        <a:bodyPr/>
        <a:lstStyle/>
        <a:p>
          <a:endParaRPr lang="en-US"/>
        </a:p>
      </dgm:t>
    </dgm:pt>
    <dgm:pt modelId="{0FDE913A-EB4E-418F-AD87-7D3934FB4F96}" type="sibTrans" cxnId="{1885E221-3389-442A-A625-B739430D3EB9}">
      <dgm:prSet/>
      <dgm:spPr/>
      <dgm:t>
        <a:bodyPr/>
        <a:lstStyle/>
        <a:p>
          <a:endParaRPr lang="en-US"/>
        </a:p>
      </dgm:t>
    </dgm:pt>
    <dgm:pt modelId="{687DCAED-340A-4BF8-AAFD-F5C63A3223EC}">
      <dgm:prSet phldr="0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Can’t test for every permutation of failure and race conditions.</a:t>
          </a:r>
        </a:p>
      </dgm:t>
    </dgm:pt>
    <dgm:pt modelId="{1A35C636-4CD6-4FD5-8D31-91C11BAB11F2}" type="parTrans" cxnId="{5703E2D7-EC83-4DC6-9C6E-8207F7AFEBB9}">
      <dgm:prSet/>
      <dgm:spPr/>
      <dgm:t>
        <a:bodyPr/>
        <a:lstStyle/>
        <a:p>
          <a:endParaRPr lang="en-US"/>
        </a:p>
      </dgm:t>
    </dgm:pt>
    <dgm:pt modelId="{98A872FF-007B-4AE6-AA11-5D67926025C1}" type="sibTrans" cxnId="{5703E2D7-EC83-4DC6-9C6E-8207F7AFEBB9}">
      <dgm:prSet/>
      <dgm:spPr/>
      <dgm:t>
        <a:bodyPr/>
        <a:lstStyle/>
        <a:p>
          <a:endParaRPr lang="en-US"/>
        </a:p>
      </dgm:t>
    </dgm:pt>
    <dgm:pt modelId="{F997C1A6-CFC3-4783-89D5-870B5D2AC60A}">
      <dgm:prSet phldr="0"/>
      <dgm:spPr/>
      <dgm:t>
        <a:bodyPr/>
        <a:lstStyle/>
        <a:p>
          <a:endParaRPr lang="en-US"/>
        </a:p>
      </dgm:t>
    </dgm:pt>
    <dgm:pt modelId="{1D00E351-9879-461D-878A-0ACD06283249}" type="parTrans" cxnId="{B35A96D5-D0FF-49A6-9563-77337C0D466A}">
      <dgm:prSet/>
      <dgm:spPr/>
      <dgm:t>
        <a:bodyPr/>
        <a:lstStyle/>
        <a:p>
          <a:endParaRPr lang="en-US"/>
        </a:p>
      </dgm:t>
    </dgm:pt>
    <dgm:pt modelId="{CF78FAD8-FE64-4D82-A77A-B74652743E66}" type="sibTrans" cxnId="{B35A96D5-D0FF-49A6-9563-77337C0D466A}">
      <dgm:prSet/>
      <dgm:spPr/>
      <dgm:t>
        <a:bodyPr/>
        <a:lstStyle/>
        <a:p>
          <a:endParaRPr lang="en-US"/>
        </a:p>
      </dgm:t>
    </dgm:pt>
    <dgm:pt modelId="{8772B3B8-F760-4ABE-AD0F-E4DA7AC8FCBB}" type="pres">
      <dgm:prSet presAssocID="{5E57EC36-B81F-4EF8-94FE-E5C8F9D7E7CD}" presName="Name0" presStyleCnt="0">
        <dgm:presLayoutVars>
          <dgm:dir/>
          <dgm:animLvl val="lvl"/>
          <dgm:resizeHandles val="exact"/>
        </dgm:presLayoutVars>
      </dgm:prSet>
      <dgm:spPr/>
    </dgm:pt>
    <dgm:pt modelId="{F81B8B7A-CF4B-4367-B32F-FF4AC456787C}" type="pres">
      <dgm:prSet presAssocID="{8AB62CFE-D928-4D0C-9059-0B573D46193A}" presName="composite" presStyleCnt="0"/>
      <dgm:spPr/>
    </dgm:pt>
    <dgm:pt modelId="{98F08E4A-1129-4B38-9EC5-8D161261AB11}" type="pres">
      <dgm:prSet presAssocID="{8AB62CFE-D928-4D0C-9059-0B573D46193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F84BF71-C084-4FDE-AF9F-3BE47C9FFBE6}" type="pres">
      <dgm:prSet presAssocID="{8AB62CFE-D928-4D0C-9059-0B573D46193A}" presName="desTx" presStyleLbl="alignAccFollowNode1" presStyleIdx="0" presStyleCnt="2">
        <dgm:presLayoutVars>
          <dgm:bulletEnabled val="1"/>
        </dgm:presLayoutVars>
      </dgm:prSet>
      <dgm:spPr/>
    </dgm:pt>
    <dgm:pt modelId="{5E180646-0452-4035-8E64-29F325884685}" type="pres">
      <dgm:prSet presAssocID="{11BBAE57-C4AA-4413-9052-4F4763DA0AD8}" presName="space" presStyleCnt="0"/>
      <dgm:spPr/>
    </dgm:pt>
    <dgm:pt modelId="{1F706CAE-C12D-462A-9C91-C7876DBA3362}" type="pres">
      <dgm:prSet presAssocID="{1B022049-2DEF-49D2-B18C-5D454D961661}" presName="composite" presStyleCnt="0"/>
      <dgm:spPr/>
    </dgm:pt>
    <dgm:pt modelId="{29A0A08F-038E-4A0E-8945-3E5D8AB87EB5}" type="pres">
      <dgm:prSet presAssocID="{1B022049-2DEF-49D2-B18C-5D454D96166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00640B6-DA8C-4E86-A6FF-24CF1EC168B8}" type="pres">
      <dgm:prSet presAssocID="{1B022049-2DEF-49D2-B18C-5D454D96166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5D3F40D-EDC2-4309-B6A4-7ECE57A54ECF}" type="presOf" srcId="{2D0B3E74-C626-4EFE-B16B-310202265001}" destId="{600640B6-DA8C-4E86-A6FF-24CF1EC168B8}" srcOrd="0" destOrd="0" presId="urn:microsoft.com/office/officeart/2005/8/layout/hList1"/>
    <dgm:cxn modelId="{39FF9E0E-A3EB-48C7-AD03-67A228940DC1}" srcId="{5E57EC36-B81F-4EF8-94FE-E5C8F9D7E7CD}" destId="{8AB62CFE-D928-4D0C-9059-0B573D46193A}" srcOrd="0" destOrd="0" parTransId="{D538C29F-1C83-4D3B-BF7B-970C86FA5EED}" sibTransId="{11BBAE57-C4AA-4413-9052-4F4763DA0AD8}"/>
    <dgm:cxn modelId="{F179AB15-B4C4-4A08-A20F-904C04F04249}" type="presOf" srcId="{5E57EC36-B81F-4EF8-94FE-E5C8F9D7E7CD}" destId="{8772B3B8-F760-4ABE-AD0F-E4DA7AC8FCBB}" srcOrd="0" destOrd="0" presId="urn:microsoft.com/office/officeart/2005/8/layout/hList1"/>
    <dgm:cxn modelId="{1885E221-3389-442A-A625-B739430D3EB9}" srcId="{8AB62CFE-D928-4D0C-9059-0B573D46193A}" destId="{BA3053B8-C7D1-4FCC-BDC0-7FADD9F4E6AA}" srcOrd="1" destOrd="0" parTransId="{A0D612A4-2C80-4F00-B63D-1FA0D3557BD9}" sibTransId="{0FDE913A-EB4E-418F-AD87-7D3934FB4F96}"/>
    <dgm:cxn modelId="{30E58A33-C429-475A-A4B8-2C504C1D4EDB}" type="presOf" srcId="{1B022049-2DEF-49D2-B18C-5D454D961661}" destId="{29A0A08F-038E-4A0E-8945-3E5D8AB87EB5}" srcOrd="0" destOrd="0" presId="urn:microsoft.com/office/officeart/2005/8/layout/hList1"/>
    <dgm:cxn modelId="{7922F55D-38C3-4FE9-84A2-BD16FA308802}" type="presOf" srcId="{F997C1A6-CFC3-4783-89D5-870B5D2AC60A}" destId="{600640B6-DA8C-4E86-A6FF-24CF1EC168B8}" srcOrd="0" destOrd="3" presId="urn:microsoft.com/office/officeart/2005/8/layout/hList1"/>
    <dgm:cxn modelId="{CC425652-96E3-4703-9F39-F133E39A8682}" srcId="{8AB62CFE-D928-4D0C-9059-0B573D46193A}" destId="{E4C16774-4212-407E-961A-F9097AD604C6}" srcOrd="2" destOrd="0" parTransId="{B96DC3B8-9403-498E-9F8B-04909D2E30B7}" sibTransId="{4EA50A40-AF72-43FB-8C76-532D6068F168}"/>
    <dgm:cxn modelId="{D2E08E74-A833-42FA-B79C-50AEB6ACC828}" type="presOf" srcId="{BA3053B8-C7D1-4FCC-BDC0-7FADD9F4E6AA}" destId="{2F84BF71-C084-4FDE-AF9F-3BE47C9FFBE6}" srcOrd="0" destOrd="1" presId="urn:microsoft.com/office/officeart/2005/8/layout/hList1"/>
    <dgm:cxn modelId="{5E79D075-AE3E-40F3-AED9-90043CF891B3}" srcId="{1B022049-2DEF-49D2-B18C-5D454D961661}" destId="{06A418BA-FCBD-4EDA-9DA1-7F010436D63B}" srcOrd="1" destOrd="0" parTransId="{FB57223B-CB77-4276-BB53-89B9EEE2734D}" sibTransId="{DAE8A1EA-67FF-446C-A39F-95ADA05E3A46}"/>
    <dgm:cxn modelId="{770D9178-7CF3-4CC3-BD4D-E6CBE4A7D41B}" srcId="{5E57EC36-B81F-4EF8-94FE-E5C8F9D7E7CD}" destId="{1B022049-2DEF-49D2-B18C-5D454D961661}" srcOrd="1" destOrd="0" parTransId="{5DAF536D-F4F5-45DF-941F-20BF508B8118}" sibTransId="{67F80910-44CF-4963-8D3D-77DA9718FD01}"/>
    <dgm:cxn modelId="{22CC5786-BD3E-4814-AEB7-0E3313E6C6A5}" type="presOf" srcId="{97623564-0415-4FF7-8279-15A1D7ABEF2F}" destId="{600640B6-DA8C-4E86-A6FF-24CF1EC168B8}" srcOrd="0" destOrd="4" presId="urn:microsoft.com/office/officeart/2005/8/layout/hList1"/>
    <dgm:cxn modelId="{65F4928C-CD90-44EB-A23E-501117FCEAE1}" type="presOf" srcId="{06A418BA-FCBD-4EDA-9DA1-7F010436D63B}" destId="{600640B6-DA8C-4E86-A6FF-24CF1EC168B8}" srcOrd="0" destOrd="1" presId="urn:microsoft.com/office/officeart/2005/8/layout/hList1"/>
    <dgm:cxn modelId="{B61306B9-EAEC-4769-88B6-146C389209FE}" type="presOf" srcId="{8AB62CFE-D928-4D0C-9059-0B573D46193A}" destId="{98F08E4A-1129-4B38-9EC5-8D161261AB11}" srcOrd="0" destOrd="0" presId="urn:microsoft.com/office/officeart/2005/8/layout/hList1"/>
    <dgm:cxn modelId="{217527CC-D346-488F-AF77-232AEB62EF23}" type="presOf" srcId="{E4C16774-4212-407E-961A-F9097AD604C6}" destId="{2F84BF71-C084-4FDE-AF9F-3BE47C9FFBE6}" srcOrd="0" destOrd="2" presId="urn:microsoft.com/office/officeart/2005/8/layout/hList1"/>
    <dgm:cxn modelId="{6A0631CD-B629-44F9-B034-6B9582C3B092}" srcId="{8AB62CFE-D928-4D0C-9059-0B573D46193A}" destId="{6199C3C8-ECE9-4F93-9D29-013A8CAFE76D}" srcOrd="0" destOrd="0" parTransId="{1F43E027-66BC-430D-9DCC-6AE63E13CD56}" sibTransId="{9CC1A687-DB2F-4422-B7B8-9BACBE589016}"/>
    <dgm:cxn modelId="{B35A96D5-D0FF-49A6-9563-77337C0D466A}" srcId="{1B022049-2DEF-49D2-B18C-5D454D961661}" destId="{F997C1A6-CFC3-4783-89D5-870B5D2AC60A}" srcOrd="3" destOrd="0" parTransId="{1D00E351-9879-461D-878A-0ACD06283249}" sibTransId="{CF78FAD8-FE64-4D82-A77A-B74652743E66}"/>
    <dgm:cxn modelId="{5703E2D7-EC83-4DC6-9C6E-8207F7AFEBB9}" srcId="{1B022049-2DEF-49D2-B18C-5D454D961661}" destId="{687DCAED-340A-4BF8-AAFD-F5C63A3223EC}" srcOrd="2" destOrd="0" parTransId="{1A35C636-4CD6-4FD5-8D31-91C11BAB11F2}" sibTransId="{98A872FF-007B-4AE6-AA11-5D67926025C1}"/>
    <dgm:cxn modelId="{C6CD9EEF-AABD-46EB-A527-AA7678C99B92}" type="presOf" srcId="{687DCAED-340A-4BF8-AAFD-F5C63A3223EC}" destId="{600640B6-DA8C-4E86-A6FF-24CF1EC168B8}" srcOrd="0" destOrd="2" presId="urn:microsoft.com/office/officeart/2005/8/layout/hList1"/>
    <dgm:cxn modelId="{B0E313F9-7880-4F15-810D-FF5A3D21C6AF}" srcId="{1B022049-2DEF-49D2-B18C-5D454D961661}" destId="{2D0B3E74-C626-4EFE-B16B-310202265001}" srcOrd="0" destOrd="0" parTransId="{BC3E398D-2AAC-4F39-BFAC-A34AD38F5C30}" sibTransId="{DDEF89AA-6DC1-4A2A-86BF-46A51F5EAEAB}"/>
    <dgm:cxn modelId="{EC9C43FC-9654-42AB-9384-3A402BA9D454}" type="presOf" srcId="{6199C3C8-ECE9-4F93-9D29-013A8CAFE76D}" destId="{2F84BF71-C084-4FDE-AF9F-3BE47C9FFBE6}" srcOrd="0" destOrd="0" presId="urn:microsoft.com/office/officeart/2005/8/layout/hList1"/>
    <dgm:cxn modelId="{02FF64FE-6BC0-432A-90D8-D09F8D606051}" srcId="{1B022049-2DEF-49D2-B18C-5D454D961661}" destId="{97623564-0415-4FF7-8279-15A1D7ABEF2F}" srcOrd="4" destOrd="0" parTransId="{7B004B78-958B-45D5-8817-705D6C6C964E}" sibTransId="{8AF4E793-3B4F-451B-A819-45852A01A22F}"/>
    <dgm:cxn modelId="{B638BC5D-C5E1-44EF-B10A-F06022463803}" type="presParOf" srcId="{8772B3B8-F760-4ABE-AD0F-E4DA7AC8FCBB}" destId="{F81B8B7A-CF4B-4367-B32F-FF4AC456787C}" srcOrd="0" destOrd="0" presId="urn:microsoft.com/office/officeart/2005/8/layout/hList1"/>
    <dgm:cxn modelId="{14EE1FD5-A101-4B67-97F8-C2999D9CA376}" type="presParOf" srcId="{F81B8B7A-CF4B-4367-B32F-FF4AC456787C}" destId="{98F08E4A-1129-4B38-9EC5-8D161261AB11}" srcOrd="0" destOrd="0" presId="urn:microsoft.com/office/officeart/2005/8/layout/hList1"/>
    <dgm:cxn modelId="{877FF260-512B-47EC-9C96-2D21D9296C1D}" type="presParOf" srcId="{F81B8B7A-CF4B-4367-B32F-FF4AC456787C}" destId="{2F84BF71-C084-4FDE-AF9F-3BE47C9FFBE6}" srcOrd="1" destOrd="0" presId="urn:microsoft.com/office/officeart/2005/8/layout/hList1"/>
    <dgm:cxn modelId="{279C6D47-13AD-4D88-8680-019B7C925EA6}" type="presParOf" srcId="{8772B3B8-F760-4ABE-AD0F-E4DA7AC8FCBB}" destId="{5E180646-0452-4035-8E64-29F325884685}" srcOrd="1" destOrd="0" presId="urn:microsoft.com/office/officeart/2005/8/layout/hList1"/>
    <dgm:cxn modelId="{84CFF49B-00A1-48AF-B9BC-6CCF60B3BDB5}" type="presParOf" srcId="{8772B3B8-F760-4ABE-AD0F-E4DA7AC8FCBB}" destId="{1F706CAE-C12D-462A-9C91-C7876DBA3362}" srcOrd="2" destOrd="0" presId="urn:microsoft.com/office/officeart/2005/8/layout/hList1"/>
    <dgm:cxn modelId="{1936298F-3E1B-4FC7-ACD4-F708A03E5DC6}" type="presParOf" srcId="{1F706CAE-C12D-462A-9C91-C7876DBA3362}" destId="{29A0A08F-038E-4A0E-8945-3E5D8AB87EB5}" srcOrd="0" destOrd="0" presId="urn:microsoft.com/office/officeart/2005/8/layout/hList1"/>
    <dgm:cxn modelId="{F2541237-1359-4793-82E2-96215EE72766}" type="presParOf" srcId="{1F706CAE-C12D-462A-9C91-C7876DBA3362}" destId="{600640B6-DA8C-4E86-A6FF-24CF1EC168B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47DF43-91EE-4F4E-BD99-E9454A4F0FA8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686640B3-1ACA-48BE-97CF-786981B13397}">
      <dgm:prSet phldrT="[Text]"/>
      <dgm:spPr/>
      <dgm:t>
        <a:bodyPr/>
        <a:lstStyle/>
        <a:p>
          <a:r>
            <a:rPr lang="en-US"/>
            <a:t>Collect and Prioritize Requirements </a:t>
          </a:r>
        </a:p>
      </dgm:t>
    </dgm:pt>
    <dgm:pt modelId="{CA9BA7A5-043D-47D0-B4EB-D3B87D8D8E85}" type="parTrans" cxnId="{6BEA3A82-3562-40E3-98AA-C33CD30251DB}">
      <dgm:prSet/>
      <dgm:spPr/>
      <dgm:t>
        <a:bodyPr/>
        <a:lstStyle/>
        <a:p>
          <a:endParaRPr lang="en-US"/>
        </a:p>
      </dgm:t>
    </dgm:pt>
    <dgm:pt modelId="{041EB4FD-624E-409A-8DBA-48E89BAAEA69}" type="sibTrans" cxnId="{6BEA3A82-3562-40E3-98AA-C33CD30251DB}">
      <dgm:prSet/>
      <dgm:spPr/>
      <dgm:t>
        <a:bodyPr/>
        <a:lstStyle/>
        <a:p>
          <a:endParaRPr lang="en-US"/>
        </a:p>
      </dgm:t>
    </dgm:pt>
    <dgm:pt modelId="{2540FA22-2A07-407F-B84D-D6D0F1252299}">
      <dgm:prSet phldrT="[Text]"/>
      <dgm:spPr/>
      <dgm:t>
        <a:bodyPr/>
        <a:lstStyle/>
        <a:p>
          <a:r>
            <a:rPr lang="en-US"/>
            <a:t>Define Abstract Solution</a:t>
          </a:r>
        </a:p>
      </dgm:t>
    </dgm:pt>
    <dgm:pt modelId="{D5CD17EE-B978-4F73-AB85-603391ADF994}" type="parTrans" cxnId="{64FDF481-B049-4644-8976-EA47A21FE30B}">
      <dgm:prSet/>
      <dgm:spPr/>
      <dgm:t>
        <a:bodyPr/>
        <a:lstStyle/>
        <a:p>
          <a:endParaRPr lang="en-US"/>
        </a:p>
      </dgm:t>
    </dgm:pt>
    <dgm:pt modelId="{1053070D-5B4F-465B-A654-554BF32941EE}" type="sibTrans" cxnId="{64FDF481-B049-4644-8976-EA47A21FE30B}">
      <dgm:prSet/>
      <dgm:spPr/>
      <dgm:t>
        <a:bodyPr/>
        <a:lstStyle/>
        <a:p>
          <a:endParaRPr lang="en-US"/>
        </a:p>
      </dgm:t>
    </dgm:pt>
    <dgm:pt modelId="{CA208B7C-93BC-478E-B283-EF621E0FA56B}">
      <dgm:prSet phldrT="[Text]"/>
      <dgm:spPr/>
      <dgm:t>
        <a:bodyPr/>
        <a:lstStyle/>
        <a:p>
          <a:r>
            <a:rPr lang="en-US" dirty="0"/>
            <a:t>TLA+ Model Check</a:t>
          </a:r>
        </a:p>
      </dgm:t>
    </dgm:pt>
    <dgm:pt modelId="{6564B064-A257-44F4-929A-B38D4998D651}" type="parTrans" cxnId="{5501294F-549F-4E93-BFE7-46ED45E99AA2}">
      <dgm:prSet/>
      <dgm:spPr/>
      <dgm:t>
        <a:bodyPr/>
        <a:lstStyle/>
        <a:p>
          <a:endParaRPr lang="en-US"/>
        </a:p>
      </dgm:t>
    </dgm:pt>
    <dgm:pt modelId="{D398A845-40BE-45DD-BF4F-049C7EE69B26}" type="sibTrans" cxnId="{5501294F-549F-4E93-BFE7-46ED45E99AA2}">
      <dgm:prSet/>
      <dgm:spPr/>
      <dgm:t>
        <a:bodyPr/>
        <a:lstStyle/>
        <a:p>
          <a:endParaRPr lang="en-US"/>
        </a:p>
      </dgm:t>
    </dgm:pt>
    <dgm:pt modelId="{24050A91-3594-42FD-8876-9813BD8A6695}">
      <dgm:prSet phldrT="[Text]"/>
      <dgm:spPr/>
      <dgm:t>
        <a:bodyPr/>
        <a:lstStyle/>
        <a:p>
          <a:r>
            <a:rPr lang="en-US" dirty="0"/>
            <a:t>Work Estimate</a:t>
          </a:r>
        </a:p>
      </dgm:t>
    </dgm:pt>
    <dgm:pt modelId="{DB5E8419-104B-4F88-AEF5-45774A8ECD64}" type="parTrans" cxnId="{E348B53F-5F69-494F-A3BB-58C64F7FEAF9}">
      <dgm:prSet/>
      <dgm:spPr/>
      <dgm:t>
        <a:bodyPr/>
        <a:lstStyle/>
        <a:p>
          <a:endParaRPr lang="en-US"/>
        </a:p>
      </dgm:t>
    </dgm:pt>
    <dgm:pt modelId="{F568F53A-C058-4520-AF60-3E64BEC1E475}" type="sibTrans" cxnId="{E348B53F-5F69-494F-A3BB-58C64F7FEAF9}">
      <dgm:prSet/>
      <dgm:spPr/>
      <dgm:t>
        <a:bodyPr/>
        <a:lstStyle/>
        <a:p>
          <a:endParaRPr lang="en-US"/>
        </a:p>
      </dgm:t>
    </dgm:pt>
    <dgm:pt modelId="{1EC90F80-EB90-483C-8ED8-59F7D1CDA3E8}">
      <dgm:prSet phldrT="[Text]"/>
      <dgm:spPr/>
      <dgm:t>
        <a:bodyPr/>
        <a:lstStyle/>
        <a:p>
          <a:r>
            <a:rPr lang="en-US"/>
            <a:t>Implement, Test, Deploy Cycles</a:t>
          </a:r>
        </a:p>
      </dgm:t>
    </dgm:pt>
    <dgm:pt modelId="{810F154B-E8C1-458F-A850-18C041B2F75E}" type="parTrans" cxnId="{22ED3143-7946-41D5-AB02-2FE79CF54046}">
      <dgm:prSet/>
      <dgm:spPr/>
      <dgm:t>
        <a:bodyPr/>
        <a:lstStyle/>
        <a:p>
          <a:endParaRPr lang="en-US"/>
        </a:p>
      </dgm:t>
    </dgm:pt>
    <dgm:pt modelId="{947BF2F6-0217-40AB-B618-A3D17C37C3C5}" type="sibTrans" cxnId="{22ED3143-7946-41D5-AB02-2FE79CF54046}">
      <dgm:prSet/>
      <dgm:spPr/>
      <dgm:t>
        <a:bodyPr/>
        <a:lstStyle/>
        <a:p>
          <a:endParaRPr lang="en-US"/>
        </a:p>
      </dgm:t>
    </dgm:pt>
    <dgm:pt modelId="{2EB3E761-A95E-4E28-B771-85351770F1E0}" type="pres">
      <dgm:prSet presAssocID="{FC47DF43-91EE-4F4E-BD99-E9454A4F0FA8}" presName="Name0" presStyleCnt="0">
        <dgm:presLayoutVars>
          <dgm:dir/>
          <dgm:resizeHandles val="exact"/>
        </dgm:presLayoutVars>
      </dgm:prSet>
      <dgm:spPr/>
    </dgm:pt>
    <dgm:pt modelId="{DC9E4F7A-E2FB-43F9-BA4C-415B78D5589C}" type="pres">
      <dgm:prSet presAssocID="{686640B3-1ACA-48BE-97CF-786981B13397}" presName="composite" presStyleCnt="0"/>
      <dgm:spPr/>
    </dgm:pt>
    <dgm:pt modelId="{2EA54859-9F99-44B2-A44C-39D225165509}" type="pres">
      <dgm:prSet presAssocID="{686640B3-1ACA-48BE-97CF-786981B13397}" presName="bgChev" presStyleLbl="node1" presStyleIdx="0" presStyleCnt="5"/>
      <dgm:spPr/>
    </dgm:pt>
    <dgm:pt modelId="{600F057B-3202-4796-8A00-EB4AC32873B7}" type="pres">
      <dgm:prSet presAssocID="{686640B3-1ACA-48BE-97CF-786981B13397}" presName="txNode" presStyleLbl="fgAcc1" presStyleIdx="0" presStyleCnt="5">
        <dgm:presLayoutVars>
          <dgm:bulletEnabled val="1"/>
        </dgm:presLayoutVars>
      </dgm:prSet>
      <dgm:spPr/>
    </dgm:pt>
    <dgm:pt modelId="{F363F45F-F6C2-4E0D-9C8F-ABB6E4A1EB22}" type="pres">
      <dgm:prSet presAssocID="{041EB4FD-624E-409A-8DBA-48E89BAAEA69}" presName="compositeSpace" presStyleCnt="0"/>
      <dgm:spPr/>
    </dgm:pt>
    <dgm:pt modelId="{3853A45C-3FF2-4470-A7AF-A39D470C81D3}" type="pres">
      <dgm:prSet presAssocID="{2540FA22-2A07-407F-B84D-D6D0F1252299}" presName="composite" presStyleCnt="0"/>
      <dgm:spPr/>
    </dgm:pt>
    <dgm:pt modelId="{01BA8761-12AE-49EC-84C5-1CD5D6FAA8A3}" type="pres">
      <dgm:prSet presAssocID="{2540FA22-2A07-407F-B84D-D6D0F1252299}" presName="bgChev" presStyleLbl="node1" presStyleIdx="1" presStyleCnt="5"/>
      <dgm:spPr/>
    </dgm:pt>
    <dgm:pt modelId="{E6C9A8A5-E3B2-4F1E-8D6B-FA55310C797B}" type="pres">
      <dgm:prSet presAssocID="{2540FA22-2A07-407F-B84D-D6D0F1252299}" presName="txNode" presStyleLbl="fgAcc1" presStyleIdx="1" presStyleCnt="5">
        <dgm:presLayoutVars>
          <dgm:bulletEnabled val="1"/>
        </dgm:presLayoutVars>
      </dgm:prSet>
      <dgm:spPr/>
    </dgm:pt>
    <dgm:pt modelId="{FBEC769C-1EDB-4782-BDD6-F6ECDF6FCBC2}" type="pres">
      <dgm:prSet presAssocID="{1053070D-5B4F-465B-A654-554BF32941EE}" presName="compositeSpace" presStyleCnt="0"/>
      <dgm:spPr/>
    </dgm:pt>
    <dgm:pt modelId="{FE2EFCC9-D6CB-4CDB-B19B-10BEB62840FF}" type="pres">
      <dgm:prSet presAssocID="{CA208B7C-93BC-478E-B283-EF621E0FA56B}" presName="composite" presStyleCnt="0"/>
      <dgm:spPr/>
    </dgm:pt>
    <dgm:pt modelId="{120C2E36-A3FB-40D1-A217-33F6E0CE2652}" type="pres">
      <dgm:prSet presAssocID="{CA208B7C-93BC-478E-B283-EF621E0FA56B}" presName="bgChev" presStyleLbl="node1" presStyleIdx="2" presStyleCnt="5"/>
      <dgm:spPr/>
    </dgm:pt>
    <dgm:pt modelId="{B90E93A4-6DE4-478D-9B9A-91D3E9FD56C1}" type="pres">
      <dgm:prSet presAssocID="{CA208B7C-93BC-478E-B283-EF621E0FA56B}" presName="txNode" presStyleLbl="fgAcc1" presStyleIdx="2" presStyleCnt="5">
        <dgm:presLayoutVars>
          <dgm:bulletEnabled val="1"/>
        </dgm:presLayoutVars>
      </dgm:prSet>
      <dgm:spPr/>
    </dgm:pt>
    <dgm:pt modelId="{A677A6A8-D564-4A93-8479-384CBDD4E1ED}" type="pres">
      <dgm:prSet presAssocID="{D398A845-40BE-45DD-BF4F-049C7EE69B26}" presName="compositeSpace" presStyleCnt="0"/>
      <dgm:spPr/>
    </dgm:pt>
    <dgm:pt modelId="{E6F8817F-C325-4734-9C17-B52FAA0775C3}" type="pres">
      <dgm:prSet presAssocID="{24050A91-3594-42FD-8876-9813BD8A6695}" presName="composite" presStyleCnt="0"/>
      <dgm:spPr/>
    </dgm:pt>
    <dgm:pt modelId="{A9B17190-A7CA-4F57-9419-1BDA4525C22E}" type="pres">
      <dgm:prSet presAssocID="{24050A91-3594-42FD-8876-9813BD8A6695}" presName="bgChev" presStyleLbl="node1" presStyleIdx="3" presStyleCnt="5"/>
      <dgm:spPr/>
    </dgm:pt>
    <dgm:pt modelId="{2C8F9C21-9A21-4434-8619-2E003A181872}" type="pres">
      <dgm:prSet presAssocID="{24050A91-3594-42FD-8876-9813BD8A6695}" presName="txNode" presStyleLbl="fgAcc1" presStyleIdx="3" presStyleCnt="5">
        <dgm:presLayoutVars>
          <dgm:bulletEnabled val="1"/>
        </dgm:presLayoutVars>
      </dgm:prSet>
      <dgm:spPr/>
    </dgm:pt>
    <dgm:pt modelId="{95206A6E-EB47-4B91-9C97-72AA9E455191}" type="pres">
      <dgm:prSet presAssocID="{F568F53A-C058-4520-AF60-3E64BEC1E475}" presName="compositeSpace" presStyleCnt="0"/>
      <dgm:spPr/>
    </dgm:pt>
    <dgm:pt modelId="{B7847FF3-ABB4-4C00-AE4B-A4B12DA6A698}" type="pres">
      <dgm:prSet presAssocID="{1EC90F80-EB90-483C-8ED8-59F7D1CDA3E8}" presName="composite" presStyleCnt="0"/>
      <dgm:spPr/>
    </dgm:pt>
    <dgm:pt modelId="{D3A12749-5F4A-4ABF-B563-3FD61DE9FCD8}" type="pres">
      <dgm:prSet presAssocID="{1EC90F80-EB90-483C-8ED8-59F7D1CDA3E8}" presName="bgChev" presStyleLbl="node1" presStyleIdx="4" presStyleCnt="5"/>
      <dgm:spPr/>
    </dgm:pt>
    <dgm:pt modelId="{969E79F5-1A45-4373-A68F-284044A509A0}" type="pres">
      <dgm:prSet presAssocID="{1EC90F80-EB90-483C-8ED8-59F7D1CDA3E8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F0E85E21-5AFD-4C19-A5AF-3204A6AD53E0}" type="presOf" srcId="{1EC90F80-EB90-483C-8ED8-59F7D1CDA3E8}" destId="{969E79F5-1A45-4373-A68F-284044A509A0}" srcOrd="0" destOrd="0" presId="urn:microsoft.com/office/officeart/2005/8/layout/chevronAccent+Icon"/>
    <dgm:cxn modelId="{B29C4A24-7D13-40BD-9182-52C1F6215540}" type="presOf" srcId="{FC47DF43-91EE-4F4E-BD99-E9454A4F0FA8}" destId="{2EB3E761-A95E-4E28-B771-85351770F1E0}" srcOrd="0" destOrd="0" presId="urn:microsoft.com/office/officeart/2005/8/layout/chevronAccent+Icon"/>
    <dgm:cxn modelId="{E348B53F-5F69-494F-A3BB-58C64F7FEAF9}" srcId="{FC47DF43-91EE-4F4E-BD99-E9454A4F0FA8}" destId="{24050A91-3594-42FD-8876-9813BD8A6695}" srcOrd="3" destOrd="0" parTransId="{DB5E8419-104B-4F88-AEF5-45774A8ECD64}" sibTransId="{F568F53A-C058-4520-AF60-3E64BEC1E475}"/>
    <dgm:cxn modelId="{22ED3143-7946-41D5-AB02-2FE79CF54046}" srcId="{FC47DF43-91EE-4F4E-BD99-E9454A4F0FA8}" destId="{1EC90F80-EB90-483C-8ED8-59F7D1CDA3E8}" srcOrd="4" destOrd="0" parTransId="{810F154B-E8C1-458F-A850-18C041B2F75E}" sibTransId="{947BF2F6-0217-40AB-B618-A3D17C37C3C5}"/>
    <dgm:cxn modelId="{5501294F-549F-4E93-BFE7-46ED45E99AA2}" srcId="{FC47DF43-91EE-4F4E-BD99-E9454A4F0FA8}" destId="{CA208B7C-93BC-478E-B283-EF621E0FA56B}" srcOrd="2" destOrd="0" parTransId="{6564B064-A257-44F4-929A-B38D4998D651}" sibTransId="{D398A845-40BE-45DD-BF4F-049C7EE69B26}"/>
    <dgm:cxn modelId="{64FDF481-B049-4644-8976-EA47A21FE30B}" srcId="{FC47DF43-91EE-4F4E-BD99-E9454A4F0FA8}" destId="{2540FA22-2A07-407F-B84D-D6D0F1252299}" srcOrd="1" destOrd="0" parTransId="{D5CD17EE-B978-4F73-AB85-603391ADF994}" sibTransId="{1053070D-5B4F-465B-A654-554BF32941EE}"/>
    <dgm:cxn modelId="{6BEA3A82-3562-40E3-98AA-C33CD30251DB}" srcId="{FC47DF43-91EE-4F4E-BD99-E9454A4F0FA8}" destId="{686640B3-1ACA-48BE-97CF-786981B13397}" srcOrd="0" destOrd="0" parTransId="{CA9BA7A5-043D-47D0-B4EB-D3B87D8D8E85}" sibTransId="{041EB4FD-624E-409A-8DBA-48E89BAAEA69}"/>
    <dgm:cxn modelId="{C216A790-8E7A-4A55-AD67-96B3B5ABAC89}" type="presOf" srcId="{686640B3-1ACA-48BE-97CF-786981B13397}" destId="{600F057B-3202-4796-8A00-EB4AC32873B7}" srcOrd="0" destOrd="0" presId="urn:microsoft.com/office/officeart/2005/8/layout/chevronAccent+Icon"/>
    <dgm:cxn modelId="{670F2BAA-596D-4FA7-9060-396C8EFB2567}" type="presOf" srcId="{2540FA22-2A07-407F-B84D-D6D0F1252299}" destId="{E6C9A8A5-E3B2-4F1E-8D6B-FA55310C797B}" srcOrd="0" destOrd="0" presId="urn:microsoft.com/office/officeart/2005/8/layout/chevronAccent+Icon"/>
    <dgm:cxn modelId="{EF2741CB-A1EE-43B4-9EB0-F9CF7F043AB3}" type="presOf" srcId="{CA208B7C-93BC-478E-B283-EF621E0FA56B}" destId="{B90E93A4-6DE4-478D-9B9A-91D3E9FD56C1}" srcOrd="0" destOrd="0" presId="urn:microsoft.com/office/officeart/2005/8/layout/chevronAccent+Icon"/>
    <dgm:cxn modelId="{F23E1BFA-2D03-4C3F-A27A-8122ECF6AD10}" type="presOf" srcId="{24050A91-3594-42FD-8876-9813BD8A6695}" destId="{2C8F9C21-9A21-4434-8619-2E003A181872}" srcOrd="0" destOrd="0" presId="urn:microsoft.com/office/officeart/2005/8/layout/chevronAccent+Icon"/>
    <dgm:cxn modelId="{4020AE47-3733-45B1-8B92-6CBB099E4051}" type="presParOf" srcId="{2EB3E761-A95E-4E28-B771-85351770F1E0}" destId="{DC9E4F7A-E2FB-43F9-BA4C-415B78D5589C}" srcOrd="0" destOrd="0" presId="urn:microsoft.com/office/officeart/2005/8/layout/chevronAccent+Icon"/>
    <dgm:cxn modelId="{5AA77626-C49A-42F2-8292-B9400F3A863D}" type="presParOf" srcId="{DC9E4F7A-E2FB-43F9-BA4C-415B78D5589C}" destId="{2EA54859-9F99-44B2-A44C-39D225165509}" srcOrd="0" destOrd="0" presId="urn:microsoft.com/office/officeart/2005/8/layout/chevronAccent+Icon"/>
    <dgm:cxn modelId="{91C28479-16DB-4CB0-8E08-0FCDDE7CC884}" type="presParOf" srcId="{DC9E4F7A-E2FB-43F9-BA4C-415B78D5589C}" destId="{600F057B-3202-4796-8A00-EB4AC32873B7}" srcOrd="1" destOrd="0" presId="urn:microsoft.com/office/officeart/2005/8/layout/chevronAccent+Icon"/>
    <dgm:cxn modelId="{E643152A-9353-4504-8119-E19DEA1C4401}" type="presParOf" srcId="{2EB3E761-A95E-4E28-B771-85351770F1E0}" destId="{F363F45F-F6C2-4E0D-9C8F-ABB6E4A1EB22}" srcOrd="1" destOrd="0" presId="urn:microsoft.com/office/officeart/2005/8/layout/chevronAccent+Icon"/>
    <dgm:cxn modelId="{42E8E825-8FD9-4F87-BDC8-C61388D23DB9}" type="presParOf" srcId="{2EB3E761-A95E-4E28-B771-85351770F1E0}" destId="{3853A45C-3FF2-4470-A7AF-A39D470C81D3}" srcOrd="2" destOrd="0" presId="urn:microsoft.com/office/officeart/2005/8/layout/chevronAccent+Icon"/>
    <dgm:cxn modelId="{799AEAB1-FDB6-4B4F-980B-CA41699903FF}" type="presParOf" srcId="{3853A45C-3FF2-4470-A7AF-A39D470C81D3}" destId="{01BA8761-12AE-49EC-84C5-1CD5D6FAA8A3}" srcOrd="0" destOrd="0" presId="urn:microsoft.com/office/officeart/2005/8/layout/chevronAccent+Icon"/>
    <dgm:cxn modelId="{9B7ABD79-CE67-4C20-8EE1-36FDFFD2469C}" type="presParOf" srcId="{3853A45C-3FF2-4470-A7AF-A39D470C81D3}" destId="{E6C9A8A5-E3B2-4F1E-8D6B-FA55310C797B}" srcOrd="1" destOrd="0" presId="urn:microsoft.com/office/officeart/2005/8/layout/chevronAccent+Icon"/>
    <dgm:cxn modelId="{83DBCBB0-BA95-40B6-8B00-B82CAF047F29}" type="presParOf" srcId="{2EB3E761-A95E-4E28-B771-85351770F1E0}" destId="{FBEC769C-1EDB-4782-BDD6-F6ECDF6FCBC2}" srcOrd="3" destOrd="0" presId="urn:microsoft.com/office/officeart/2005/8/layout/chevronAccent+Icon"/>
    <dgm:cxn modelId="{D5D3C2B4-2EBB-4FC4-B33B-19841D10402C}" type="presParOf" srcId="{2EB3E761-A95E-4E28-B771-85351770F1E0}" destId="{FE2EFCC9-D6CB-4CDB-B19B-10BEB62840FF}" srcOrd="4" destOrd="0" presId="urn:microsoft.com/office/officeart/2005/8/layout/chevronAccent+Icon"/>
    <dgm:cxn modelId="{6C515B60-94CF-4E03-839F-B83B6C43FD91}" type="presParOf" srcId="{FE2EFCC9-D6CB-4CDB-B19B-10BEB62840FF}" destId="{120C2E36-A3FB-40D1-A217-33F6E0CE2652}" srcOrd="0" destOrd="0" presId="urn:microsoft.com/office/officeart/2005/8/layout/chevronAccent+Icon"/>
    <dgm:cxn modelId="{B9AAC767-D1FF-4D17-A8B6-2E4C8BAE053A}" type="presParOf" srcId="{FE2EFCC9-D6CB-4CDB-B19B-10BEB62840FF}" destId="{B90E93A4-6DE4-478D-9B9A-91D3E9FD56C1}" srcOrd="1" destOrd="0" presId="urn:microsoft.com/office/officeart/2005/8/layout/chevronAccent+Icon"/>
    <dgm:cxn modelId="{7B20BAAC-36E1-4D55-BE52-F9BDA1B2437B}" type="presParOf" srcId="{2EB3E761-A95E-4E28-B771-85351770F1E0}" destId="{A677A6A8-D564-4A93-8479-384CBDD4E1ED}" srcOrd="5" destOrd="0" presId="urn:microsoft.com/office/officeart/2005/8/layout/chevronAccent+Icon"/>
    <dgm:cxn modelId="{2E9A1170-842A-4D62-86A1-9D72D52BA1E4}" type="presParOf" srcId="{2EB3E761-A95E-4E28-B771-85351770F1E0}" destId="{E6F8817F-C325-4734-9C17-B52FAA0775C3}" srcOrd="6" destOrd="0" presId="urn:microsoft.com/office/officeart/2005/8/layout/chevronAccent+Icon"/>
    <dgm:cxn modelId="{D507CF0A-8804-4B16-A67E-5CB538A8265C}" type="presParOf" srcId="{E6F8817F-C325-4734-9C17-B52FAA0775C3}" destId="{A9B17190-A7CA-4F57-9419-1BDA4525C22E}" srcOrd="0" destOrd="0" presId="urn:microsoft.com/office/officeart/2005/8/layout/chevronAccent+Icon"/>
    <dgm:cxn modelId="{2302D121-64A6-4D22-9B0E-64AD85FAC816}" type="presParOf" srcId="{E6F8817F-C325-4734-9C17-B52FAA0775C3}" destId="{2C8F9C21-9A21-4434-8619-2E003A181872}" srcOrd="1" destOrd="0" presId="urn:microsoft.com/office/officeart/2005/8/layout/chevronAccent+Icon"/>
    <dgm:cxn modelId="{1B73CB9C-D8A0-4176-B16B-CACE117CAD31}" type="presParOf" srcId="{2EB3E761-A95E-4E28-B771-85351770F1E0}" destId="{95206A6E-EB47-4B91-9C97-72AA9E455191}" srcOrd="7" destOrd="0" presId="urn:microsoft.com/office/officeart/2005/8/layout/chevronAccent+Icon"/>
    <dgm:cxn modelId="{126EA51E-ECBA-4212-B1F4-AFEE4398E11D}" type="presParOf" srcId="{2EB3E761-A95E-4E28-B771-85351770F1E0}" destId="{B7847FF3-ABB4-4C00-AE4B-A4B12DA6A698}" srcOrd="8" destOrd="0" presId="urn:microsoft.com/office/officeart/2005/8/layout/chevronAccent+Icon"/>
    <dgm:cxn modelId="{DE75C6A7-1408-49C1-B00B-17EFF335DB64}" type="presParOf" srcId="{B7847FF3-ABB4-4C00-AE4B-A4B12DA6A698}" destId="{D3A12749-5F4A-4ABF-B563-3FD61DE9FCD8}" srcOrd="0" destOrd="0" presId="urn:microsoft.com/office/officeart/2005/8/layout/chevronAccent+Icon"/>
    <dgm:cxn modelId="{A4E0A449-7335-47BC-9BB9-4BA1B385AC3E}" type="presParOf" srcId="{B7847FF3-ABB4-4C00-AE4B-A4B12DA6A698}" destId="{969E79F5-1A45-4373-A68F-284044A509A0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57EC36-B81F-4EF8-94FE-E5C8F9D7E7C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B62CFE-D928-4D0C-9059-0B573D46193A}">
      <dgm:prSet phldrT="[Text]"/>
      <dgm:spPr/>
      <dgm:t>
        <a:bodyPr/>
        <a:lstStyle/>
        <a:p>
          <a:r>
            <a:rPr lang="en-US"/>
            <a:t>Project Overhead</a:t>
          </a:r>
        </a:p>
      </dgm:t>
    </dgm:pt>
    <dgm:pt modelId="{D538C29F-1C83-4D3B-BF7B-970C86FA5EED}" type="parTrans" cxnId="{39FF9E0E-A3EB-48C7-AD03-67A228940DC1}">
      <dgm:prSet/>
      <dgm:spPr/>
      <dgm:t>
        <a:bodyPr/>
        <a:lstStyle/>
        <a:p>
          <a:endParaRPr lang="en-US"/>
        </a:p>
      </dgm:t>
    </dgm:pt>
    <dgm:pt modelId="{11BBAE57-C4AA-4413-9052-4F4763DA0AD8}" type="sibTrans" cxnId="{39FF9E0E-A3EB-48C7-AD03-67A228940DC1}">
      <dgm:prSet/>
      <dgm:spPr/>
      <dgm:t>
        <a:bodyPr/>
        <a:lstStyle/>
        <a:p>
          <a:endParaRPr lang="en-US"/>
        </a:p>
      </dgm:t>
    </dgm:pt>
    <dgm:pt modelId="{6199C3C8-ECE9-4F93-9D29-013A8CAFE76D}">
      <dgm:prSet phldrT="[Text]"/>
      <dgm:spPr/>
      <dgm:t>
        <a:bodyPr/>
        <a:lstStyle/>
        <a:p>
          <a:r>
            <a:rPr lang="en-US"/>
            <a:t>Less than 5% of overall project time</a:t>
          </a:r>
        </a:p>
      </dgm:t>
    </dgm:pt>
    <dgm:pt modelId="{1F43E027-66BC-430D-9DCC-6AE63E13CD56}" type="parTrans" cxnId="{6A0631CD-B629-44F9-B034-6B9582C3B092}">
      <dgm:prSet/>
      <dgm:spPr/>
      <dgm:t>
        <a:bodyPr/>
        <a:lstStyle/>
        <a:p>
          <a:endParaRPr lang="en-US"/>
        </a:p>
      </dgm:t>
    </dgm:pt>
    <dgm:pt modelId="{9CC1A687-DB2F-4422-B7B8-9BACBE589016}" type="sibTrans" cxnId="{6A0631CD-B629-44F9-B034-6B9582C3B092}">
      <dgm:prSet/>
      <dgm:spPr/>
      <dgm:t>
        <a:bodyPr/>
        <a:lstStyle/>
        <a:p>
          <a:endParaRPr lang="en-US"/>
        </a:p>
      </dgm:t>
    </dgm:pt>
    <dgm:pt modelId="{DEC920FF-27D4-4D59-8A80-377A51F90196}">
      <dgm:prSet phldrT="[Text]"/>
      <dgm:spPr/>
      <dgm:t>
        <a:bodyPr/>
        <a:lstStyle/>
        <a:p>
          <a:r>
            <a:rPr lang="en-US"/>
            <a:t>Prevent expensive postproduction issues</a:t>
          </a:r>
        </a:p>
      </dgm:t>
    </dgm:pt>
    <dgm:pt modelId="{B7074117-F98F-420B-97B1-760DA66944EE}" type="parTrans" cxnId="{98E8338C-8E73-4784-879B-C7C021725F40}">
      <dgm:prSet/>
      <dgm:spPr/>
      <dgm:t>
        <a:bodyPr/>
        <a:lstStyle/>
        <a:p>
          <a:endParaRPr lang="en-US"/>
        </a:p>
      </dgm:t>
    </dgm:pt>
    <dgm:pt modelId="{51920F0D-0B79-4C2D-BC80-C1193DFAAC82}" type="sibTrans" cxnId="{98E8338C-8E73-4784-879B-C7C021725F40}">
      <dgm:prSet/>
      <dgm:spPr/>
      <dgm:t>
        <a:bodyPr/>
        <a:lstStyle/>
        <a:p>
          <a:endParaRPr lang="en-US"/>
        </a:p>
      </dgm:t>
    </dgm:pt>
    <dgm:pt modelId="{25F9F534-C104-4851-BFEF-B2B0F20B32C2}">
      <dgm:prSet phldrT="[Text]"/>
      <dgm:spPr/>
      <dgm:t>
        <a:bodyPr/>
        <a:lstStyle/>
        <a:p>
          <a:r>
            <a:rPr lang="en-US"/>
            <a:t>Skill Set</a:t>
          </a:r>
        </a:p>
      </dgm:t>
    </dgm:pt>
    <dgm:pt modelId="{07FCCFC7-60E9-4FC0-AC8C-245E036BD44E}" type="parTrans" cxnId="{2CE263EC-5885-4FE1-A9F4-3940F5DE5116}">
      <dgm:prSet/>
      <dgm:spPr/>
      <dgm:t>
        <a:bodyPr/>
        <a:lstStyle/>
        <a:p>
          <a:endParaRPr lang="en-US"/>
        </a:p>
      </dgm:t>
    </dgm:pt>
    <dgm:pt modelId="{9CDE2FB3-8A16-42F4-9982-3202D2D4A988}" type="sibTrans" cxnId="{2CE263EC-5885-4FE1-A9F4-3940F5DE5116}">
      <dgm:prSet/>
      <dgm:spPr/>
      <dgm:t>
        <a:bodyPr/>
        <a:lstStyle/>
        <a:p>
          <a:endParaRPr lang="en-US"/>
        </a:p>
      </dgm:t>
    </dgm:pt>
    <dgm:pt modelId="{2D0B3E74-C626-4EFE-B16B-310202265001}">
      <dgm:prSet phldrT="[Text]"/>
      <dgm:spPr/>
      <dgm:t>
        <a:bodyPr/>
        <a:lstStyle/>
        <a:p>
          <a:r>
            <a:rPr lang="en-US"/>
            <a:t>One engineer proficient in TLA+ in a team of five. Others including managers review it.</a:t>
          </a:r>
        </a:p>
      </dgm:t>
    </dgm:pt>
    <dgm:pt modelId="{BC3E398D-2AAC-4F39-BFAC-A34AD38F5C30}" type="parTrans" cxnId="{B0E313F9-7880-4F15-810D-FF5A3D21C6AF}">
      <dgm:prSet/>
      <dgm:spPr/>
      <dgm:t>
        <a:bodyPr/>
        <a:lstStyle/>
        <a:p>
          <a:endParaRPr lang="en-US"/>
        </a:p>
      </dgm:t>
    </dgm:pt>
    <dgm:pt modelId="{DDEF89AA-6DC1-4A2A-86BF-46A51F5EAEAB}" type="sibTrans" cxnId="{B0E313F9-7880-4F15-810D-FF5A3D21C6AF}">
      <dgm:prSet/>
      <dgm:spPr/>
      <dgm:t>
        <a:bodyPr/>
        <a:lstStyle/>
        <a:p>
          <a:endParaRPr lang="en-US"/>
        </a:p>
      </dgm:t>
    </dgm:pt>
    <dgm:pt modelId="{6F2F380B-77C6-430B-B997-9D6EA9CBC8EE}">
      <dgm:prSet phldrT="[Text]"/>
      <dgm:spPr/>
      <dgm:t>
        <a:bodyPr/>
        <a:lstStyle/>
        <a:p>
          <a:endParaRPr lang="en-US"/>
        </a:p>
      </dgm:t>
    </dgm:pt>
    <dgm:pt modelId="{25ED4A67-AA7B-4DC7-A784-9E3481A7BAA3}" type="parTrans" cxnId="{411B4D65-63DB-4239-B6D3-3E953C636EFF}">
      <dgm:prSet/>
      <dgm:spPr/>
      <dgm:t>
        <a:bodyPr/>
        <a:lstStyle/>
        <a:p>
          <a:endParaRPr lang="en-US"/>
        </a:p>
      </dgm:t>
    </dgm:pt>
    <dgm:pt modelId="{4BDA20BC-221A-4CA3-BB7A-4975CF4FBD8D}" type="sibTrans" cxnId="{411B4D65-63DB-4239-B6D3-3E953C636EFF}">
      <dgm:prSet/>
      <dgm:spPr/>
      <dgm:t>
        <a:bodyPr/>
        <a:lstStyle/>
        <a:p>
          <a:endParaRPr lang="en-US"/>
        </a:p>
      </dgm:t>
    </dgm:pt>
    <dgm:pt modelId="{4E9F12E6-5434-2345-9EBD-AAB3C4C315CE}">
      <dgm:prSet phldrT="[Text]"/>
      <dgm:spPr/>
      <dgm:t>
        <a:bodyPr/>
        <a:lstStyle/>
        <a:p>
          <a:r>
            <a:rPr lang="en-US"/>
            <a:t>We model what we change,  not the whole system</a:t>
          </a:r>
        </a:p>
      </dgm:t>
    </dgm:pt>
    <dgm:pt modelId="{1F98A5CA-1DC6-B94D-8FE6-20690CE6872F}" type="parTrans" cxnId="{D4022163-347F-0145-A7AA-A8E2B5CC76BE}">
      <dgm:prSet/>
      <dgm:spPr/>
      <dgm:t>
        <a:bodyPr/>
        <a:lstStyle/>
        <a:p>
          <a:endParaRPr lang="en-US"/>
        </a:p>
      </dgm:t>
    </dgm:pt>
    <dgm:pt modelId="{EFCC32B0-5BD8-2847-9843-FEBF4AEAC32C}" type="sibTrans" cxnId="{D4022163-347F-0145-A7AA-A8E2B5CC76BE}">
      <dgm:prSet/>
      <dgm:spPr/>
      <dgm:t>
        <a:bodyPr/>
        <a:lstStyle/>
        <a:p>
          <a:endParaRPr lang="en-US"/>
        </a:p>
      </dgm:t>
    </dgm:pt>
    <dgm:pt modelId="{AC2375D8-A6B9-4046-849E-09E0E4DEDE37}">
      <dgm:prSet phldrT="[Text]"/>
      <dgm:spPr/>
      <dgm:t>
        <a:bodyPr/>
        <a:lstStyle/>
        <a:p>
          <a:endParaRPr lang="en-US"/>
        </a:p>
      </dgm:t>
    </dgm:pt>
    <dgm:pt modelId="{84AAC6FA-9B86-5B40-8B1D-32150609D704}" type="parTrans" cxnId="{83ED303D-C3DD-A548-A1E9-2068AEB948B2}">
      <dgm:prSet/>
      <dgm:spPr/>
      <dgm:t>
        <a:bodyPr/>
        <a:lstStyle/>
        <a:p>
          <a:endParaRPr lang="en-US"/>
        </a:p>
      </dgm:t>
    </dgm:pt>
    <dgm:pt modelId="{BDDFF07B-368E-BD4F-BBA6-D6D8B7AD10F3}" type="sibTrans" cxnId="{83ED303D-C3DD-A548-A1E9-2068AEB948B2}">
      <dgm:prSet/>
      <dgm:spPr/>
      <dgm:t>
        <a:bodyPr/>
        <a:lstStyle/>
        <a:p>
          <a:endParaRPr lang="en-US"/>
        </a:p>
      </dgm:t>
    </dgm:pt>
    <dgm:pt modelId="{8772B3B8-F760-4ABE-AD0F-E4DA7AC8FCBB}" type="pres">
      <dgm:prSet presAssocID="{5E57EC36-B81F-4EF8-94FE-E5C8F9D7E7CD}" presName="Name0" presStyleCnt="0">
        <dgm:presLayoutVars>
          <dgm:dir/>
          <dgm:animLvl val="lvl"/>
          <dgm:resizeHandles val="exact"/>
        </dgm:presLayoutVars>
      </dgm:prSet>
      <dgm:spPr/>
    </dgm:pt>
    <dgm:pt modelId="{F81B8B7A-CF4B-4367-B32F-FF4AC456787C}" type="pres">
      <dgm:prSet presAssocID="{8AB62CFE-D928-4D0C-9059-0B573D46193A}" presName="composite" presStyleCnt="0"/>
      <dgm:spPr/>
    </dgm:pt>
    <dgm:pt modelId="{98F08E4A-1129-4B38-9EC5-8D161261AB11}" type="pres">
      <dgm:prSet presAssocID="{8AB62CFE-D928-4D0C-9059-0B573D46193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F84BF71-C084-4FDE-AF9F-3BE47C9FFBE6}" type="pres">
      <dgm:prSet presAssocID="{8AB62CFE-D928-4D0C-9059-0B573D46193A}" presName="desTx" presStyleLbl="alignAccFollowNode1" presStyleIdx="0" presStyleCnt="2">
        <dgm:presLayoutVars>
          <dgm:bulletEnabled val="1"/>
        </dgm:presLayoutVars>
      </dgm:prSet>
      <dgm:spPr/>
    </dgm:pt>
    <dgm:pt modelId="{5E180646-0452-4035-8E64-29F325884685}" type="pres">
      <dgm:prSet presAssocID="{11BBAE57-C4AA-4413-9052-4F4763DA0AD8}" presName="space" presStyleCnt="0"/>
      <dgm:spPr/>
    </dgm:pt>
    <dgm:pt modelId="{0B5B08D3-8903-4984-8475-5C7353F86E75}" type="pres">
      <dgm:prSet presAssocID="{25F9F534-C104-4851-BFEF-B2B0F20B32C2}" presName="composite" presStyleCnt="0"/>
      <dgm:spPr/>
    </dgm:pt>
    <dgm:pt modelId="{6CD0F036-2F42-44FB-987B-CF6FF65230F9}" type="pres">
      <dgm:prSet presAssocID="{25F9F534-C104-4851-BFEF-B2B0F20B32C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12A5ACB-D607-4C89-BA48-FC3F5EA4D3CA}" type="pres">
      <dgm:prSet presAssocID="{25F9F534-C104-4851-BFEF-B2B0F20B32C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9FF9E0E-A3EB-48C7-AD03-67A228940DC1}" srcId="{5E57EC36-B81F-4EF8-94FE-E5C8F9D7E7CD}" destId="{8AB62CFE-D928-4D0C-9059-0B573D46193A}" srcOrd="0" destOrd="0" parTransId="{D538C29F-1C83-4D3B-BF7B-970C86FA5EED}" sibTransId="{11BBAE57-C4AA-4413-9052-4F4763DA0AD8}"/>
    <dgm:cxn modelId="{A25F1D10-BAE5-4DA7-9402-4EC23BA5F4F9}" type="presOf" srcId="{25F9F534-C104-4851-BFEF-B2B0F20B32C2}" destId="{6CD0F036-2F42-44FB-987B-CF6FF65230F9}" srcOrd="0" destOrd="0" presId="urn:microsoft.com/office/officeart/2005/8/layout/hList1"/>
    <dgm:cxn modelId="{F179AB15-B4C4-4A08-A20F-904C04F04249}" type="presOf" srcId="{5E57EC36-B81F-4EF8-94FE-E5C8F9D7E7CD}" destId="{8772B3B8-F760-4ABE-AD0F-E4DA7AC8FCBB}" srcOrd="0" destOrd="0" presId="urn:microsoft.com/office/officeart/2005/8/layout/hList1"/>
    <dgm:cxn modelId="{83ED303D-C3DD-A548-A1E9-2068AEB948B2}" srcId="{25F9F534-C104-4851-BFEF-B2B0F20B32C2}" destId="{AC2375D8-A6B9-4046-849E-09E0E4DEDE37}" srcOrd="1" destOrd="0" parTransId="{84AAC6FA-9B86-5B40-8B1D-32150609D704}" sibTransId="{BDDFF07B-368E-BD4F-BBA6-D6D8B7AD10F3}"/>
    <dgm:cxn modelId="{D4022163-347F-0145-A7AA-A8E2B5CC76BE}" srcId="{25F9F534-C104-4851-BFEF-B2B0F20B32C2}" destId="{4E9F12E6-5434-2345-9EBD-AAB3C4C315CE}" srcOrd="2" destOrd="0" parTransId="{1F98A5CA-1DC6-B94D-8FE6-20690CE6872F}" sibTransId="{EFCC32B0-5BD8-2847-9843-FEBF4AEAC32C}"/>
    <dgm:cxn modelId="{411B4D65-63DB-4239-B6D3-3E953C636EFF}" srcId="{8AB62CFE-D928-4D0C-9059-0B573D46193A}" destId="{6F2F380B-77C6-430B-B997-9D6EA9CBC8EE}" srcOrd="1" destOrd="0" parTransId="{25ED4A67-AA7B-4DC7-A784-9E3481A7BAA3}" sibTransId="{4BDA20BC-221A-4CA3-BB7A-4975CF4FBD8D}"/>
    <dgm:cxn modelId="{6034024B-1CA0-4D2D-8789-870E0931896A}" type="presOf" srcId="{DEC920FF-27D4-4D59-8A80-377A51F90196}" destId="{2F84BF71-C084-4FDE-AF9F-3BE47C9FFBE6}" srcOrd="0" destOrd="2" presId="urn:microsoft.com/office/officeart/2005/8/layout/hList1"/>
    <dgm:cxn modelId="{18CCD976-E620-41BD-859B-65621998FB7D}" type="presOf" srcId="{2D0B3E74-C626-4EFE-B16B-310202265001}" destId="{612A5ACB-D607-4C89-BA48-FC3F5EA4D3CA}" srcOrd="0" destOrd="0" presId="urn:microsoft.com/office/officeart/2005/8/layout/hList1"/>
    <dgm:cxn modelId="{98E8338C-8E73-4784-879B-C7C021725F40}" srcId="{8AB62CFE-D928-4D0C-9059-0B573D46193A}" destId="{DEC920FF-27D4-4D59-8A80-377A51F90196}" srcOrd="2" destOrd="0" parTransId="{B7074117-F98F-420B-97B1-760DA66944EE}" sibTransId="{51920F0D-0B79-4C2D-BC80-C1193DFAAC82}"/>
    <dgm:cxn modelId="{F708DE8F-18B0-4698-ADF0-341C23E4A0E0}" type="presOf" srcId="{8AB62CFE-D928-4D0C-9059-0B573D46193A}" destId="{98F08E4A-1129-4B38-9EC5-8D161261AB11}" srcOrd="0" destOrd="0" presId="urn:microsoft.com/office/officeart/2005/8/layout/hList1"/>
    <dgm:cxn modelId="{C21BC299-4263-F840-8F5E-9F96F95B15A3}" type="presOf" srcId="{AC2375D8-A6B9-4046-849E-09E0E4DEDE37}" destId="{612A5ACB-D607-4C89-BA48-FC3F5EA4D3CA}" srcOrd="0" destOrd="1" presId="urn:microsoft.com/office/officeart/2005/8/layout/hList1"/>
    <dgm:cxn modelId="{2A0A56B9-791B-4A80-8527-31E7C0813D20}" type="presOf" srcId="{6F2F380B-77C6-430B-B997-9D6EA9CBC8EE}" destId="{2F84BF71-C084-4FDE-AF9F-3BE47C9FFBE6}" srcOrd="0" destOrd="1" presId="urn:microsoft.com/office/officeart/2005/8/layout/hList1"/>
    <dgm:cxn modelId="{6A0631CD-B629-44F9-B034-6B9582C3B092}" srcId="{8AB62CFE-D928-4D0C-9059-0B573D46193A}" destId="{6199C3C8-ECE9-4F93-9D29-013A8CAFE76D}" srcOrd="0" destOrd="0" parTransId="{1F43E027-66BC-430D-9DCC-6AE63E13CD56}" sibTransId="{9CC1A687-DB2F-4422-B7B8-9BACBE589016}"/>
    <dgm:cxn modelId="{157BBCD9-62F2-B145-8DA2-786ABB7C2E65}" type="presOf" srcId="{4E9F12E6-5434-2345-9EBD-AAB3C4C315CE}" destId="{612A5ACB-D607-4C89-BA48-FC3F5EA4D3CA}" srcOrd="0" destOrd="2" presId="urn:microsoft.com/office/officeart/2005/8/layout/hList1"/>
    <dgm:cxn modelId="{2CE263EC-5885-4FE1-A9F4-3940F5DE5116}" srcId="{5E57EC36-B81F-4EF8-94FE-E5C8F9D7E7CD}" destId="{25F9F534-C104-4851-BFEF-B2B0F20B32C2}" srcOrd="1" destOrd="0" parTransId="{07FCCFC7-60E9-4FC0-AC8C-245E036BD44E}" sibTransId="{9CDE2FB3-8A16-42F4-9982-3202D2D4A988}"/>
    <dgm:cxn modelId="{153E4CF0-6E91-4F40-B7EE-8A8E99F5B871}" type="presOf" srcId="{6199C3C8-ECE9-4F93-9D29-013A8CAFE76D}" destId="{2F84BF71-C084-4FDE-AF9F-3BE47C9FFBE6}" srcOrd="0" destOrd="0" presId="urn:microsoft.com/office/officeart/2005/8/layout/hList1"/>
    <dgm:cxn modelId="{B0E313F9-7880-4F15-810D-FF5A3D21C6AF}" srcId="{25F9F534-C104-4851-BFEF-B2B0F20B32C2}" destId="{2D0B3E74-C626-4EFE-B16B-310202265001}" srcOrd="0" destOrd="0" parTransId="{BC3E398D-2AAC-4F39-BFAC-A34AD38F5C30}" sibTransId="{DDEF89AA-6DC1-4A2A-86BF-46A51F5EAEAB}"/>
    <dgm:cxn modelId="{22EB3520-B785-44CE-810E-516329821C5B}" type="presParOf" srcId="{8772B3B8-F760-4ABE-AD0F-E4DA7AC8FCBB}" destId="{F81B8B7A-CF4B-4367-B32F-FF4AC456787C}" srcOrd="0" destOrd="0" presId="urn:microsoft.com/office/officeart/2005/8/layout/hList1"/>
    <dgm:cxn modelId="{6638536B-C965-449A-971E-B8F840FEDF9F}" type="presParOf" srcId="{F81B8B7A-CF4B-4367-B32F-FF4AC456787C}" destId="{98F08E4A-1129-4B38-9EC5-8D161261AB11}" srcOrd="0" destOrd="0" presId="urn:microsoft.com/office/officeart/2005/8/layout/hList1"/>
    <dgm:cxn modelId="{AB8A9D87-A538-44D5-8D86-0F6C25DD6B0A}" type="presParOf" srcId="{F81B8B7A-CF4B-4367-B32F-FF4AC456787C}" destId="{2F84BF71-C084-4FDE-AF9F-3BE47C9FFBE6}" srcOrd="1" destOrd="0" presId="urn:microsoft.com/office/officeart/2005/8/layout/hList1"/>
    <dgm:cxn modelId="{66B5AA0C-2C5A-48D1-B1BF-02EB2AD40357}" type="presParOf" srcId="{8772B3B8-F760-4ABE-AD0F-E4DA7AC8FCBB}" destId="{5E180646-0452-4035-8E64-29F325884685}" srcOrd="1" destOrd="0" presId="urn:microsoft.com/office/officeart/2005/8/layout/hList1"/>
    <dgm:cxn modelId="{0762CFCE-5979-43F5-84B4-088C9679A69E}" type="presParOf" srcId="{8772B3B8-F760-4ABE-AD0F-E4DA7AC8FCBB}" destId="{0B5B08D3-8903-4984-8475-5C7353F86E75}" srcOrd="2" destOrd="0" presId="urn:microsoft.com/office/officeart/2005/8/layout/hList1"/>
    <dgm:cxn modelId="{87269724-697B-4649-8B82-0F341E583DE1}" type="presParOf" srcId="{0B5B08D3-8903-4984-8475-5C7353F86E75}" destId="{6CD0F036-2F42-44FB-987B-CF6FF65230F9}" srcOrd="0" destOrd="0" presId="urn:microsoft.com/office/officeart/2005/8/layout/hList1"/>
    <dgm:cxn modelId="{3BD5ADCC-51DE-4EE3-8FEC-E042DDE6FE0E}" type="presParOf" srcId="{0B5B08D3-8903-4984-8475-5C7353F86E75}" destId="{612A5ACB-D607-4C89-BA48-FC3F5EA4D3C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57EC36-B81F-4EF8-94FE-E5C8F9D7E7C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B62CFE-D928-4D0C-9059-0B573D46193A}">
      <dgm:prSet phldrT="[Text]"/>
      <dgm:spPr/>
      <dgm:t>
        <a:bodyPr/>
        <a:lstStyle/>
        <a:p>
          <a:r>
            <a:rPr lang="en-US"/>
            <a:t>TLA+ covers</a:t>
          </a:r>
        </a:p>
      </dgm:t>
    </dgm:pt>
    <dgm:pt modelId="{D538C29F-1C83-4D3B-BF7B-970C86FA5EED}" type="parTrans" cxnId="{39FF9E0E-A3EB-48C7-AD03-67A228940DC1}">
      <dgm:prSet/>
      <dgm:spPr/>
      <dgm:t>
        <a:bodyPr/>
        <a:lstStyle/>
        <a:p>
          <a:endParaRPr lang="en-US"/>
        </a:p>
      </dgm:t>
    </dgm:pt>
    <dgm:pt modelId="{11BBAE57-C4AA-4413-9052-4F4763DA0AD8}" type="sibTrans" cxnId="{39FF9E0E-A3EB-48C7-AD03-67A228940DC1}">
      <dgm:prSet/>
      <dgm:spPr/>
      <dgm:t>
        <a:bodyPr/>
        <a:lstStyle/>
        <a:p>
          <a:endParaRPr lang="en-US"/>
        </a:p>
      </dgm:t>
    </dgm:pt>
    <dgm:pt modelId="{6199C3C8-ECE9-4F93-9D29-013A8CAFE76D}">
      <dgm:prSet phldrT="[Text]"/>
      <dgm:spPr/>
      <dgm:t>
        <a:bodyPr/>
        <a:lstStyle/>
        <a:p>
          <a:r>
            <a:rPr lang="en-US"/>
            <a:t>The</a:t>
          </a:r>
          <a:r>
            <a:rPr lang="en-US" baseline="0"/>
            <a:t> algorithm and cross component interactions. </a:t>
          </a:r>
          <a:endParaRPr lang="en-US"/>
        </a:p>
      </dgm:t>
    </dgm:pt>
    <dgm:pt modelId="{1F43E027-66BC-430D-9DCC-6AE63E13CD56}" type="parTrans" cxnId="{6A0631CD-B629-44F9-B034-6B9582C3B092}">
      <dgm:prSet/>
      <dgm:spPr/>
      <dgm:t>
        <a:bodyPr/>
        <a:lstStyle/>
        <a:p>
          <a:endParaRPr lang="en-US"/>
        </a:p>
      </dgm:t>
    </dgm:pt>
    <dgm:pt modelId="{9CC1A687-DB2F-4422-B7B8-9BACBE589016}" type="sibTrans" cxnId="{6A0631CD-B629-44F9-B034-6B9582C3B092}">
      <dgm:prSet/>
      <dgm:spPr/>
      <dgm:t>
        <a:bodyPr/>
        <a:lstStyle/>
        <a:p>
          <a:endParaRPr lang="en-US"/>
        </a:p>
      </dgm:t>
    </dgm:pt>
    <dgm:pt modelId="{2D0B3E74-C626-4EFE-B16B-310202265001}">
      <dgm:prSet phldrT="[Text]"/>
      <dgm:spPr/>
      <dgm:t>
        <a:bodyPr/>
        <a:lstStyle/>
        <a:p>
          <a:r>
            <a:rPr lang="en-US"/>
            <a:t>Traditional Tests Cover</a:t>
          </a:r>
        </a:p>
      </dgm:t>
    </dgm:pt>
    <dgm:pt modelId="{BC3E398D-2AAC-4F39-BFAC-A34AD38F5C30}" type="parTrans" cxnId="{B0E313F9-7880-4F15-810D-FF5A3D21C6AF}">
      <dgm:prSet/>
      <dgm:spPr/>
      <dgm:t>
        <a:bodyPr/>
        <a:lstStyle/>
        <a:p>
          <a:endParaRPr lang="en-US"/>
        </a:p>
      </dgm:t>
    </dgm:pt>
    <dgm:pt modelId="{DDEF89AA-6DC1-4A2A-86BF-46A51F5EAEAB}" type="sibTrans" cxnId="{B0E313F9-7880-4F15-810D-FF5A3D21C6AF}">
      <dgm:prSet/>
      <dgm:spPr/>
      <dgm:t>
        <a:bodyPr/>
        <a:lstStyle/>
        <a:p>
          <a:endParaRPr lang="en-US"/>
        </a:p>
      </dgm:t>
    </dgm:pt>
    <dgm:pt modelId="{97623564-0415-4FF7-8279-15A1D7ABEF2F}">
      <dgm:prSet phldrT="[Text]"/>
      <dgm:spPr/>
      <dgm:t>
        <a:bodyPr/>
        <a:lstStyle/>
        <a:p>
          <a:r>
            <a:rPr lang="en-US"/>
            <a:t>Implementation of each component.</a:t>
          </a:r>
        </a:p>
      </dgm:t>
    </dgm:pt>
    <dgm:pt modelId="{7B004B78-958B-45D5-8817-705D6C6C964E}" type="parTrans" cxnId="{02FF64FE-6BC0-432A-90D8-D09F8D606051}">
      <dgm:prSet/>
      <dgm:spPr/>
      <dgm:t>
        <a:bodyPr/>
        <a:lstStyle/>
        <a:p>
          <a:endParaRPr lang="en-US"/>
        </a:p>
      </dgm:t>
    </dgm:pt>
    <dgm:pt modelId="{8AF4E793-3B4F-451B-A819-45852A01A22F}" type="sibTrans" cxnId="{02FF64FE-6BC0-432A-90D8-D09F8D606051}">
      <dgm:prSet/>
      <dgm:spPr/>
      <dgm:t>
        <a:bodyPr/>
        <a:lstStyle/>
        <a:p>
          <a:endParaRPr lang="en-US"/>
        </a:p>
      </dgm:t>
    </dgm:pt>
    <dgm:pt modelId="{18E8CAED-A3C0-4042-A191-619BB8D29D34}">
      <dgm:prSet phldrT="[Text]"/>
      <dgm:spPr/>
      <dgm:t>
        <a:bodyPr/>
        <a:lstStyle/>
        <a:p>
          <a:r>
            <a:rPr lang="en-US"/>
            <a:t>Async interactions, states and state transitions. </a:t>
          </a:r>
        </a:p>
      </dgm:t>
    </dgm:pt>
    <dgm:pt modelId="{6BA2C1AC-3669-4790-AE1C-3A11E5C25338}" type="parTrans" cxnId="{DA66115F-E234-447D-B898-F12BE5D2B219}">
      <dgm:prSet/>
      <dgm:spPr/>
      <dgm:t>
        <a:bodyPr/>
        <a:lstStyle/>
        <a:p>
          <a:endParaRPr lang="en-US"/>
        </a:p>
      </dgm:t>
    </dgm:pt>
    <dgm:pt modelId="{D90E5CA4-FB7D-4373-AD65-A37675744CBD}" type="sibTrans" cxnId="{DA66115F-E234-447D-B898-F12BE5D2B219}">
      <dgm:prSet/>
      <dgm:spPr/>
      <dgm:t>
        <a:bodyPr/>
        <a:lstStyle/>
        <a:p>
          <a:endParaRPr lang="en-US"/>
        </a:p>
      </dgm:t>
    </dgm:pt>
    <dgm:pt modelId="{FFB5E1D7-002D-40EA-B5B8-21BB15E319B9}">
      <dgm:prSet phldrT="[Text]"/>
      <dgm:spPr/>
      <dgm:t>
        <a:bodyPr/>
        <a:lstStyle/>
        <a:p>
          <a:r>
            <a:rPr lang="en-US"/>
            <a:t>Mostly synchronous operations modeled as actions. </a:t>
          </a:r>
        </a:p>
      </dgm:t>
    </dgm:pt>
    <dgm:pt modelId="{125D28CF-589A-4026-A56E-DE127C8C201A}" type="parTrans" cxnId="{D610875F-9537-45A5-8D9A-F128767C1BCF}">
      <dgm:prSet/>
      <dgm:spPr/>
      <dgm:t>
        <a:bodyPr/>
        <a:lstStyle/>
        <a:p>
          <a:endParaRPr lang="en-US"/>
        </a:p>
      </dgm:t>
    </dgm:pt>
    <dgm:pt modelId="{9F8C97FE-2493-4F72-8867-5DD0E4694CD7}" type="sibTrans" cxnId="{D610875F-9537-45A5-8D9A-F128767C1BCF}">
      <dgm:prSet/>
      <dgm:spPr/>
      <dgm:t>
        <a:bodyPr/>
        <a:lstStyle/>
        <a:p>
          <a:endParaRPr lang="en-US"/>
        </a:p>
      </dgm:t>
    </dgm:pt>
    <dgm:pt modelId="{B8C977EF-4A55-4814-999A-A66F3707BA75}">
      <dgm:prSet phldrT="[Text]"/>
      <dgm:spPr/>
      <dgm:t>
        <a:bodyPr/>
        <a:lstStyle/>
        <a:p>
          <a:endParaRPr lang="en-US"/>
        </a:p>
      </dgm:t>
    </dgm:pt>
    <dgm:pt modelId="{6732AED0-0A8B-4963-88FC-9C8BDC17EDA5}" type="parTrans" cxnId="{E52E9035-35CB-4675-8424-EAA9560C62EB}">
      <dgm:prSet/>
      <dgm:spPr/>
      <dgm:t>
        <a:bodyPr/>
        <a:lstStyle/>
        <a:p>
          <a:endParaRPr lang="en-US"/>
        </a:p>
      </dgm:t>
    </dgm:pt>
    <dgm:pt modelId="{7EE4C6E4-2799-4369-A7CD-52F30E701D27}" type="sibTrans" cxnId="{E52E9035-35CB-4675-8424-EAA9560C62EB}">
      <dgm:prSet/>
      <dgm:spPr/>
      <dgm:t>
        <a:bodyPr/>
        <a:lstStyle/>
        <a:p>
          <a:endParaRPr lang="en-US"/>
        </a:p>
      </dgm:t>
    </dgm:pt>
    <dgm:pt modelId="{7D5188BB-C870-48B6-B2EF-BA0BEBE3F686}">
      <dgm:prSet phldrT="[Text]"/>
      <dgm:spPr/>
      <dgm:t>
        <a:bodyPr/>
        <a:lstStyle/>
        <a:p>
          <a:endParaRPr lang="en-US"/>
        </a:p>
      </dgm:t>
    </dgm:pt>
    <dgm:pt modelId="{D018ACE5-F93E-4DE6-8EFA-3B6AC97AE5C8}" type="parTrans" cxnId="{3CD94C90-5F9E-4513-A9A6-DD8C32F09141}">
      <dgm:prSet/>
      <dgm:spPr/>
      <dgm:t>
        <a:bodyPr/>
        <a:lstStyle/>
        <a:p>
          <a:endParaRPr lang="en-US"/>
        </a:p>
      </dgm:t>
    </dgm:pt>
    <dgm:pt modelId="{8E846BEE-CD63-4F3D-BFFB-F6B83D122526}" type="sibTrans" cxnId="{3CD94C90-5F9E-4513-A9A6-DD8C32F09141}">
      <dgm:prSet/>
      <dgm:spPr/>
      <dgm:t>
        <a:bodyPr/>
        <a:lstStyle/>
        <a:p>
          <a:endParaRPr lang="en-US"/>
        </a:p>
      </dgm:t>
    </dgm:pt>
    <dgm:pt modelId="{8772B3B8-F760-4ABE-AD0F-E4DA7AC8FCBB}" type="pres">
      <dgm:prSet presAssocID="{5E57EC36-B81F-4EF8-94FE-E5C8F9D7E7CD}" presName="Name0" presStyleCnt="0">
        <dgm:presLayoutVars>
          <dgm:dir/>
          <dgm:animLvl val="lvl"/>
          <dgm:resizeHandles val="exact"/>
        </dgm:presLayoutVars>
      </dgm:prSet>
      <dgm:spPr/>
    </dgm:pt>
    <dgm:pt modelId="{F81B8B7A-CF4B-4367-B32F-FF4AC456787C}" type="pres">
      <dgm:prSet presAssocID="{8AB62CFE-D928-4D0C-9059-0B573D46193A}" presName="composite" presStyleCnt="0"/>
      <dgm:spPr/>
    </dgm:pt>
    <dgm:pt modelId="{98F08E4A-1129-4B38-9EC5-8D161261AB11}" type="pres">
      <dgm:prSet presAssocID="{8AB62CFE-D928-4D0C-9059-0B573D46193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F84BF71-C084-4FDE-AF9F-3BE47C9FFBE6}" type="pres">
      <dgm:prSet presAssocID="{8AB62CFE-D928-4D0C-9059-0B573D46193A}" presName="desTx" presStyleLbl="alignAccFollowNode1" presStyleIdx="0" presStyleCnt="2">
        <dgm:presLayoutVars>
          <dgm:bulletEnabled val="1"/>
        </dgm:presLayoutVars>
      </dgm:prSet>
      <dgm:spPr/>
    </dgm:pt>
    <dgm:pt modelId="{5E180646-0452-4035-8E64-29F325884685}" type="pres">
      <dgm:prSet presAssocID="{11BBAE57-C4AA-4413-9052-4F4763DA0AD8}" presName="space" presStyleCnt="0"/>
      <dgm:spPr/>
    </dgm:pt>
    <dgm:pt modelId="{5BCFB536-E7E0-4EC0-A7C7-7E956D5FE228}" type="pres">
      <dgm:prSet presAssocID="{2D0B3E74-C626-4EFE-B16B-310202265001}" presName="composite" presStyleCnt="0"/>
      <dgm:spPr/>
    </dgm:pt>
    <dgm:pt modelId="{3C8CBF40-44B6-411F-9976-E865FD7D4067}" type="pres">
      <dgm:prSet presAssocID="{2D0B3E74-C626-4EFE-B16B-31020226500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2941FA9-E80B-4E23-966F-FECE3E1C5C1E}" type="pres">
      <dgm:prSet presAssocID="{2D0B3E74-C626-4EFE-B16B-31020226500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9FF9E0E-A3EB-48C7-AD03-67A228940DC1}" srcId="{5E57EC36-B81F-4EF8-94FE-E5C8F9D7E7CD}" destId="{8AB62CFE-D928-4D0C-9059-0B573D46193A}" srcOrd="0" destOrd="0" parTransId="{D538C29F-1C83-4D3B-BF7B-970C86FA5EED}" sibTransId="{11BBAE57-C4AA-4413-9052-4F4763DA0AD8}"/>
    <dgm:cxn modelId="{F179AB15-B4C4-4A08-A20F-904C04F04249}" type="presOf" srcId="{5E57EC36-B81F-4EF8-94FE-E5C8F9D7E7CD}" destId="{8772B3B8-F760-4ABE-AD0F-E4DA7AC8FCBB}" srcOrd="0" destOrd="0" presId="urn:microsoft.com/office/officeart/2005/8/layout/hList1"/>
    <dgm:cxn modelId="{E52E9035-35CB-4675-8424-EAA9560C62EB}" srcId="{2D0B3E74-C626-4EFE-B16B-310202265001}" destId="{B8C977EF-4A55-4814-999A-A66F3707BA75}" srcOrd="1" destOrd="0" parTransId="{6732AED0-0A8B-4963-88FC-9C8BDC17EDA5}" sibTransId="{7EE4C6E4-2799-4369-A7CD-52F30E701D27}"/>
    <dgm:cxn modelId="{DA66115F-E234-447D-B898-F12BE5D2B219}" srcId="{8AB62CFE-D928-4D0C-9059-0B573D46193A}" destId="{18E8CAED-A3C0-4042-A191-619BB8D29D34}" srcOrd="2" destOrd="0" parTransId="{6BA2C1AC-3669-4790-AE1C-3A11E5C25338}" sibTransId="{D90E5CA4-FB7D-4373-AD65-A37675744CBD}"/>
    <dgm:cxn modelId="{D610875F-9537-45A5-8D9A-F128767C1BCF}" srcId="{2D0B3E74-C626-4EFE-B16B-310202265001}" destId="{FFB5E1D7-002D-40EA-B5B8-21BB15E319B9}" srcOrd="2" destOrd="0" parTransId="{125D28CF-589A-4026-A56E-DE127C8C201A}" sibTransId="{9F8C97FE-2493-4F72-8867-5DD0E4694CD7}"/>
    <dgm:cxn modelId="{B6410E43-1663-4B2A-B121-24392B0E5EF8}" type="presOf" srcId="{2D0B3E74-C626-4EFE-B16B-310202265001}" destId="{3C8CBF40-44B6-411F-9976-E865FD7D4067}" srcOrd="0" destOrd="0" presId="urn:microsoft.com/office/officeart/2005/8/layout/hList1"/>
    <dgm:cxn modelId="{4822BF47-94B2-4A0F-B676-68CD6D15267C}" type="presOf" srcId="{18E8CAED-A3C0-4042-A191-619BB8D29D34}" destId="{2F84BF71-C084-4FDE-AF9F-3BE47C9FFBE6}" srcOrd="0" destOrd="2" presId="urn:microsoft.com/office/officeart/2005/8/layout/hList1"/>
    <dgm:cxn modelId="{AD41826A-4FEE-49AB-A7EA-11D77EBBBB63}" type="presOf" srcId="{97623564-0415-4FF7-8279-15A1D7ABEF2F}" destId="{92941FA9-E80B-4E23-966F-FECE3E1C5C1E}" srcOrd="0" destOrd="0" presId="urn:microsoft.com/office/officeart/2005/8/layout/hList1"/>
    <dgm:cxn modelId="{0B7A8C4B-E665-4167-BED5-C451788951FC}" type="presOf" srcId="{7D5188BB-C870-48B6-B2EF-BA0BEBE3F686}" destId="{2F84BF71-C084-4FDE-AF9F-3BE47C9FFBE6}" srcOrd="0" destOrd="1" presId="urn:microsoft.com/office/officeart/2005/8/layout/hList1"/>
    <dgm:cxn modelId="{F708DE8F-18B0-4698-ADF0-341C23E4A0E0}" type="presOf" srcId="{8AB62CFE-D928-4D0C-9059-0B573D46193A}" destId="{98F08E4A-1129-4B38-9EC5-8D161261AB11}" srcOrd="0" destOrd="0" presId="urn:microsoft.com/office/officeart/2005/8/layout/hList1"/>
    <dgm:cxn modelId="{3CD94C90-5F9E-4513-A9A6-DD8C32F09141}" srcId="{8AB62CFE-D928-4D0C-9059-0B573D46193A}" destId="{7D5188BB-C870-48B6-B2EF-BA0BEBE3F686}" srcOrd="1" destOrd="0" parTransId="{D018ACE5-F93E-4DE6-8EFA-3B6AC97AE5C8}" sibTransId="{8E846BEE-CD63-4F3D-BFFB-F6B83D122526}"/>
    <dgm:cxn modelId="{DD8EB794-A223-4D34-AE35-6F79FBDDBC2F}" type="presOf" srcId="{FFB5E1D7-002D-40EA-B5B8-21BB15E319B9}" destId="{92941FA9-E80B-4E23-966F-FECE3E1C5C1E}" srcOrd="0" destOrd="2" presId="urn:microsoft.com/office/officeart/2005/8/layout/hList1"/>
    <dgm:cxn modelId="{6A0631CD-B629-44F9-B034-6B9582C3B092}" srcId="{8AB62CFE-D928-4D0C-9059-0B573D46193A}" destId="{6199C3C8-ECE9-4F93-9D29-013A8CAFE76D}" srcOrd="0" destOrd="0" parTransId="{1F43E027-66BC-430D-9DCC-6AE63E13CD56}" sibTransId="{9CC1A687-DB2F-4422-B7B8-9BACBE589016}"/>
    <dgm:cxn modelId="{C3B335DB-1C33-421C-8CFF-C9F9C715E257}" type="presOf" srcId="{B8C977EF-4A55-4814-999A-A66F3707BA75}" destId="{92941FA9-E80B-4E23-966F-FECE3E1C5C1E}" srcOrd="0" destOrd="1" presId="urn:microsoft.com/office/officeart/2005/8/layout/hList1"/>
    <dgm:cxn modelId="{153E4CF0-6E91-4F40-B7EE-8A8E99F5B871}" type="presOf" srcId="{6199C3C8-ECE9-4F93-9D29-013A8CAFE76D}" destId="{2F84BF71-C084-4FDE-AF9F-3BE47C9FFBE6}" srcOrd="0" destOrd="0" presId="urn:microsoft.com/office/officeart/2005/8/layout/hList1"/>
    <dgm:cxn modelId="{B0E313F9-7880-4F15-810D-FF5A3D21C6AF}" srcId="{5E57EC36-B81F-4EF8-94FE-E5C8F9D7E7CD}" destId="{2D0B3E74-C626-4EFE-B16B-310202265001}" srcOrd="1" destOrd="0" parTransId="{BC3E398D-2AAC-4F39-BFAC-A34AD38F5C30}" sibTransId="{DDEF89AA-6DC1-4A2A-86BF-46A51F5EAEAB}"/>
    <dgm:cxn modelId="{02FF64FE-6BC0-432A-90D8-D09F8D606051}" srcId="{2D0B3E74-C626-4EFE-B16B-310202265001}" destId="{97623564-0415-4FF7-8279-15A1D7ABEF2F}" srcOrd="0" destOrd="0" parTransId="{7B004B78-958B-45D5-8817-705D6C6C964E}" sibTransId="{8AF4E793-3B4F-451B-A819-45852A01A22F}"/>
    <dgm:cxn modelId="{22EB3520-B785-44CE-810E-516329821C5B}" type="presParOf" srcId="{8772B3B8-F760-4ABE-AD0F-E4DA7AC8FCBB}" destId="{F81B8B7A-CF4B-4367-B32F-FF4AC456787C}" srcOrd="0" destOrd="0" presId="urn:microsoft.com/office/officeart/2005/8/layout/hList1"/>
    <dgm:cxn modelId="{6638536B-C965-449A-971E-B8F840FEDF9F}" type="presParOf" srcId="{F81B8B7A-CF4B-4367-B32F-FF4AC456787C}" destId="{98F08E4A-1129-4B38-9EC5-8D161261AB11}" srcOrd="0" destOrd="0" presId="urn:microsoft.com/office/officeart/2005/8/layout/hList1"/>
    <dgm:cxn modelId="{AB8A9D87-A538-44D5-8D86-0F6C25DD6B0A}" type="presParOf" srcId="{F81B8B7A-CF4B-4367-B32F-FF4AC456787C}" destId="{2F84BF71-C084-4FDE-AF9F-3BE47C9FFBE6}" srcOrd="1" destOrd="0" presId="urn:microsoft.com/office/officeart/2005/8/layout/hList1"/>
    <dgm:cxn modelId="{66B5AA0C-2C5A-48D1-B1BF-02EB2AD40357}" type="presParOf" srcId="{8772B3B8-F760-4ABE-AD0F-E4DA7AC8FCBB}" destId="{5E180646-0452-4035-8E64-29F325884685}" srcOrd="1" destOrd="0" presId="urn:microsoft.com/office/officeart/2005/8/layout/hList1"/>
    <dgm:cxn modelId="{C7934EEB-4A82-4295-B767-9111127D9261}" type="presParOf" srcId="{8772B3B8-F760-4ABE-AD0F-E4DA7AC8FCBB}" destId="{5BCFB536-E7E0-4EC0-A7C7-7E956D5FE228}" srcOrd="2" destOrd="0" presId="urn:microsoft.com/office/officeart/2005/8/layout/hList1"/>
    <dgm:cxn modelId="{AF72EB22-4621-4764-9917-17AF98E167FC}" type="presParOf" srcId="{5BCFB536-E7E0-4EC0-A7C7-7E956D5FE228}" destId="{3C8CBF40-44B6-411F-9976-E865FD7D4067}" srcOrd="0" destOrd="0" presId="urn:microsoft.com/office/officeart/2005/8/layout/hList1"/>
    <dgm:cxn modelId="{9ADD1160-1141-491B-9AA8-4A33ED9C858F}" type="presParOf" srcId="{5BCFB536-E7E0-4EC0-A7C7-7E956D5FE228}" destId="{92941FA9-E80B-4E23-966F-FECE3E1C5C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57EC36-B81F-4EF8-94FE-E5C8F9D7E7C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B62CFE-D928-4D0C-9059-0B573D46193A}">
      <dgm:prSet phldrT="[Text]"/>
      <dgm:spPr/>
      <dgm:t>
        <a:bodyPr/>
        <a:lstStyle/>
        <a:p>
          <a:r>
            <a:rPr lang="en-US"/>
            <a:t>Cross Region Failover</a:t>
          </a:r>
        </a:p>
      </dgm:t>
    </dgm:pt>
    <dgm:pt modelId="{D538C29F-1C83-4D3B-BF7B-970C86FA5EED}" type="parTrans" cxnId="{39FF9E0E-A3EB-48C7-AD03-67A228940DC1}">
      <dgm:prSet/>
      <dgm:spPr/>
      <dgm:t>
        <a:bodyPr/>
        <a:lstStyle/>
        <a:p>
          <a:endParaRPr lang="en-US"/>
        </a:p>
      </dgm:t>
    </dgm:pt>
    <dgm:pt modelId="{11BBAE57-C4AA-4413-9052-4F4763DA0AD8}" type="sibTrans" cxnId="{39FF9E0E-A3EB-48C7-AD03-67A228940DC1}">
      <dgm:prSet/>
      <dgm:spPr/>
      <dgm:t>
        <a:bodyPr/>
        <a:lstStyle/>
        <a:p>
          <a:endParaRPr lang="en-US"/>
        </a:p>
      </dgm:t>
    </dgm:pt>
    <dgm:pt modelId="{DEC920FF-27D4-4D59-8A80-377A51F90196}">
      <dgm:prSet phldrT="[Text]"/>
      <dgm:spPr/>
      <dgm:t>
        <a:bodyPr/>
        <a:lstStyle/>
        <a:p>
          <a:r>
            <a:rPr lang="en-US" dirty="0"/>
            <a:t>Azure IoT hub allows cross region failovers. </a:t>
          </a:r>
        </a:p>
      </dgm:t>
    </dgm:pt>
    <dgm:pt modelId="{B7074117-F98F-420B-97B1-760DA66944EE}" type="parTrans" cxnId="{98E8338C-8E73-4784-879B-C7C021725F40}">
      <dgm:prSet/>
      <dgm:spPr/>
      <dgm:t>
        <a:bodyPr/>
        <a:lstStyle/>
        <a:p>
          <a:endParaRPr lang="en-US"/>
        </a:p>
      </dgm:t>
    </dgm:pt>
    <dgm:pt modelId="{51920F0D-0B79-4C2D-BC80-C1193DFAAC82}" type="sibTrans" cxnId="{98E8338C-8E73-4784-879B-C7C021725F40}">
      <dgm:prSet/>
      <dgm:spPr/>
      <dgm:t>
        <a:bodyPr/>
        <a:lstStyle/>
        <a:p>
          <a:endParaRPr lang="en-US"/>
        </a:p>
      </dgm:t>
    </dgm:pt>
    <dgm:pt modelId="{2D0B3E74-C626-4EFE-B16B-310202265001}">
      <dgm:prSet phldrT="[Text]"/>
      <dgm:spPr/>
      <dgm:t>
        <a:bodyPr/>
        <a:lstStyle/>
        <a:p>
          <a:r>
            <a:rPr lang="en-US"/>
            <a:t>IoT telemetry message routing system enriches and transforms data..</a:t>
          </a:r>
        </a:p>
      </dgm:t>
    </dgm:pt>
    <dgm:pt modelId="{BC3E398D-2AAC-4F39-BFAC-A34AD38F5C30}" type="parTrans" cxnId="{B0E313F9-7880-4F15-810D-FF5A3D21C6AF}">
      <dgm:prSet/>
      <dgm:spPr/>
      <dgm:t>
        <a:bodyPr/>
        <a:lstStyle/>
        <a:p>
          <a:endParaRPr lang="en-US"/>
        </a:p>
      </dgm:t>
    </dgm:pt>
    <dgm:pt modelId="{DDEF89AA-6DC1-4A2A-86BF-46A51F5EAEAB}" type="sibTrans" cxnId="{B0E313F9-7880-4F15-810D-FF5A3D21C6AF}">
      <dgm:prSet/>
      <dgm:spPr/>
      <dgm:t>
        <a:bodyPr/>
        <a:lstStyle/>
        <a:p>
          <a:endParaRPr lang="en-US"/>
        </a:p>
      </dgm:t>
    </dgm:pt>
    <dgm:pt modelId="{32332B10-4F50-493A-8273-DA758B5ACB3A}">
      <dgm:prSet phldrT="[Text]" phldr="0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Device Cache</a:t>
          </a:r>
          <a:endParaRPr lang="en-US"/>
        </a:p>
      </dgm:t>
    </dgm:pt>
    <dgm:pt modelId="{8734A1F9-BCB8-4FC6-92D0-6F9A4278D613}" type="parTrans" cxnId="{C12FF960-EE55-4F53-A5D3-E6135C7B3DF6}">
      <dgm:prSet/>
      <dgm:spPr/>
      <dgm:t>
        <a:bodyPr/>
        <a:lstStyle/>
        <a:p>
          <a:endParaRPr lang="en-US"/>
        </a:p>
      </dgm:t>
    </dgm:pt>
    <dgm:pt modelId="{7692476A-5B8D-4FCA-9B95-DB3AEEED5BCC}" type="sibTrans" cxnId="{C12FF960-EE55-4F53-A5D3-E6135C7B3DF6}">
      <dgm:prSet/>
      <dgm:spPr/>
      <dgm:t>
        <a:bodyPr/>
        <a:lstStyle/>
        <a:p>
          <a:endParaRPr lang="en-US"/>
        </a:p>
      </dgm:t>
    </dgm:pt>
    <dgm:pt modelId="{7C64107C-F223-4A84-9105-4148518BCA78}">
      <dgm:prSet phldrT="[Text]"/>
      <dgm:spPr/>
      <dgm:t>
        <a:bodyPr/>
        <a:lstStyle/>
        <a:p>
          <a:pPr rtl="0"/>
          <a:r>
            <a:rPr lang="en-US" baseline="0">
              <a:latin typeface="Gill Sans MT" panose="020B0502020104020203"/>
            </a:rPr>
            <a:t>Azure </a:t>
          </a:r>
          <a:r>
            <a:rPr lang="en-US" baseline="0"/>
            <a:t>in-memory device store is backed by Azure storage</a:t>
          </a:r>
          <a:r>
            <a:rPr lang="en-US" baseline="0">
              <a:latin typeface="Gill Sans MT" panose="020B0502020104020203"/>
            </a:rPr>
            <a:t> as the durable store</a:t>
          </a:r>
          <a:r>
            <a:rPr lang="en-US" baseline="0"/>
            <a:t>.</a:t>
          </a:r>
          <a:endParaRPr lang="en-US"/>
        </a:p>
      </dgm:t>
    </dgm:pt>
    <dgm:pt modelId="{492667DD-E02F-4359-93FA-4D4A0A306972}" type="parTrans" cxnId="{86579EAE-CB97-45F4-BAE8-10BFBD836755}">
      <dgm:prSet/>
      <dgm:spPr/>
      <dgm:t>
        <a:bodyPr/>
        <a:lstStyle/>
        <a:p>
          <a:endParaRPr lang="en-US"/>
        </a:p>
      </dgm:t>
    </dgm:pt>
    <dgm:pt modelId="{03EA2E49-BF01-4DE1-B732-C2055F0CCFC0}" type="sibTrans" cxnId="{86579EAE-CB97-45F4-BAE8-10BFBD836755}">
      <dgm:prSet/>
      <dgm:spPr/>
      <dgm:t>
        <a:bodyPr/>
        <a:lstStyle/>
        <a:p>
          <a:endParaRPr lang="en-US"/>
        </a:p>
      </dgm:t>
    </dgm:pt>
    <dgm:pt modelId="{25F9F534-C104-4851-BFEF-B2B0F20B32C2}">
      <dgm:prSet phldrT="[Text]"/>
      <dgm:spPr/>
      <dgm:t>
        <a:bodyPr/>
        <a:lstStyle/>
        <a:p>
          <a:r>
            <a:rPr lang="en-US"/>
            <a:t>Message Routing</a:t>
          </a:r>
        </a:p>
      </dgm:t>
    </dgm:pt>
    <dgm:pt modelId="{9CDE2FB3-8A16-42F4-9982-3202D2D4A988}" type="sibTrans" cxnId="{2CE263EC-5885-4FE1-A9F4-3940F5DE5116}">
      <dgm:prSet/>
      <dgm:spPr/>
      <dgm:t>
        <a:bodyPr/>
        <a:lstStyle/>
        <a:p>
          <a:endParaRPr lang="en-US"/>
        </a:p>
      </dgm:t>
    </dgm:pt>
    <dgm:pt modelId="{07FCCFC7-60E9-4FC0-AC8C-245E036BD44E}" type="parTrans" cxnId="{2CE263EC-5885-4FE1-A9F4-3940F5DE5116}">
      <dgm:prSet/>
      <dgm:spPr/>
      <dgm:t>
        <a:bodyPr/>
        <a:lstStyle/>
        <a:p>
          <a:endParaRPr lang="en-US"/>
        </a:p>
      </dgm:t>
    </dgm:pt>
    <dgm:pt modelId="{365CF480-6C49-9D45-BD62-39E6CE9F0B41}">
      <dgm:prSet phldrT="[Text]"/>
      <dgm:spPr/>
      <dgm:t>
        <a:bodyPr/>
        <a:lstStyle/>
        <a:p>
          <a:r>
            <a:rPr lang="en-US"/>
            <a:t>The design is model checked to ensure RPO, RTO guarantees.</a:t>
          </a:r>
        </a:p>
      </dgm:t>
    </dgm:pt>
    <dgm:pt modelId="{D910CC49-9C51-224F-A088-F85C6F2949D8}" type="parTrans" cxnId="{515A9BD7-98AB-F044-AA9E-CF7FFFAF4CE3}">
      <dgm:prSet/>
      <dgm:spPr/>
      <dgm:t>
        <a:bodyPr/>
        <a:lstStyle/>
        <a:p>
          <a:endParaRPr lang="en-US"/>
        </a:p>
      </dgm:t>
    </dgm:pt>
    <dgm:pt modelId="{CA99E472-4347-C04C-96B8-A59C7BA23C50}" type="sibTrans" cxnId="{515A9BD7-98AB-F044-AA9E-CF7FFFAF4CE3}">
      <dgm:prSet/>
      <dgm:spPr/>
      <dgm:t>
        <a:bodyPr/>
        <a:lstStyle/>
        <a:p>
          <a:endParaRPr lang="en-US"/>
        </a:p>
      </dgm:t>
    </dgm:pt>
    <dgm:pt modelId="{A3A814B0-57C8-3548-A788-7A74A61566A1}">
      <dgm:prSet phldrT="[Text]"/>
      <dgm:spPr/>
      <dgm:t>
        <a:bodyPr/>
        <a:lstStyle/>
        <a:p>
          <a:r>
            <a:rPr lang="en-US"/>
            <a:t>New routing features are model checked.</a:t>
          </a:r>
        </a:p>
      </dgm:t>
    </dgm:pt>
    <dgm:pt modelId="{16BEE124-A69D-594F-AF1C-5BD9A4B0D408}" type="parTrans" cxnId="{2482999D-1741-A349-AF90-A03863A1A23B}">
      <dgm:prSet/>
      <dgm:spPr/>
      <dgm:t>
        <a:bodyPr/>
        <a:lstStyle/>
        <a:p>
          <a:endParaRPr lang="en-US"/>
        </a:p>
      </dgm:t>
    </dgm:pt>
    <dgm:pt modelId="{A4B37D5A-0547-BD4B-B695-23371FE5CF39}" type="sibTrans" cxnId="{2482999D-1741-A349-AF90-A03863A1A23B}">
      <dgm:prSet/>
      <dgm:spPr/>
      <dgm:t>
        <a:bodyPr/>
        <a:lstStyle/>
        <a:p>
          <a:endParaRPr lang="en-US"/>
        </a:p>
      </dgm:t>
    </dgm:pt>
    <dgm:pt modelId="{9B5B8458-EA1F-0A4B-B709-FEE9E4531329}">
      <dgm:prSet phldrT="[Text]"/>
      <dgm:spPr/>
      <dgm:t>
        <a:bodyPr/>
        <a:lstStyle/>
        <a:p>
          <a:pPr rtl="0"/>
          <a:endParaRPr lang="en-US"/>
        </a:p>
      </dgm:t>
    </dgm:pt>
    <dgm:pt modelId="{24BB2E29-B2B0-D546-A9E5-82A2BC7A2FF9}" type="parTrans" cxnId="{93C09B13-1CD1-9147-ABE8-FAB9C492F959}">
      <dgm:prSet/>
      <dgm:spPr/>
      <dgm:t>
        <a:bodyPr/>
        <a:lstStyle/>
        <a:p>
          <a:endParaRPr lang="en-US"/>
        </a:p>
      </dgm:t>
    </dgm:pt>
    <dgm:pt modelId="{CD9FD76C-51AB-DC4C-B7CA-8CD3BFB51519}" type="sibTrans" cxnId="{93C09B13-1CD1-9147-ABE8-FAB9C492F959}">
      <dgm:prSet/>
      <dgm:spPr/>
      <dgm:t>
        <a:bodyPr/>
        <a:lstStyle/>
        <a:p>
          <a:endParaRPr lang="en-US"/>
        </a:p>
      </dgm:t>
    </dgm:pt>
    <dgm:pt modelId="{23D5D488-F0E7-E047-ABF5-ED01433F7B72}">
      <dgm:prSet phldrT="[Text]"/>
      <dgm:spPr/>
      <dgm:t>
        <a:bodyPr/>
        <a:lstStyle/>
        <a:p>
          <a:pPr rtl="0"/>
          <a:r>
            <a:rPr lang="en-US"/>
            <a:t>Every aspect of the design is model checked.</a:t>
          </a:r>
        </a:p>
      </dgm:t>
    </dgm:pt>
    <dgm:pt modelId="{BAAB2FC1-F0ED-1843-B5EF-2B4B4E027D5F}" type="parTrans" cxnId="{C9DDC025-2E7E-B24F-A28B-7DAC8619462C}">
      <dgm:prSet/>
      <dgm:spPr/>
      <dgm:t>
        <a:bodyPr/>
        <a:lstStyle/>
        <a:p>
          <a:endParaRPr lang="en-US"/>
        </a:p>
      </dgm:t>
    </dgm:pt>
    <dgm:pt modelId="{06AB7AED-0687-DF46-9102-6F1420877379}" type="sibTrans" cxnId="{C9DDC025-2E7E-B24F-A28B-7DAC8619462C}">
      <dgm:prSet/>
      <dgm:spPr/>
      <dgm:t>
        <a:bodyPr/>
        <a:lstStyle/>
        <a:p>
          <a:endParaRPr lang="en-US"/>
        </a:p>
      </dgm:t>
    </dgm:pt>
    <dgm:pt modelId="{8772B3B8-F760-4ABE-AD0F-E4DA7AC8FCBB}" type="pres">
      <dgm:prSet presAssocID="{5E57EC36-B81F-4EF8-94FE-E5C8F9D7E7CD}" presName="Name0" presStyleCnt="0">
        <dgm:presLayoutVars>
          <dgm:dir/>
          <dgm:animLvl val="lvl"/>
          <dgm:resizeHandles val="exact"/>
        </dgm:presLayoutVars>
      </dgm:prSet>
      <dgm:spPr/>
    </dgm:pt>
    <dgm:pt modelId="{F81B8B7A-CF4B-4367-B32F-FF4AC456787C}" type="pres">
      <dgm:prSet presAssocID="{8AB62CFE-D928-4D0C-9059-0B573D46193A}" presName="composite" presStyleCnt="0"/>
      <dgm:spPr/>
    </dgm:pt>
    <dgm:pt modelId="{98F08E4A-1129-4B38-9EC5-8D161261AB11}" type="pres">
      <dgm:prSet presAssocID="{8AB62CFE-D928-4D0C-9059-0B573D46193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F84BF71-C084-4FDE-AF9F-3BE47C9FFBE6}" type="pres">
      <dgm:prSet presAssocID="{8AB62CFE-D928-4D0C-9059-0B573D46193A}" presName="desTx" presStyleLbl="alignAccFollowNode1" presStyleIdx="0" presStyleCnt="3">
        <dgm:presLayoutVars>
          <dgm:bulletEnabled val="1"/>
        </dgm:presLayoutVars>
      </dgm:prSet>
      <dgm:spPr/>
    </dgm:pt>
    <dgm:pt modelId="{5E180646-0452-4035-8E64-29F325884685}" type="pres">
      <dgm:prSet presAssocID="{11BBAE57-C4AA-4413-9052-4F4763DA0AD8}" presName="space" presStyleCnt="0"/>
      <dgm:spPr/>
    </dgm:pt>
    <dgm:pt modelId="{0B5B08D3-8903-4984-8475-5C7353F86E75}" type="pres">
      <dgm:prSet presAssocID="{25F9F534-C104-4851-BFEF-B2B0F20B32C2}" presName="composite" presStyleCnt="0"/>
      <dgm:spPr/>
    </dgm:pt>
    <dgm:pt modelId="{6CD0F036-2F42-44FB-987B-CF6FF65230F9}" type="pres">
      <dgm:prSet presAssocID="{25F9F534-C104-4851-BFEF-B2B0F20B32C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12A5ACB-D607-4C89-BA48-FC3F5EA4D3CA}" type="pres">
      <dgm:prSet presAssocID="{25F9F534-C104-4851-BFEF-B2B0F20B32C2}" presName="desTx" presStyleLbl="alignAccFollowNode1" presStyleIdx="1" presStyleCnt="3">
        <dgm:presLayoutVars>
          <dgm:bulletEnabled val="1"/>
        </dgm:presLayoutVars>
      </dgm:prSet>
      <dgm:spPr/>
    </dgm:pt>
    <dgm:pt modelId="{3A615640-E22E-42EB-A28A-5178CD78B3EC}" type="pres">
      <dgm:prSet presAssocID="{9CDE2FB3-8A16-42F4-9982-3202D2D4A988}" presName="space" presStyleCnt="0"/>
      <dgm:spPr/>
    </dgm:pt>
    <dgm:pt modelId="{B27E5CA7-4318-460E-BD57-9568B0D53A52}" type="pres">
      <dgm:prSet presAssocID="{32332B10-4F50-493A-8273-DA758B5ACB3A}" presName="composite" presStyleCnt="0"/>
      <dgm:spPr/>
    </dgm:pt>
    <dgm:pt modelId="{AFF34F84-16D6-440A-B8EF-75EE62CC83A2}" type="pres">
      <dgm:prSet presAssocID="{32332B10-4F50-493A-8273-DA758B5ACB3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0206C5A-36A2-4C81-B5A0-1E2A9412AAF1}" type="pres">
      <dgm:prSet presAssocID="{32332B10-4F50-493A-8273-DA758B5ACB3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9FF9E0E-A3EB-48C7-AD03-67A228940DC1}" srcId="{5E57EC36-B81F-4EF8-94FE-E5C8F9D7E7CD}" destId="{8AB62CFE-D928-4D0C-9059-0B573D46193A}" srcOrd="0" destOrd="0" parTransId="{D538C29F-1C83-4D3B-BF7B-970C86FA5EED}" sibTransId="{11BBAE57-C4AA-4413-9052-4F4763DA0AD8}"/>
    <dgm:cxn modelId="{A25F1D10-BAE5-4DA7-9402-4EC23BA5F4F9}" type="presOf" srcId="{25F9F534-C104-4851-BFEF-B2B0F20B32C2}" destId="{6CD0F036-2F42-44FB-987B-CF6FF65230F9}" srcOrd="0" destOrd="0" presId="urn:microsoft.com/office/officeart/2005/8/layout/hList1"/>
    <dgm:cxn modelId="{93C09B13-1CD1-9147-ABE8-FAB9C492F959}" srcId="{32332B10-4F50-493A-8273-DA758B5ACB3A}" destId="{9B5B8458-EA1F-0A4B-B709-FEE9E4531329}" srcOrd="2" destOrd="0" parTransId="{24BB2E29-B2B0-D546-A9E5-82A2BC7A2FF9}" sibTransId="{CD9FD76C-51AB-DC4C-B7CA-8CD3BFB51519}"/>
    <dgm:cxn modelId="{F179AB15-B4C4-4A08-A20F-904C04F04249}" type="presOf" srcId="{5E57EC36-B81F-4EF8-94FE-E5C8F9D7E7CD}" destId="{8772B3B8-F760-4ABE-AD0F-E4DA7AC8FCBB}" srcOrd="0" destOrd="0" presId="urn:microsoft.com/office/officeart/2005/8/layout/hList1"/>
    <dgm:cxn modelId="{8948D316-667E-7F43-B4E7-0D51C94E99D1}" type="presOf" srcId="{9B5B8458-EA1F-0A4B-B709-FEE9E4531329}" destId="{30206C5A-36A2-4C81-B5A0-1E2A9412AAF1}" srcOrd="0" destOrd="2" presId="urn:microsoft.com/office/officeart/2005/8/layout/hList1"/>
    <dgm:cxn modelId="{BABF4A18-7157-6C44-986B-2A5BAA8A4A89}" type="presOf" srcId="{A3A814B0-57C8-3548-A788-7A74A61566A1}" destId="{612A5ACB-D607-4C89-BA48-FC3F5EA4D3CA}" srcOrd="0" destOrd="1" presId="urn:microsoft.com/office/officeart/2005/8/layout/hList1"/>
    <dgm:cxn modelId="{C9DDC025-2E7E-B24F-A28B-7DAC8619462C}" srcId="{32332B10-4F50-493A-8273-DA758B5ACB3A}" destId="{23D5D488-F0E7-E047-ABF5-ED01433F7B72}" srcOrd="1" destOrd="0" parTransId="{BAAB2FC1-F0ED-1843-B5EF-2B4B4E027D5F}" sibTransId="{06AB7AED-0687-DF46-9102-6F1420877379}"/>
    <dgm:cxn modelId="{FAC29D2D-9828-9541-B43A-D76323CA286C}" type="presOf" srcId="{23D5D488-F0E7-E047-ABF5-ED01433F7B72}" destId="{30206C5A-36A2-4C81-B5A0-1E2A9412AAF1}" srcOrd="0" destOrd="1" presId="urn:microsoft.com/office/officeart/2005/8/layout/hList1"/>
    <dgm:cxn modelId="{1434AB32-174A-4077-9C11-1FDF4F620EF2}" type="presOf" srcId="{32332B10-4F50-493A-8273-DA758B5ACB3A}" destId="{AFF34F84-16D6-440A-B8EF-75EE62CC83A2}" srcOrd="0" destOrd="0" presId="urn:microsoft.com/office/officeart/2005/8/layout/hList1"/>
    <dgm:cxn modelId="{C12FF960-EE55-4F53-A5D3-E6135C7B3DF6}" srcId="{5E57EC36-B81F-4EF8-94FE-E5C8F9D7E7CD}" destId="{32332B10-4F50-493A-8273-DA758B5ACB3A}" srcOrd="2" destOrd="0" parTransId="{8734A1F9-BCB8-4FC6-92D0-6F9A4278D613}" sibTransId="{7692476A-5B8D-4FCA-9B95-DB3AEEED5BCC}"/>
    <dgm:cxn modelId="{6034024B-1CA0-4D2D-8789-870E0931896A}" type="presOf" srcId="{DEC920FF-27D4-4D59-8A80-377A51F90196}" destId="{2F84BF71-C084-4FDE-AF9F-3BE47C9FFBE6}" srcOrd="0" destOrd="0" presId="urn:microsoft.com/office/officeart/2005/8/layout/hList1"/>
    <dgm:cxn modelId="{18CCD976-E620-41BD-859B-65621998FB7D}" type="presOf" srcId="{2D0B3E74-C626-4EFE-B16B-310202265001}" destId="{612A5ACB-D607-4C89-BA48-FC3F5EA4D3CA}" srcOrd="0" destOrd="0" presId="urn:microsoft.com/office/officeart/2005/8/layout/hList1"/>
    <dgm:cxn modelId="{98E8338C-8E73-4784-879B-C7C021725F40}" srcId="{8AB62CFE-D928-4D0C-9059-0B573D46193A}" destId="{DEC920FF-27D4-4D59-8A80-377A51F90196}" srcOrd="0" destOrd="0" parTransId="{B7074117-F98F-420B-97B1-760DA66944EE}" sibTransId="{51920F0D-0B79-4C2D-BC80-C1193DFAAC82}"/>
    <dgm:cxn modelId="{F708DE8F-18B0-4698-ADF0-341C23E4A0E0}" type="presOf" srcId="{8AB62CFE-D928-4D0C-9059-0B573D46193A}" destId="{98F08E4A-1129-4B38-9EC5-8D161261AB11}" srcOrd="0" destOrd="0" presId="urn:microsoft.com/office/officeart/2005/8/layout/hList1"/>
    <dgm:cxn modelId="{2482999D-1741-A349-AF90-A03863A1A23B}" srcId="{25F9F534-C104-4851-BFEF-B2B0F20B32C2}" destId="{A3A814B0-57C8-3548-A788-7A74A61566A1}" srcOrd="1" destOrd="0" parTransId="{16BEE124-A69D-594F-AF1C-5BD9A4B0D408}" sibTransId="{A4B37D5A-0547-BD4B-B695-23371FE5CF39}"/>
    <dgm:cxn modelId="{86579EAE-CB97-45F4-BAE8-10BFBD836755}" srcId="{32332B10-4F50-493A-8273-DA758B5ACB3A}" destId="{7C64107C-F223-4A84-9105-4148518BCA78}" srcOrd="0" destOrd="0" parTransId="{492667DD-E02F-4359-93FA-4D4A0A306972}" sibTransId="{03EA2E49-BF01-4DE1-B732-C2055F0CCFC0}"/>
    <dgm:cxn modelId="{133C3BAF-6D7F-0D41-B9E1-BCF9AE21293E}" type="presOf" srcId="{365CF480-6C49-9D45-BD62-39E6CE9F0B41}" destId="{2F84BF71-C084-4FDE-AF9F-3BE47C9FFBE6}" srcOrd="0" destOrd="1" presId="urn:microsoft.com/office/officeart/2005/8/layout/hList1"/>
    <dgm:cxn modelId="{515A9BD7-98AB-F044-AA9E-CF7FFFAF4CE3}" srcId="{8AB62CFE-D928-4D0C-9059-0B573D46193A}" destId="{365CF480-6C49-9D45-BD62-39E6CE9F0B41}" srcOrd="1" destOrd="0" parTransId="{D910CC49-9C51-224F-A088-F85C6F2949D8}" sibTransId="{CA99E472-4347-C04C-96B8-A59C7BA23C50}"/>
    <dgm:cxn modelId="{2CE263EC-5885-4FE1-A9F4-3940F5DE5116}" srcId="{5E57EC36-B81F-4EF8-94FE-E5C8F9D7E7CD}" destId="{25F9F534-C104-4851-BFEF-B2B0F20B32C2}" srcOrd="1" destOrd="0" parTransId="{07FCCFC7-60E9-4FC0-AC8C-245E036BD44E}" sibTransId="{9CDE2FB3-8A16-42F4-9982-3202D2D4A988}"/>
    <dgm:cxn modelId="{7C0BE5EC-40EF-4A86-8059-0104B28BB342}" type="presOf" srcId="{7C64107C-F223-4A84-9105-4148518BCA78}" destId="{30206C5A-36A2-4C81-B5A0-1E2A9412AAF1}" srcOrd="0" destOrd="0" presId="urn:microsoft.com/office/officeart/2005/8/layout/hList1"/>
    <dgm:cxn modelId="{B0E313F9-7880-4F15-810D-FF5A3D21C6AF}" srcId="{25F9F534-C104-4851-BFEF-B2B0F20B32C2}" destId="{2D0B3E74-C626-4EFE-B16B-310202265001}" srcOrd="0" destOrd="0" parTransId="{BC3E398D-2AAC-4F39-BFAC-A34AD38F5C30}" sibTransId="{DDEF89AA-6DC1-4A2A-86BF-46A51F5EAEAB}"/>
    <dgm:cxn modelId="{22EB3520-B785-44CE-810E-516329821C5B}" type="presParOf" srcId="{8772B3B8-F760-4ABE-AD0F-E4DA7AC8FCBB}" destId="{F81B8B7A-CF4B-4367-B32F-FF4AC456787C}" srcOrd="0" destOrd="0" presId="urn:microsoft.com/office/officeart/2005/8/layout/hList1"/>
    <dgm:cxn modelId="{6638536B-C965-449A-971E-B8F840FEDF9F}" type="presParOf" srcId="{F81B8B7A-CF4B-4367-B32F-FF4AC456787C}" destId="{98F08E4A-1129-4B38-9EC5-8D161261AB11}" srcOrd="0" destOrd="0" presId="urn:microsoft.com/office/officeart/2005/8/layout/hList1"/>
    <dgm:cxn modelId="{AB8A9D87-A538-44D5-8D86-0F6C25DD6B0A}" type="presParOf" srcId="{F81B8B7A-CF4B-4367-B32F-FF4AC456787C}" destId="{2F84BF71-C084-4FDE-AF9F-3BE47C9FFBE6}" srcOrd="1" destOrd="0" presId="urn:microsoft.com/office/officeart/2005/8/layout/hList1"/>
    <dgm:cxn modelId="{66B5AA0C-2C5A-48D1-B1BF-02EB2AD40357}" type="presParOf" srcId="{8772B3B8-F760-4ABE-AD0F-E4DA7AC8FCBB}" destId="{5E180646-0452-4035-8E64-29F325884685}" srcOrd="1" destOrd="0" presId="urn:microsoft.com/office/officeart/2005/8/layout/hList1"/>
    <dgm:cxn modelId="{0762CFCE-5979-43F5-84B4-088C9679A69E}" type="presParOf" srcId="{8772B3B8-F760-4ABE-AD0F-E4DA7AC8FCBB}" destId="{0B5B08D3-8903-4984-8475-5C7353F86E75}" srcOrd="2" destOrd="0" presId="urn:microsoft.com/office/officeart/2005/8/layout/hList1"/>
    <dgm:cxn modelId="{87269724-697B-4649-8B82-0F341E583DE1}" type="presParOf" srcId="{0B5B08D3-8903-4984-8475-5C7353F86E75}" destId="{6CD0F036-2F42-44FB-987B-CF6FF65230F9}" srcOrd="0" destOrd="0" presId="urn:microsoft.com/office/officeart/2005/8/layout/hList1"/>
    <dgm:cxn modelId="{3BD5ADCC-51DE-4EE3-8FEC-E042DDE6FE0E}" type="presParOf" srcId="{0B5B08D3-8903-4984-8475-5C7353F86E75}" destId="{612A5ACB-D607-4C89-BA48-FC3F5EA4D3CA}" srcOrd="1" destOrd="0" presId="urn:microsoft.com/office/officeart/2005/8/layout/hList1"/>
    <dgm:cxn modelId="{8AAFD8E4-DC75-4734-9A09-E7ECDCE4291A}" type="presParOf" srcId="{8772B3B8-F760-4ABE-AD0F-E4DA7AC8FCBB}" destId="{3A615640-E22E-42EB-A28A-5178CD78B3EC}" srcOrd="3" destOrd="0" presId="urn:microsoft.com/office/officeart/2005/8/layout/hList1"/>
    <dgm:cxn modelId="{B3EEE997-DC21-4CE8-B4F3-55366B23AED1}" type="presParOf" srcId="{8772B3B8-F760-4ABE-AD0F-E4DA7AC8FCBB}" destId="{B27E5CA7-4318-460E-BD57-9568B0D53A52}" srcOrd="4" destOrd="0" presId="urn:microsoft.com/office/officeart/2005/8/layout/hList1"/>
    <dgm:cxn modelId="{F31C3D1F-4F83-49D1-B6B2-E63834A19A4E}" type="presParOf" srcId="{B27E5CA7-4318-460E-BD57-9568B0D53A52}" destId="{AFF34F84-16D6-440A-B8EF-75EE62CC83A2}" srcOrd="0" destOrd="0" presId="urn:microsoft.com/office/officeart/2005/8/layout/hList1"/>
    <dgm:cxn modelId="{31AEFD2B-BFEF-48BF-8B1A-4D1694A6EBF2}" type="presParOf" srcId="{B27E5CA7-4318-460E-BD57-9568B0D53A52}" destId="{30206C5A-36A2-4C81-B5A0-1E2A9412AA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57EC36-B81F-4EF8-94FE-E5C8F9D7E7C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B62CFE-D928-4D0C-9059-0B573D46193A}">
      <dgm:prSet phldrT="[Text]"/>
      <dgm:spPr/>
      <dgm:t>
        <a:bodyPr/>
        <a:lstStyle/>
        <a:p>
          <a:r>
            <a:rPr lang="en-US"/>
            <a:t>Core problem</a:t>
          </a:r>
        </a:p>
      </dgm:t>
    </dgm:pt>
    <dgm:pt modelId="{D538C29F-1C83-4D3B-BF7B-970C86FA5EED}" type="parTrans" cxnId="{39FF9E0E-A3EB-48C7-AD03-67A228940DC1}">
      <dgm:prSet/>
      <dgm:spPr/>
      <dgm:t>
        <a:bodyPr/>
        <a:lstStyle/>
        <a:p>
          <a:endParaRPr lang="en-US"/>
        </a:p>
      </dgm:t>
    </dgm:pt>
    <dgm:pt modelId="{11BBAE57-C4AA-4413-9052-4F4763DA0AD8}" type="sibTrans" cxnId="{39FF9E0E-A3EB-48C7-AD03-67A228940DC1}">
      <dgm:prSet/>
      <dgm:spPr/>
      <dgm:t>
        <a:bodyPr/>
        <a:lstStyle/>
        <a:p>
          <a:endParaRPr lang="en-US"/>
        </a:p>
      </dgm:t>
    </dgm:pt>
    <dgm:pt modelId="{6199C3C8-ECE9-4F93-9D29-013A8CAFE76D}">
      <dgm:prSet phldrT="[Text]"/>
      <dgm:spPr/>
      <dgm:t>
        <a:bodyPr/>
        <a:lstStyle/>
        <a:p>
          <a:pPr rtl="0"/>
          <a:r>
            <a:rPr lang="en-US"/>
            <a:t>Allow customers (on</a:t>
          </a:r>
          <a:r>
            <a:rPr lang="en-US">
              <a:latin typeface="Gill Sans MT" panose="020B0502020104020203"/>
            </a:rPr>
            <a:t> a cellphone</a:t>
          </a:r>
          <a:r>
            <a:rPr lang="en-US"/>
            <a:t> app or</a:t>
          </a:r>
          <a:r>
            <a:rPr lang="en-US">
              <a:latin typeface="Gill Sans MT" panose="020B0502020104020203"/>
            </a:rPr>
            <a:t> a backend</a:t>
          </a:r>
          <a:r>
            <a:rPr lang="en-US"/>
            <a:t> service) to receive notifications when device status changes.</a:t>
          </a:r>
          <a:endParaRPr lang="en-US" dirty="0"/>
        </a:p>
      </dgm:t>
    </dgm:pt>
    <dgm:pt modelId="{1F43E027-66BC-430D-9DCC-6AE63E13CD56}" type="parTrans" cxnId="{6A0631CD-B629-44F9-B034-6B9582C3B092}">
      <dgm:prSet/>
      <dgm:spPr/>
      <dgm:t>
        <a:bodyPr/>
        <a:lstStyle/>
        <a:p>
          <a:endParaRPr lang="en-US"/>
        </a:p>
      </dgm:t>
    </dgm:pt>
    <dgm:pt modelId="{9CC1A687-DB2F-4422-B7B8-9BACBE589016}" type="sibTrans" cxnId="{6A0631CD-B629-44F9-B034-6B9582C3B092}">
      <dgm:prSet/>
      <dgm:spPr/>
      <dgm:t>
        <a:bodyPr/>
        <a:lstStyle/>
        <a:p>
          <a:endParaRPr lang="en-US"/>
        </a:p>
      </dgm:t>
    </dgm:pt>
    <dgm:pt modelId="{97623564-0415-4FF7-8279-15A1D7ABEF2F}">
      <dgm:prSet phldrT="[Text]"/>
      <dgm:spPr/>
      <dgm:t>
        <a:bodyPr/>
        <a:lstStyle/>
        <a:p>
          <a:r>
            <a:rPr lang="en-US"/>
            <a:t>Millions of devices can connect or disconnect at any time.</a:t>
          </a:r>
        </a:p>
      </dgm:t>
    </dgm:pt>
    <dgm:pt modelId="{7B004B78-958B-45D5-8817-705D6C6C964E}" type="parTrans" cxnId="{02FF64FE-6BC0-432A-90D8-D09F8D606051}">
      <dgm:prSet/>
      <dgm:spPr/>
      <dgm:t>
        <a:bodyPr/>
        <a:lstStyle/>
        <a:p>
          <a:endParaRPr lang="en-US"/>
        </a:p>
      </dgm:t>
    </dgm:pt>
    <dgm:pt modelId="{8AF4E793-3B4F-451B-A819-45852A01A22F}" type="sibTrans" cxnId="{02FF64FE-6BC0-432A-90D8-D09F8D606051}">
      <dgm:prSet/>
      <dgm:spPr/>
      <dgm:t>
        <a:bodyPr/>
        <a:lstStyle/>
        <a:p>
          <a:endParaRPr lang="en-US"/>
        </a:p>
      </dgm:t>
    </dgm:pt>
    <dgm:pt modelId="{FFB5E1D7-002D-40EA-B5B8-21BB15E319B9}">
      <dgm:prSet phldrT="[Text]"/>
      <dgm:spPr/>
      <dgm:t>
        <a:bodyPr/>
        <a:lstStyle/>
        <a:p>
          <a:pPr rtl="0"/>
          <a:r>
            <a:rPr lang="en-US"/>
            <a:t>Thousands of </a:t>
          </a:r>
          <a:r>
            <a:rPr lang="en-US">
              <a:latin typeface="Gill Sans MT" panose="020B0502020104020203"/>
            </a:rPr>
            <a:t>servers can</a:t>
          </a:r>
          <a:r>
            <a:rPr lang="en-US"/>
            <a:t> failover at the same time.</a:t>
          </a:r>
          <a:endParaRPr lang="en-US" dirty="0"/>
        </a:p>
      </dgm:t>
    </dgm:pt>
    <dgm:pt modelId="{125D28CF-589A-4026-A56E-DE127C8C201A}" type="parTrans" cxnId="{D610875F-9537-45A5-8D9A-F128767C1BCF}">
      <dgm:prSet/>
      <dgm:spPr/>
      <dgm:t>
        <a:bodyPr/>
        <a:lstStyle/>
        <a:p>
          <a:endParaRPr lang="en-US"/>
        </a:p>
      </dgm:t>
    </dgm:pt>
    <dgm:pt modelId="{9F8C97FE-2493-4F72-8867-5DD0E4694CD7}" type="sibTrans" cxnId="{D610875F-9537-45A5-8D9A-F128767C1BCF}">
      <dgm:prSet/>
      <dgm:spPr/>
      <dgm:t>
        <a:bodyPr/>
        <a:lstStyle/>
        <a:p>
          <a:endParaRPr lang="en-US"/>
        </a:p>
      </dgm:t>
    </dgm:pt>
    <dgm:pt modelId="{E71835DB-D506-474C-B42B-CFB3D686CDB7}">
      <dgm:prSet phldrT="[Text]"/>
      <dgm:spPr/>
      <dgm:t>
        <a:bodyPr/>
        <a:lstStyle/>
        <a:p>
          <a:r>
            <a:rPr lang="en-US"/>
            <a:t>Duplicates are allowed, ordering is not guaranteed.</a:t>
          </a:r>
        </a:p>
      </dgm:t>
    </dgm:pt>
    <dgm:pt modelId="{CDE2F8E2-FD64-42DE-8B17-7C41A819CCDE}" type="parTrans" cxnId="{791731C1-B740-4EB4-9968-BC952AAA168A}">
      <dgm:prSet/>
      <dgm:spPr/>
      <dgm:t>
        <a:bodyPr/>
        <a:lstStyle/>
        <a:p>
          <a:endParaRPr lang="en-US"/>
        </a:p>
      </dgm:t>
    </dgm:pt>
    <dgm:pt modelId="{D3F82108-C801-4BFF-B6A8-6B6F872F42B8}" type="sibTrans" cxnId="{791731C1-B740-4EB4-9968-BC952AAA168A}">
      <dgm:prSet/>
      <dgm:spPr/>
      <dgm:t>
        <a:bodyPr/>
        <a:lstStyle/>
        <a:p>
          <a:endParaRPr lang="en-US"/>
        </a:p>
      </dgm:t>
    </dgm:pt>
    <dgm:pt modelId="{2D0B3E74-C626-4EFE-B16B-310202265001}">
      <dgm:prSet phldrT="[Text]"/>
      <dgm:spPr/>
      <dgm:t>
        <a:bodyPr/>
        <a:lstStyle/>
        <a:p>
          <a:r>
            <a:rPr lang="en-US"/>
            <a:t>Scale</a:t>
          </a:r>
        </a:p>
      </dgm:t>
    </dgm:pt>
    <dgm:pt modelId="{DDEF89AA-6DC1-4A2A-86BF-46A51F5EAEAB}" type="sibTrans" cxnId="{B0E313F9-7880-4F15-810D-FF5A3D21C6AF}">
      <dgm:prSet/>
      <dgm:spPr/>
      <dgm:t>
        <a:bodyPr/>
        <a:lstStyle/>
        <a:p>
          <a:endParaRPr lang="en-US"/>
        </a:p>
      </dgm:t>
    </dgm:pt>
    <dgm:pt modelId="{BC3E398D-2AAC-4F39-BFAC-A34AD38F5C30}" type="parTrans" cxnId="{B0E313F9-7880-4F15-810D-FF5A3D21C6AF}">
      <dgm:prSet/>
      <dgm:spPr/>
      <dgm:t>
        <a:bodyPr/>
        <a:lstStyle/>
        <a:p>
          <a:endParaRPr lang="en-US"/>
        </a:p>
      </dgm:t>
    </dgm:pt>
    <dgm:pt modelId="{2921CA0C-5A05-4093-8D37-DBEC377F5663}">
      <dgm:prSet phldrT="[Text]"/>
      <dgm:spPr/>
      <dgm:t>
        <a:bodyPr/>
        <a:lstStyle/>
        <a:p>
          <a:pPr rtl="0"/>
          <a:r>
            <a:rPr lang="en-US"/>
            <a:t>Notification system as well and the backend database wouldn’t operate at this scale.</a:t>
          </a:r>
          <a:r>
            <a:rPr lang="en-US">
              <a:latin typeface="Gill Sans MT" panose="020B0502020104020203"/>
            </a:rPr>
            <a:t> </a:t>
          </a:r>
          <a:endParaRPr lang="en-US" dirty="0"/>
        </a:p>
      </dgm:t>
    </dgm:pt>
    <dgm:pt modelId="{FF88198C-6AFE-4251-963C-BB90B19C90BE}" type="parTrans" cxnId="{34D17C28-DD52-40B1-A759-ACCBB85B6BFC}">
      <dgm:prSet/>
      <dgm:spPr/>
      <dgm:t>
        <a:bodyPr/>
        <a:lstStyle/>
        <a:p>
          <a:endParaRPr lang="en-US"/>
        </a:p>
      </dgm:t>
    </dgm:pt>
    <dgm:pt modelId="{657ECD3F-6309-4009-81DA-1DA7443B817D}" type="sibTrans" cxnId="{34D17C28-DD52-40B1-A759-ACCBB85B6BFC}">
      <dgm:prSet/>
      <dgm:spPr/>
      <dgm:t>
        <a:bodyPr/>
        <a:lstStyle/>
        <a:p>
          <a:endParaRPr lang="en-US"/>
        </a:p>
      </dgm:t>
    </dgm:pt>
    <dgm:pt modelId="{77969525-BA34-4430-9B5D-20A34DD05BF2}">
      <dgm:prSet phldrT="[Text]"/>
      <dgm:spPr/>
      <dgm:t>
        <a:bodyPr/>
        <a:lstStyle/>
        <a:p>
          <a:endParaRPr lang="en-US"/>
        </a:p>
      </dgm:t>
    </dgm:pt>
    <dgm:pt modelId="{03C41EE0-410B-4E14-88EE-D116F6EA4712}" type="parTrans" cxnId="{32DC96B1-9504-4F0C-A934-AC2C55F22ABA}">
      <dgm:prSet/>
      <dgm:spPr/>
      <dgm:t>
        <a:bodyPr/>
        <a:lstStyle/>
        <a:p>
          <a:endParaRPr lang="en-US"/>
        </a:p>
      </dgm:t>
    </dgm:pt>
    <dgm:pt modelId="{48D8ECA1-5886-47F1-988C-F9880E78FDA3}" type="sibTrans" cxnId="{32DC96B1-9504-4F0C-A934-AC2C55F22ABA}">
      <dgm:prSet/>
      <dgm:spPr/>
      <dgm:t>
        <a:bodyPr/>
        <a:lstStyle/>
        <a:p>
          <a:endParaRPr lang="en-US"/>
        </a:p>
      </dgm:t>
    </dgm:pt>
    <dgm:pt modelId="{FC4BE1C4-D77B-4EEF-8541-C03577ED7003}">
      <dgm:prSet phldrT="[Text]"/>
      <dgm:spPr/>
      <dgm:t>
        <a:bodyPr/>
        <a:lstStyle/>
        <a:p>
          <a:endParaRPr lang="en-US"/>
        </a:p>
      </dgm:t>
    </dgm:pt>
    <dgm:pt modelId="{B3AC0F56-EEF9-4193-9A06-57B0B648CB34}" type="parTrans" cxnId="{543FBAC7-1332-4190-8856-9614FBAD1579}">
      <dgm:prSet/>
      <dgm:spPr/>
      <dgm:t>
        <a:bodyPr/>
        <a:lstStyle/>
        <a:p>
          <a:endParaRPr lang="en-US"/>
        </a:p>
      </dgm:t>
    </dgm:pt>
    <dgm:pt modelId="{CF9EFAA9-3B4D-4A97-8296-7E71A224209E}" type="sibTrans" cxnId="{543FBAC7-1332-4190-8856-9614FBAD1579}">
      <dgm:prSet/>
      <dgm:spPr/>
      <dgm:t>
        <a:bodyPr/>
        <a:lstStyle/>
        <a:p>
          <a:endParaRPr lang="en-US"/>
        </a:p>
      </dgm:t>
    </dgm:pt>
    <dgm:pt modelId="{C8D46873-3F78-4E10-B988-1F2D48D6C3E8}">
      <dgm:prSet phldrT="[Text]"/>
      <dgm:spPr/>
      <dgm:t>
        <a:bodyPr/>
        <a:lstStyle/>
        <a:p>
          <a:endParaRPr lang="en-US"/>
        </a:p>
      </dgm:t>
    </dgm:pt>
    <dgm:pt modelId="{32F32A25-9D9B-41CE-8229-23CBD4050479}" type="parTrans" cxnId="{262AFC13-AF3A-4791-81F6-519F2F4F76BD}">
      <dgm:prSet/>
      <dgm:spPr/>
      <dgm:t>
        <a:bodyPr/>
        <a:lstStyle/>
        <a:p>
          <a:endParaRPr lang="en-US"/>
        </a:p>
      </dgm:t>
    </dgm:pt>
    <dgm:pt modelId="{774204DF-5CE3-42EE-A586-D4357020C64D}" type="sibTrans" cxnId="{262AFC13-AF3A-4791-81F6-519F2F4F76BD}">
      <dgm:prSet/>
      <dgm:spPr/>
      <dgm:t>
        <a:bodyPr/>
        <a:lstStyle/>
        <a:p>
          <a:endParaRPr lang="en-US"/>
        </a:p>
      </dgm:t>
    </dgm:pt>
    <dgm:pt modelId="{C84A1566-8EC4-F04B-A041-ABDBB99937DC}">
      <dgm:prSet phldrT="[Text]"/>
      <dgm:spPr/>
      <dgm:t>
        <a:bodyPr/>
        <a:lstStyle/>
        <a:p>
          <a:r>
            <a:rPr lang="en-US"/>
            <a:t>Devices (like security cameras) can connect and disconnect from the Azure IoT cloud.</a:t>
          </a:r>
        </a:p>
      </dgm:t>
    </dgm:pt>
    <dgm:pt modelId="{5221AB8C-D375-0C4C-8662-E590E4D32092}" type="parTrans" cxnId="{95E68458-F013-A346-95DB-A1961C22E7C0}">
      <dgm:prSet/>
      <dgm:spPr/>
      <dgm:t>
        <a:bodyPr/>
        <a:lstStyle/>
        <a:p>
          <a:endParaRPr lang="en-US"/>
        </a:p>
      </dgm:t>
    </dgm:pt>
    <dgm:pt modelId="{E11F62EF-B162-5B41-8CF4-1C23007AD37E}" type="sibTrans" cxnId="{95E68458-F013-A346-95DB-A1961C22E7C0}">
      <dgm:prSet/>
      <dgm:spPr/>
      <dgm:t>
        <a:bodyPr/>
        <a:lstStyle/>
        <a:p>
          <a:endParaRPr lang="en-US"/>
        </a:p>
      </dgm:t>
    </dgm:pt>
    <dgm:pt modelId="{57FED404-DA5B-A544-9C8A-43702FB589C8}">
      <dgm:prSet phldrT="[Text]"/>
      <dgm:spPr/>
      <dgm:t>
        <a:bodyPr/>
        <a:lstStyle/>
        <a:p>
          <a:endParaRPr lang="en-US"/>
        </a:p>
      </dgm:t>
    </dgm:pt>
    <dgm:pt modelId="{98FEEF20-6185-C44B-882B-1A726AB5F591}" type="parTrans" cxnId="{77A44470-0A71-5D41-91CD-8D225436D9C6}">
      <dgm:prSet/>
      <dgm:spPr/>
      <dgm:t>
        <a:bodyPr/>
        <a:lstStyle/>
        <a:p>
          <a:endParaRPr lang="en-US"/>
        </a:p>
      </dgm:t>
    </dgm:pt>
    <dgm:pt modelId="{6DF5D689-4C4D-C743-A339-1232EA63405C}" type="sibTrans" cxnId="{77A44470-0A71-5D41-91CD-8D225436D9C6}">
      <dgm:prSet/>
      <dgm:spPr/>
      <dgm:t>
        <a:bodyPr/>
        <a:lstStyle/>
        <a:p>
          <a:endParaRPr lang="en-US"/>
        </a:p>
      </dgm:t>
    </dgm:pt>
    <dgm:pt modelId="{8772B3B8-F760-4ABE-AD0F-E4DA7AC8FCBB}" type="pres">
      <dgm:prSet presAssocID="{5E57EC36-B81F-4EF8-94FE-E5C8F9D7E7CD}" presName="Name0" presStyleCnt="0">
        <dgm:presLayoutVars>
          <dgm:dir/>
          <dgm:animLvl val="lvl"/>
          <dgm:resizeHandles val="exact"/>
        </dgm:presLayoutVars>
      </dgm:prSet>
      <dgm:spPr/>
    </dgm:pt>
    <dgm:pt modelId="{F81B8B7A-CF4B-4367-B32F-FF4AC456787C}" type="pres">
      <dgm:prSet presAssocID="{8AB62CFE-D928-4D0C-9059-0B573D46193A}" presName="composite" presStyleCnt="0"/>
      <dgm:spPr/>
    </dgm:pt>
    <dgm:pt modelId="{98F08E4A-1129-4B38-9EC5-8D161261AB11}" type="pres">
      <dgm:prSet presAssocID="{8AB62CFE-D928-4D0C-9059-0B573D46193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F84BF71-C084-4FDE-AF9F-3BE47C9FFBE6}" type="pres">
      <dgm:prSet presAssocID="{8AB62CFE-D928-4D0C-9059-0B573D46193A}" presName="desTx" presStyleLbl="alignAccFollowNode1" presStyleIdx="0" presStyleCnt="2">
        <dgm:presLayoutVars>
          <dgm:bulletEnabled val="1"/>
        </dgm:presLayoutVars>
      </dgm:prSet>
      <dgm:spPr/>
    </dgm:pt>
    <dgm:pt modelId="{5E180646-0452-4035-8E64-29F325884685}" type="pres">
      <dgm:prSet presAssocID="{11BBAE57-C4AA-4413-9052-4F4763DA0AD8}" presName="space" presStyleCnt="0"/>
      <dgm:spPr/>
    </dgm:pt>
    <dgm:pt modelId="{5BCFB536-E7E0-4EC0-A7C7-7E956D5FE228}" type="pres">
      <dgm:prSet presAssocID="{2D0B3E74-C626-4EFE-B16B-310202265001}" presName="composite" presStyleCnt="0"/>
      <dgm:spPr/>
    </dgm:pt>
    <dgm:pt modelId="{3C8CBF40-44B6-411F-9976-E865FD7D4067}" type="pres">
      <dgm:prSet presAssocID="{2D0B3E74-C626-4EFE-B16B-31020226500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2941FA9-E80B-4E23-966F-FECE3E1C5C1E}" type="pres">
      <dgm:prSet presAssocID="{2D0B3E74-C626-4EFE-B16B-31020226500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9FF9E0E-A3EB-48C7-AD03-67A228940DC1}" srcId="{5E57EC36-B81F-4EF8-94FE-E5C8F9D7E7CD}" destId="{8AB62CFE-D928-4D0C-9059-0B573D46193A}" srcOrd="0" destOrd="0" parTransId="{D538C29F-1C83-4D3B-BF7B-970C86FA5EED}" sibTransId="{11BBAE57-C4AA-4413-9052-4F4763DA0AD8}"/>
    <dgm:cxn modelId="{262AFC13-AF3A-4791-81F6-519F2F4F76BD}" srcId="{8AB62CFE-D928-4D0C-9059-0B573D46193A}" destId="{C8D46873-3F78-4E10-B988-1F2D48D6C3E8}" srcOrd="3" destOrd="0" parTransId="{32F32A25-9D9B-41CE-8229-23CBD4050479}" sibTransId="{774204DF-5CE3-42EE-A586-D4357020C64D}"/>
    <dgm:cxn modelId="{E69F2615-A796-48BF-ABDF-AE62060D7047}" type="presOf" srcId="{FC4BE1C4-D77B-4EEF-8541-C03577ED7003}" destId="{92941FA9-E80B-4E23-966F-FECE3E1C5C1E}" srcOrd="0" destOrd="3" presId="urn:microsoft.com/office/officeart/2005/8/layout/hList1"/>
    <dgm:cxn modelId="{F179AB15-B4C4-4A08-A20F-904C04F04249}" type="presOf" srcId="{5E57EC36-B81F-4EF8-94FE-E5C8F9D7E7CD}" destId="{8772B3B8-F760-4ABE-AD0F-E4DA7AC8FCBB}" srcOrd="0" destOrd="0" presId="urn:microsoft.com/office/officeart/2005/8/layout/hList1"/>
    <dgm:cxn modelId="{34D17C28-DD52-40B1-A759-ACCBB85B6BFC}" srcId="{2D0B3E74-C626-4EFE-B16B-310202265001}" destId="{2921CA0C-5A05-4093-8D37-DBEC377F5663}" srcOrd="4" destOrd="0" parTransId="{FF88198C-6AFE-4251-963C-BB90B19C90BE}" sibTransId="{657ECD3F-6309-4009-81DA-1DA7443B817D}"/>
    <dgm:cxn modelId="{D610875F-9537-45A5-8D9A-F128767C1BCF}" srcId="{2D0B3E74-C626-4EFE-B16B-310202265001}" destId="{FFB5E1D7-002D-40EA-B5B8-21BB15E319B9}" srcOrd="2" destOrd="0" parTransId="{125D28CF-589A-4026-A56E-DE127C8C201A}" sibTransId="{9F8C97FE-2493-4F72-8867-5DD0E4694CD7}"/>
    <dgm:cxn modelId="{B6410E43-1663-4B2A-B121-24392B0E5EF8}" type="presOf" srcId="{2D0B3E74-C626-4EFE-B16B-310202265001}" destId="{3C8CBF40-44B6-411F-9976-E865FD7D4067}" srcOrd="0" destOrd="0" presId="urn:microsoft.com/office/officeart/2005/8/layout/hList1"/>
    <dgm:cxn modelId="{8DB9C363-0FA4-4B5D-A681-D684F66490F0}" type="presOf" srcId="{2921CA0C-5A05-4093-8D37-DBEC377F5663}" destId="{92941FA9-E80B-4E23-966F-FECE3E1C5C1E}" srcOrd="0" destOrd="4" presId="urn:microsoft.com/office/officeart/2005/8/layout/hList1"/>
    <dgm:cxn modelId="{AD41826A-4FEE-49AB-A7EA-11D77EBBBB63}" type="presOf" srcId="{97623564-0415-4FF7-8279-15A1D7ABEF2F}" destId="{92941FA9-E80B-4E23-966F-FECE3E1C5C1E}" srcOrd="0" destOrd="0" presId="urn:microsoft.com/office/officeart/2005/8/layout/hList1"/>
    <dgm:cxn modelId="{77A44470-0A71-5D41-91CD-8D225436D9C6}" srcId="{8AB62CFE-D928-4D0C-9059-0B573D46193A}" destId="{57FED404-DA5B-A544-9C8A-43702FB589C8}" srcOrd="1" destOrd="0" parTransId="{98FEEF20-6185-C44B-882B-1A726AB5F591}" sibTransId="{6DF5D689-4C4D-C743-A339-1232EA63405C}"/>
    <dgm:cxn modelId="{AF33AD54-B5EB-4A70-884F-82C032CC4B8F}" type="presOf" srcId="{E71835DB-D506-474C-B42B-CFB3D686CDB7}" destId="{2F84BF71-C084-4FDE-AF9F-3BE47C9FFBE6}" srcOrd="0" destOrd="4" presId="urn:microsoft.com/office/officeart/2005/8/layout/hList1"/>
    <dgm:cxn modelId="{95E68458-F013-A346-95DB-A1961C22E7C0}" srcId="{8AB62CFE-D928-4D0C-9059-0B573D46193A}" destId="{C84A1566-8EC4-F04B-A041-ABDBB99937DC}" srcOrd="0" destOrd="0" parTransId="{5221AB8C-D375-0C4C-8662-E590E4D32092}" sibTransId="{E11F62EF-B162-5B41-8CF4-1C23007AD37E}"/>
    <dgm:cxn modelId="{4393188C-A543-4422-9F66-45533E3CC0F8}" type="presOf" srcId="{77969525-BA34-4430-9B5D-20A34DD05BF2}" destId="{92941FA9-E80B-4E23-966F-FECE3E1C5C1E}" srcOrd="0" destOrd="1" presId="urn:microsoft.com/office/officeart/2005/8/layout/hList1"/>
    <dgm:cxn modelId="{F708DE8F-18B0-4698-ADF0-341C23E4A0E0}" type="presOf" srcId="{8AB62CFE-D928-4D0C-9059-0B573D46193A}" destId="{98F08E4A-1129-4B38-9EC5-8D161261AB11}" srcOrd="0" destOrd="0" presId="urn:microsoft.com/office/officeart/2005/8/layout/hList1"/>
    <dgm:cxn modelId="{DD8EB794-A223-4D34-AE35-6F79FBDDBC2F}" type="presOf" srcId="{FFB5E1D7-002D-40EA-B5B8-21BB15E319B9}" destId="{92941FA9-E80B-4E23-966F-FECE3E1C5C1E}" srcOrd="0" destOrd="2" presId="urn:microsoft.com/office/officeart/2005/8/layout/hList1"/>
    <dgm:cxn modelId="{8371D6A8-F1E0-7C45-BB82-ADE6E3427BEB}" type="presOf" srcId="{57FED404-DA5B-A544-9C8A-43702FB589C8}" destId="{2F84BF71-C084-4FDE-AF9F-3BE47C9FFBE6}" srcOrd="0" destOrd="1" presId="urn:microsoft.com/office/officeart/2005/8/layout/hList1"/>
    <dgm:cxn modelId="{32DC96B1-9504-4F0C-A934-AC2C55F22ABA}" srcId="{2D0B3E74-C626-4EFE-B16B-310202265001}" destId="{77969525-BA34-4430-9B5D-20A34DD05BF2}" srcOrd="1" destOrd="0" parTransId="{03C41EE0-410B-4E14-88EE-D116F6EA4712}" sibTransId="{48D8ECA1-5886-47F1-988C-F9880E78FDA3}"/>
    <dgm:cxn modelId="{791731C1-B740-4EB4-9968-BC952AAA168A}" srcId="{8AB62CFE-D928-4D0C-9059-0B573D46193A}" destId="{E71835DB-D506-474C-B42B-CFB3D686CDB7}" srcOrd="4" destOrd="0" parTransId="{CDE2F8E2-FD64-42DE-8B17-7C41A819CCDE}" sibTransId="{D3F82108-C801-4BFF-B6A8-6B6F872F42B8}"/>
    <dgm:cxn modelId="{543FBAC7-1332-4190-8856-9614FBAD1579}" srcId="{2D0B3E74-C626-4EFE-B16B-310202265001}" destId="{FC4BE1C4-D77B-4EEF-8541-C03577ED7003}" srcOrd="3" destOrd="0" parTransId="{B3AC0F56-EEF9-4193-9A06-57B0B648CB34}" sibTransId="{CF9EFAA9-3B4D-4A97-8296-7E71A224209E}"/>
    <dgm:cxn modelId="{6A0631CD-B629-44F9-B034-6B9582C3B092}" srcId="{8AB62CFE-D928-4D0C-9059-0B573D46193A}" destId="{6199C3C8-ECE9-4F93-9D29-013A8CAFE76D}" srcOrd="2" destOrd="0" parTransId="{1F43E027-66BC-430D-9DCC-6AE63E13CD56}" sibTransId="{9CC1A687-DB2F-4422-B7B8-9BACBE589016}"/>
    <dgm:cxn modelId="{1F14AAD1-291F-49ED-9939-EE8BBD8C136A}" type="presOf" srcId="{C8D46873-3F78-4E10-B988-1F2D48D6C3E8}" destId="{2F84BF71-C084-4FDE-AF9F-3BE47C9FFBE6}" srcOrd="0" destOrd="3" presId="urn:microsoft.com/office/officeart/2005/8/layout/hList1"/>
    <dgm:cxn modelId="{153E4CF0-6E91-4F40-B7EE-8A8E99F5B871}" type="presOf" srcId="{6199C3C8-ECE9-4F93-9D29-013A8CAFE76D}" destId="{2F84BF71-C084-4FDE-AF9F-3BE47C9FFBE6}" srcOrd="0" destOrd="2" presId="urn:microsoft.com/office/officeart/2005/8/layout/hList1"/>
    <dgm:cxn modelId="{F9167AF7-7E2C-A840-94EB-71AADC1F981C}" type="presOf" srcId="{C84A1566-8EC4-F04B-A041-ABDBB99937DC}" destId="{2F84BF71-C084-4FDE-AF9F-3BE47C9FFBE6}" srcOrd="0" destOrd="0" presId="urn:microsoft.com/office/officeart/2005/8/layout/hList1"/>
    <dgm:cxn modelId="{B0E313F9-7880-4F15-810D-FF5A3D21C6AF}" srcId="{5E57EC36-B81F-4EF8-94FE-E5C8F9D7E7CD}" destId="{2D0B3E74-C626-4EFE-B16B-310202265001}" srcOrd="1" destOrd="0" parTransId="{BC3E398D-2AAC-4F39-BFAC-A34AD38F5C30}" sibTransId="{DDEF89AA-6DC1-4A2A-86BF-46A51F5EAEAB}"/>
    <dgm:cxn modelId="{02FF64FE-6BC0-432A-90D8-D09F8D606051}" srcId="{2D0B3E74-C626-4EFE-B16B-310202265001}" destId="{97623564-0415-4FF7-8279-15A1D7ABEF2F}" srcOrd="0" destOrd="0" parTransId="{7B004B78-958B-45D5-8817-705D6C6C964E}" sibTransId="{8AF4E793-3B4F-451B-A819-45852A01A22F}"/>
    <dgm:cxn modelId="{22EB3520-B785-44CE-810E-516329821C5B}" type="presParOf" srcId="{8772B3B8-F760-4ABE-AD0F-E4DA7AC8FCBB}" destId="{F81B8B7A-CF4B-4367-B32F-FF4AC456787C}" srcOrd="0" destOrd="0" presId="urn:microsoft.com/office/officeart/2005/8/layout/hList1"/>
    <dgm:cxn modelId="{6638536B-C965-449A-971E-B8F840FEDF9F}" type="presParOf" srcId="{F81B8B7A-CF4B-4367-B32F-FF4AC456787C}" destId="{98F08E4A-1129-4B38-9EC5-8D161261AB11}" srcOrd="0" destOrd="0" presId="urn:microsoft.com/office/officeart/2005/8/layout/hList1"/>
    <dgm:cxn modelId="{AB8A9D87-A538-44D5-8D86-0F6C25DD6B0A}" type="presParOf" srcId="{F81B8B7A-CF4B-4367-B32F-FF4AC456787C}" destId="{2F84BF71-C084-4FDE-AF9F-3BE47C9FFBE6}" srcOrd="1" destOrd="0" presId="urn:microsoft.com/office/officeart/2005/8/layout/hList1"/>
    <dgm:cxn modelId="{66B5AA0C-2C5A-48D1-B1BF-02EB2AD40357}" type="presParOf" srcId="{8772B3B8-F760-4ABE-AD0F-E4DA7AC8FCBB}" destId="{5E180646-0452-4035-8E64-29F325884685}" srcOrd="1" destOrd="0" presId="urn:microsoft.com/office/officeart/2005/8/layout/hList1"/>
    <dgm:cxn modelId="{C7934EEB-4A82-4295-B767-9111127D9261}" type="presParOf" srcId="{8772B3B8-F760-4ABE-AD0F-E4DA7AC8FCBB}" destId="{5BCFB536-E7E0-4EC0-A7C7-7E956D5FE228}" srcOrd="2" destOrd="0" presId="urn:microsoft.com/office/officeart/2005/8/layout/hList1"/>
    <dgm:cxn modelId="{AF72EB22-4621-4764-9917-17AF98E167FC}" type="presParOf" srcId="{5BCFB536-E7E0-4EC0-A7C7-7E956D5FE228}" destId="{3C8CBF40-44B6-411F-9976-E865FD7D4067}" srcOrd="0" destOrd="0" presId="urn:microsoft.com/office/officeart/2005/8/layout/hList1"/>
    <dgm:cxn modelId="{9ADD1160-1141-491B-9AA8-4A33ED9C858F}" type="presParOf" srcId="{5BCFB536-E7E0-4EC0-A7C7-7E956D5FE228}" destId="{92941FA9-E80B-4E23-966F-FECE3E1C5C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57EC36-B81F-4EF8-94FE-E5C8F9D7E7C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99C3C8-ECE9-4F93-9D29-013A8CAFE76D}">
      <dgm:prSet phldrT="[Text]"/>
      <dgm:spPr/>
      <dgm:t>
        <a:bodyPr/>
        <a:lstStyle/>
        <a:p>
          <a:r>
            <a:rPr lang="en-US" baseline="0"/>
            <a:t>Device </a:t>
          </a:r>
          <a:endParaRPr lang="en-US"/>
        </a:p>
      </dgm:t>
    </dgm:pt>
    <dgm:pt modelId="{1F43E027-66BC-430D-9DCC-6AE63E13CD56}" type="parTrans" cxnId="{6A0631CD-B629-44F9-B034-6B9582C3B092}">
      <dgm:prSet/>
      <dgm:spPr/>
      <dgm:t>
        <a:bodyPr/>
        <a:lstStyle/>
        <a:p>
          <a:endParaRPr lang="en-US"/>
        </a:p>
      </dgm:t>
    </dgm:pt>
    <dgm:pt modelId="{9CC1A687-DB2F-4422-B7B8-9BACBE589016}" type="sibTrans" cxnId="{6A0631CD-B629-44F9-B034-6B9582C3B092}">
      <dgm:prSet/>
      <dgm:spPr/>
      <dgm:t>
        <a:bodyPr/>
        <a:lstStyle/>
        <a:p>
          <a:endParaRPr lang="en-US"/>
        </a:p>
      </dgm:t>
    </dgm:pt>
    <dgm:pt modelId="{97623564-0415-4FF7-8279-15A1D7ABEF2F}">
      <dgm:prSet phldrT="[Text]"/>
      <dgm:spPr/>
      <dgm:t>
        <a:bodyPr/>
        <a:lstStyle/>
        <a:p>
          <a:r>
            <a:rPr lang="en-US"/>
            <a:t>Connected/Disconnected</a:t>
          </a:r>
        </a:p>
      </dgm:t>
    </dgm:pt>
    <dgm:pt modelId="{7B004B78-958B-45D5-8817-705D6C6C964E}" type="parTrans" cxnId="{02FF64FE-6BC0-432A-90D8-D09F8D606051}">
      <dgm:prSet/>
      <dgm:spPr/>
      <dgm:t>
        <a:bodyPr/>
        <a:lstStyle/>
        <a:p>
          <a:endParaRPr lang="en-US"/>
        </a:p>
      </dgm:t>
    </dgm:pt>
    <dgm:pt modelId="{8AF4E793-3B4F-451B-A819-45852A01A22F}" type="sibTrans" cxnId="{02FF64FE-6BC0-432A-90D8-D09F8D606051}">
      <dgm:prSet/>
      <dgm:spPr/>
      <dgm:t>
        <a:bodyPr/>
        <a:lstStyle/>
        <a:p>
          <a:endParaRPr lang="en-US"/>
        </a:p>
      </dgm:t>
    </dgm:pt>
    <dgm:pt modelId="{FFB5E1D7-002D-40EA-B5B8-21BB15E319B9}">
      <dgm:prSet phldrT="[Text]"/>
      <dgm:spPr/>
      <dgm:t>
        <a:bodyPr/>
        <a:lstStyle/>
        <a:p>
          <a:r>
            <a:rPr lang="en-US"/>
            <a:t>Notified/Pending</a:t>
          </a:r>
        </a:p>
      </dgm:t>
    </dgm:pt>
    <dgm:pt modelId="{125D28CF-589A-4026-A56E-DE127C8C201A}" type="parTrans" cxnId="{D610875F-9537-45A5-8D9A-F128767C1BCF}">
      <dgm:prSet/>
      <dgm:spPr/>
      <dgm:t>
        <a:bodyPr/>
        <a:lstStyle/>
        <a:p>
          <a:endParaRPr lang="en-US"/>
        </a:p>
      </dgm:t>
    </dgm:pt>
    <dgm:pt modelId="{9F8C97FE-2493-4F72-8867-5DD0E4694CD7}" type="sibTrans" cxnId="{D610875F-9537-45A5-8D9A-F128767C1BCF}">
      <dgm:prSet/>
      <dgm:spPr/>
      <dgm:t>
        <a:bodyPr/>
        <a:lstStyle/>
        <a:p>
          <a:endParaRPr lang="en-US"/>
        </a:p>
      </dgm:t>
    </dgm:pt>
    <dgm:pt modelId="{2D0B3E74-C626-4EFE-B16B-310202265001}">
      <dgm:prSet phldrT="[Text]"/>
      <dgm:spPr/>
      <dgm:t>
        <a:bodyPr/>
        <a:lstStyle/>
        <a:p>
          <a:r>
            <a:rPr lang="en-US"/>
            <a:t>States</a:t>
          </a:r>
        </a:p>
      </dgm:t>
    </dgm:pt>
    <dgm:pt modelId="{DDEF89AA-6DC1-4A2A-86BF-46A51F5EAEAB}" type="sibTrans" cxnId="{B0E313F9-7880-4F15-810D-FF5A3D21C6AF}">
      <dgm:prSet/>
      <dgm:spPr/>
      <dgm:t>
        <a:bodyPr/>
        <a:lstStyle/>
        <a:p>
          <a:endParaRPr lang="en-US"/>
        </a:p>
      </dgm:t>
    </dgm:pt>
    <dgm:pt modelId="{BC3E398D-2AAC-4F39-BFAC-A34AD38F5C30}" type="parTrans" cxnId="{B0E313F9-7880-4F15-810D-FF5A3D21C6AF}">
      <dgm:prSet/>
      <dgm:spPr/>
      <dgm:t>
        <a:bodyPr/>
        <a:lstStyle/>
        <a:p>
          <a:endParaRPr lang="en-US"/>
        </a:p>
      </dgm:t>
    </dgm:pt>
    <dgm:pt modelId="{2921CA0C-5A05-4093-8D37-DBEC377F5663}">
      <dgm:prSet phldrT="[Text]"/>
      <dgm:spPr/>
      <dgm:t>
        <a:bodyPr/>
        <a:lstStyle/>
        <a:p>
          <a:r>
            <a:rPr lang="en-US"/>
            <a:t>Last notification</a:t>
          </a:r>
        </a:p>
      </dgm:t>
    </dgm:pt>
    <dgm:pt modelId="{FF88198C-6AFE-4251-963C-BB90B19C90BE}" type="parTrans" cxnId="{34D17C28-DD52-40B1-A759-ACCBB85B6BFC}">
      <dgm:prSet/>
      <dgm:spPr/>
      <dgm:t>
        <a:bodyPr/>
        <a:lstStyle/>
        <a:p>
          <a:endParaRPr lang="en-US"/>
        </a:p>
      </dgm:t>
    </dgm:pt>
    <dgm:pt modelId="{657ECD3F-6309-4009-81DA-1DA7443B817D}" type="sibTrans" cxnId="{34D17C28-DD52-40B1-A759-ACCBB85B6BFC}">
      <dgm:prSet/>
      <dgm:spPr/>
      <dgm:t>
        <a:bodyPr/>
        <a:lstStyle/>
        <a:p>
          <a:endParaRPr lang="en-US"/>
        </a:p>
      </dgm:t>
    </dgm:pt>
    <dgm:pt modelId="{8AB62CFE-D928-4D0C-9059-0B573D46193A}">
      <dgm:prSet phldrT="[Text]"/>
      <dgm:spPr/>
      <dgm:t>
        <a:bodyPr/>
        <a:lstStyle/>
        <a:p>
          <a:r>
            <a:rPr lang="en-US"/>
            <a:t>Components</a:t>
          </a:r>
        </a:p>
      </dgm:t>
    </dgm:pt>
    <dgm:pt modelId="{11BBAE57-C4AA-4413-9052-4F4763DA0AD8}" type="sibTrans" cxnId="{39FF9E0E-A3EB-48C7-AD03-67A228940DC1}">
      <dgm:prSet/>
      <dgm:spPr/>
      <dgm:t>
        <a:bodyPr/>
        <a:lstStyle/>
        <a:p>
          <a:endParaRPr lang="en-US"/>
        </a:p>
      </dgm:t>
    </dgm:pt>
    <dgm:pt modelId="{D538C29F-1C83-4D3B-BF7B-970C86FA5EED}" type="parTrans" cxnId="{39FF9E0E-A3EB-48C7-AD03-67A228940DC1}">
      <dgm:prSet/>
      <dgm:spPr/>
      <dgm:t>
        <a:bodyPr/>
        <a:lstStyle/>
        <a:p>
          <a:endParaRPr lang="en-US"/>
        </a:p>
      </dgm:t>
    </dgm:pt>
    <dgm:pt modelId="{9267F71E-7204-47F1-9810-2124BB4F71B8}">
      <dgm:prSet phldrT="[Text]"/>
      <dgm:spPr/>
      <dgm:t>
        <a:bodyPr/>
        <a:lstStyle/>
        <a:p>
          <a:r>
            <a:rPr lang="en-US"/>
            <a:t>Service/In-memory</a:t>
          </a:r>
        </a:p>
      </dgm:t>
    </dgm:pt>
    <dgm:pt modelId="{35F956CA-C7BC-4E12-9286-DB8023AFFD05}" type="parTrans" cxnId="{7D6BBF36-19AD-48AD-95AB-0516C7FAC0A5}">
      <dgm:prSet/>
      <dgm:spPr/>
      <dgm:t>
        <a:bodyPr/>
        <a:lstStyle/>
        <a:p>
          <a:endParaRPr lang="en-US"/>
        </a:p>
      </dgm:t>
    </dgm:pt>
    <dgm:pt modelId="{90E2E9FA-9D8D-4BA6-9EE1-F0E6745D76EB}" type="sibTrans" cxnId="{7D6BBF36-19AD-48AD-95AB-0516C7FAC0A5}">
      <dgm:prSet/>
      <dgm:spPr/>
      <dgm:t>
        <a:bodyPr/>
        <a:lstStyle/>
        <a:p>
          <a:endParaRPr lang="en-US"/>
        </a:p>
      </dgm:t>
    </dgm:pt>
    <dgm:pt modelId="{4341173F-171B-4099-B94B-F649129F7FDB}">
      <dgm:prSet phldrT="[Text]"/>
      <dgm:spPr/>
      <dgm:t>
        <a:bodyPr/>
        <a:lstStyle/>
        <a:p>
          <a:r>
            <a:rPr lang="en-US"/>
            <a:t>Database/Persistence</a:t>
          </a:r>
        </a:p>
      </dgm:t>
    </dgm:pt>
    <dgm:pt modelId="{5916DB27-49BA-4ACB-B815-AF7C786694CB}" type="parTrans" cxnId="{9FD4858C-5E2D-431C-B2B3-4394C362E64A}">
      <dgm:prSet/>
      <dgm:spPr/>
      <dgm:t>
        <a:bodyPr/>
        <a:lstStyle/>
        <a:p>
          <a:endParaRPr lang="en-US"/>
        </a:p>
      </dgm:t>
    </dgm:pt>
    <dgm:pt modelId="{B4AF4B33-5EF0-4A4F-8127-0DF0DBF66846}" type="sibTrans" cxnId="{9FD4858C-5E2D-431C-B2B3-4394C362E64A}">
      <dgm:prSet/>
      <dgm:spPr/>
      <dgm:t>
        <a:bodyPr/>
        <a:lstStyle/>
        <a:p>
          <a:endParaRPr lang="en-US"/>
        </a:p>
      </dgm:t>
    </dgm:pt>
    <dgm:pt modelId="{BE6254C3-4032-4B68-9457-7B14EAC828D3}">
      <dgm:prSet phldrT="[Text]"/>
      <dgm:spPr/>
      <dgm:t>
        <a:bodyPr/>
        <a:lstStyle/>
        <a:p>
          <a:r>
            <a:rPr lang="en-US"/>
            <a:t>Client</a:t>
          </a:r>
        </a:p>
      </dgm:t>
    </dgm:pt>
    <dgm:pt modelId="{A76A0F38-D45E-43E3-82F4-E47251124827}" type="parTrans" cxnId="{8FB5E0B6-3DB3-46FA-A83B-BB3419FBA284}">
      <dgm:prSet/>
      <dgm:spPr/>
      <dgm:t>
        <a:bodyPr/>
        <a:lstStyle/>
        <a:p>
          <a:endParaRPr lang="en-US"/>
        </a:p>
      </dgm:t>
    </dgm:pt>
    <dgm:pt modelId="{FD489D8F-C401-4B07-A75F-80E56EBE42C2}" type="sibTrans" cxnId="{8FB5E0B6-3DB3-46FA-A83B-BB3419FBA284}">
      <dgm:prSet/>
      <dgm:spPr/>
      <dgm:t>
        <a:bodyPr/>
        <a:lstStyle/>
        <a:p>
          <a:endParaRPr lang="en-US"/>
        </a:p>
      </dgm:t>
    </dgm:pt>
    <dgm:pt modelId="{3E7BBF0D-24F5-4B30-8C1A-4423AC27F034}">
      <dgm:prSet phldrT="[Text]"/>
      <dgm:spPr/>
      <dgm:t>
        <a:bodyPr/>
        <a:lstStyle/>
        <a:p>
          <a:r>
            <a:rPr lang="en-US"/>
            <a:t>Notifications received </a:t>
          </a:r>
        </a:p>
      </dgm:t>
    </dgm:pt>
    <dgm:pt modelId="{018BEA63-5191-4D82-A0C0-FC13DA06D40A}" type="parTrans" cxnId="{51DD6617-6664-4FD6-B861-7ED8E619F78A}">
      <dgm:prSet/>
      <dgm:spPr/>
      <dgm:t>
        <a:bodyPr/>
        <a:lstStyle/>
        <a:p>
          <a:endParaRPr lang="en-US"/>
        </a:p>
      </dgm:t>
    </dgm:pt>
    <dgm:pt modelId="{6F4FEDA1-FB16-4CAF-BA87-A913C449FF54}" type="sibTrans" cxnId="{51DD6617-6664-4FD6-B861-7ED8E619F78A}">
      <dgm:prSet/>
      <dgm:spPr/>
      <dgm:t>
        <a:bodyPr/>
        <a:lstStyle/>
        <a:p>
          <a:endParaRPr lang="en-US"/>
        </a:p>
      </dgm:t>
    </dgm:pt>
    <dgm:pt modelId="{0F4DBF3F-98EB-4806-8AF1-41BAD60821DF}">
      <dgm:prSet phldrT="[Text]"/>
      <dgm:spPr/>
      <dgm:t>
        <a:bodyPr/>
        <a:lstStyle/>
        <a:p>
          <a:endParaRPr lang="en-US"/>
        </a:p>
      </dgm:t>
    </dgm:pt>
    <dgm:pt modelId="{32BE2EDE-7DA1-47F8-95F8-C4414C25A0FD}" type="parTrans" cxnId="{4AD7531C-BAD7-461D-BC38-95C44759E6C4}">
      <dgm:prSet/>
      <dgm:spPr/>
      <dgm:t>
        <a:bodyPr/>
        <a:lstStyle/>
        <a:p>
          <a:endParaRPr lang="en-US"/>
        </a:p>
      </dgm:t>
    </dgm:pt>
    <dgm:pt modelId="{C1308145-BF8E-407E-8C81-E68A3E703197}" type="sibTrans" cxnId="{4AD7531C-BAD7-461D-BC38-95C44759E6C4}">
      <dgm:prSet/>
      <dgm:spPr/>
      <dgm:t>
        <a:bodyPr/>
        <a:lstStyle/>
        <a:p>
          <a:endParaRPr lang="en-US"/>
        </a:p>
      </dgm:t>
    </dgm:pt>
    <dgm:pt modelId="{F13D1055-E4B4-4887-9D6B-6D24ED43108E}">
      <dgm:prSet phldrT="[Text]"/>
      <dgm:spPr/>
      <dgm:t>
        <a:bodyPr/>
        <a:lstStyle/>
        <a:p>
          <a:endParaRPr lang="en-US"/>
        </a:p>
      </dgm:t>
    </dgm:pt>
    <dgm:pt modelId="{2D07D14C-6222-4857-999B-96323E09A090}" type="parTrans" cxnId="{F8910304-5CC6-4971-B410-457DFC7D5719}">
      <dgm:prSet/>
      <dgm:spPr/>
      <dgm:t>
        <a:bodyPr/>
        <a:lstStyle/>
        <a:p>
          <a:endParaRPr lang="en-US"/>
        </a:p>
      </dgm:t>
    </dgm:pt>
    <dgm:pt modelId="{0E379A6C-8544-4692-98A7-09484DF2BB05}" type="sibTrans" cxnId="{F8910304-5CC6-4971-B410-457DFC7D5719}">
      <dgm:prSet/>
      <dgm:spPr/>
      <dgm:t>
        <a:bodyPr/>
        <a:lstStyle/>
        <a:p>
          <a:endParaRPr lang="en-US"/>
        </a:p>
      </dgm:t>
    </dgm:pt>
    <dgm:pt modelId="{2AC00DE3-7C35-43A0-87F2-CB52157EE44B}">
      <dgm:prSet phldrT="[Text]"/>
      <dgm:spPr/>
      <dgm:t>
        <a:bodyPr/>
        <a:lstStyle/>
        <a:p>
          <a:endParaRPr lang="en-US"/>
        </a:p>
      </dgm:t>
    </dgm:pt>
    <dgm:pt modelId="{9A78FAAD-5D70-4854-89BA-07DB440B4250}" type="parTrans" cxnId="{4E5B3DFD-2686-4DA2-83E4-0F8F34385A01}">
      <dgm:prSet/>
      <dgm:spPr/>
      <dgm:t>
        <a:bodyPr/>
        <a:lstStyle/>
        <a:p>
          <a:endParaRPr lang="en-US"/>
        </a:p>
      </dgm:t>
    </dgm:pt>
    <dgm:pt modelId="{345038E6-7139-48BA-A4E6-054A65B4C618}" type="sibTrans" cxnId="{4E5B3DFD-2686-4DA2-83E4-0F8F34385A01}">
      <dgm:prSet/>
      <dgm:spPr/>
      <dgm:t>
        <a:bodyPr/>
        <a:lstStyle/>
        <a:p>
          <a:endParaRPr lang="en-US"/>
        </a:p>
      </dgm:t>
    </dgm:pt>
    <dgm:pt modelId="{23CAD139-E142-4A8A-B4B4-0772F1C921B4}">
      <dgm:prSet phldrT="[Text]"/>
      <dgm:spPr/>
      <dgm:t>
        <a:bodyPr/>
        <a:lstStyle/>
        <a:p>
          <a:endParaRPr lang="en-US"/>
        </a:p>
      </dgm:t>
    </dgm:pt>
    <dgm:pt modelId="{999A392F-EB6F-4E70-B38E-8E181EED2ABD}" type="parTrans" cxnId="{660D8FF6-EDD4-4F72-80B5-DD11FB80FA48}">
      <dgm:prSet/>
      <dgm:spPr/>
      <dgm:t>
        <a:bodyPr/>
        <a:lstStyle/>
        <a:p>
          <a:endParaRPr lang="en-US"/>
        </a:p>
      </dgm:t>
    </dgm:pt>
    <dgm:pt modelId="{FA2C002E-D433-46A1-A90C-3BD88A9677DD}" type="sibTrans" cxnId="{660D8FF6-EDD4-4F72-80B5-DD11FB80FA48}">
      <dgm:prSet/>
      <dgm:spPr/>
      <dgm:t>
        <a:bodyPr/>
        <a:lstStyle/>
        <a:p>
          <a:endParaRPr lang="en-US"/>
        </a:p>
      </dgm:t>
    </dgm:pt>
    <dgm:pt modelId="{638C07FD-474F-43F3-857E-A6F2DF64613C}">
      <dgm:prSet phldrT="[Text]"/>
      <dgm:spPr/>
      <dgm:t>
        <a:bodyPr/>
        <a:lstStyle/>
        <a:p>
          <a:endParaRPr lang="en-US"/>
        </a:p>
      </dgm:t>
    </dgm:pt>
    <dgm:pt modelId="{3C7346ED-00F6-424D-B45D-64B1DCA39548}" type="parTrans" cxnId="{C617CA93-3D66-41EA-9C23-BD479B23DB11}">
      <dgm:prSet/>
      <dgm:spPr/>
      <dgm:t>
        <a:bodyPr/>
        <a:lstStyle/>
        <a:p>
          <a:endParaRPr lang="en-US"/>
        </a:p>
      </dgm:t>
    </dgm:pt>
    <dgm:pt modelId="{B517E54C-68DD-49F4-8A0E-9F6D9D34ED9C}" type="sibTrans" cxnId="{C617CA93-3D66-41EA-9C23-BD479B23DB11}">
      <dgm:prSet/>
      <dgm:spPr/>
      <dgm:t>
        <a:bodyPr/>
        <a:lstStyle/>
        <a:p>
          <a:endParaRPr lang="en-US"/>
        </a:p>
      </dgm:t>
    </dgm:pt>
    <dgm:pt modelId="{2BF47E74-F75B-4426-AF47-DCB3B1DDC36A}">
      <dgm:prSet phldrT="[Text]"/>
      <dgm:spPr/>
      <dgm:t>
        <a:bodyPr/>
        <a:lstStyle/>
        <a:p>
          <a:endParaRPr lang="en-US"/>
        </a:p>
      </dgm:t>
    </dgm:pt>
    <dgm:pt modelId="{AAE6EE75-88EB-4A02-B34C-99776CD82DFD}" type="parTrans" cxnId="{68AD2BA6-7E9F-4957-B3BC-ECB7AD3018AF}">
      <dgm:prSet/>
      <dgm:spPr/>
      <dgm:t>
        <a:bodyPr/>
        <a:lstStyle/>
        <a:p>
          <a:endParaRPr lang="en-US"/>
        </a:p>
      </dgm:t>
    </dgm:pt>
    <dgm:pt modelId="{5B9C24C7-8600-4AE8-AEB1-47F7851D6263}" type="sibTrans" cxnId="{68AD2BA6-7E9F-4957-B3BC-ECB7AD3018AF}">
      <dgm:prSet/>
      <dgm:spPr/>
      <dgm:t>
        <a:bodyPr/>
        <a:lstStyle/>
        <a:p>
          <a:endParaRPr lang="en-US"/>
        </a:p>
      </dgm:t>
    </dgm:pt>
    <dgm:pt modelId="{8772B3B8-F760-4ABE-AD0F-E4DA7AC8FCBB}" type="pres">
      <dgm:prSet presAssocID="{5E57EC36-B81F-4EF8-94FE-E5C8F9D7E7CD}" presName="Name0" presStyleCnt="0">
        <dgm:presLayoutVars>
          <dgm:dir/>
          <dgm:animLvl val="lvl"/>
          <dgm:resizeHandles val="exact"/>
        </dgm:presLayoutVars>
      </dgm:prSet>
      <dgm:spPr/>
    </dgm:pt>
    <dgm:pt modelId="{F81B8B7A-CF4B-4367-B32F-FF4AC456787C}" type="pres">
      <dgm:prSet presAssocID="{8AB62CFE-D928-4D0C-9059-0B573D46193A}" presName="composite" presStyleCnt="0"/>
      <dgm:spPr/>
    </dgm:pt>
    <dgm:pt modelId="{98F08E4A-1129-4B38-9EC5-8D161261AB11}" type="pres">
      <dgm:prSet presAssocID="{8AB62CFE-D928-4D0C-9059-0B573D46193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F84BF71-C084-4FDE-AF9F-3BE47C9FFBE6}" type="pres">
      <dgm:prSet presAssocID="{8AB62CFE-D928-4D0C-9059-0B573D46193A}" presName="desTx" presStyleLbl="alignAccFollowNode1" presStyleIdx="0" presStyleCnt="2">
        <dgm:presLayoutVars>
          <dgm:bulletEnabled val="1"/>
        </dgm:presLayoutVars>
      </dgm:prSet>
      <dgm:spPr/>
    </dgm:pt>
    <dgm:pt modelId="{5E180646-0452-4035-8E64-29F325884685}" type="pres">
      <dgm:prSet presAssocID="{11BBAE57-C4AA-4413-9052-4F4763DA0AD8}" presName="space" presStyleCnt="0"/>
      <dgm:spPr/>
    </dgm:pt>
    <dgm:pt modelId="{5BCFB536-E7E0-4EC0-A7C7-7E956D5FE228}" type="pres">
      <dgm:prSet presAssocID="{2D0B3E74-C626-4EFE-B16B-310202265001}" presName="composite" presStyleCnt="0"/>
      <dgm:spPr/>
    </dgm:pt>
    <dgm:pt modelId="{3C8CBF40-44B6-411F-9976-E865FD7D4067}" type="pres">
      <dgm:prSet presAssocID="{2D0B3E74-C626-4EFE-B16B-31020226500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2941FA9-E80B-4E23-966F-FECE3E1C5C1E}" type="pres">
      <dgm:prSet presAssocID="{2D0B3E74-C626-4EFE-B16B-31020226500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FB09D00-F14C-4D61-AD22-8AE360EB48EC}" type="presOf" srcId="{4341173F-171B-4099-B94B-F649129F7FDB}" destId="{2F84BF71-C084-4FDE-AF9F-3BE47C9FFBE6}" srcOrd="0" destOrd="4" presId="urn:microsoft.com/office/officeart/2005/8/layout/hList1"/>
    <dgm:cxn modelId="{F8910304-5CC6-4971-B410-457DFC7D5719}" srcId="{8AB62CFE-D928-4D0C-9059-0B573D46193A}" destId="{F13D1055-E4B4-4887-9D6B-6D24ED43108E}" srcOrd="3" destOrd="0" parTransId="{2D07D14C-6222-4857-999B-96323E09A090}" sibTransId="{0E379A6C-8544-4692-98A7-09484DF2BB05}"/>
    <dgm:cxn modelId="{39FF9E0E-A3EB-48C7-AD03-67A228940DC1}" srcId="{5E57EC36-B81F-4EF8-94FE-E5C8F9D7E7CD}" destId="{8AB62CFE-D928-4D0C-9059-0B573D46193A}" srcOrd="0" destOrd="0" parTransId="{D538C29F-1C83-4D3B-BF7B-970C86FA5EED}" sibTransId="{11BBAE57-C4AA-4413-9052-4F4763DA0AD8}"/>
    <dgm:cxn modelId="{F179AB15-B4C4-4A08-A20F-904C04F04249}" type="presOf" srcId="{5E57EC36-B81F-4EF8-94FE-E5C8F9D7E7CD}" destId="{8772B3B8-F760-4ABE-AD0F-E4DA7AC8FCBB}" srcOrd="0" destOrd="0" presId="urn:microsoft.com/office/officeart/2005/8/layout/hList1"/>
    <dgm:cxn modelId="{51DD6617-6664-4FD6-B861-7ED8E619F78A}" srcId="{2D0B3E74-C626-4EFE-B16B-310202265001}" destId="{3E7BBF0D-24F5-4B30-8C1A-4423AC27F034}" srcOrd="6" destOrd="0" parTransId="{018BEA63-5191-4D82-A0C0-FC13DA06D40A}" sibTransId="{6F4FEDA1-FB16-4CAF-BA87-A913C449FF54}"/>
    <dgm:cxn modelId="{4AD7531C-BAD7-461D-BC38-95C44759E6C4}" srcId="{8AB62CFE-D928-4D0C-9059-0B573D46193A}" destId="{0F4DBF3F-98EB-4806-8AF1-41BAD60821DF}" srcOrd="1" destOrd="0" parTransId="{32BE2EDE-7DA1-47F8-95F8-C4414C25A0FD}" sibTransId="{C1308145-BF8E-407E-8C81-E68A3E703197}"/>
    <dgm:cxn modelId="{DEA7A626-18B6-4408-B992-5201B50A9289}" type="presOf" srcId="{0F4DBF3F-98EB-4806-8AF1-41BAD60821DF}" destId="{2F84BF71-C084-4FDE-AF9F-3BE47C9FFBE6}" srcOrd="0" destOrd="1" presId="urn:microsoft.com/office/officeart/2005/8/layout/hList1"/>
    <dgm:cxn modelId="{34D17C28-DD52-40B1-A759-ACCBB85B6BFC}" srcId="{2D0B3E74-C626-4EFE-B16B-310202265001}" destId="{2921CA0C-5A05-4093-8D37-DBEC377F5663}" srcOrd="4" destOrd="0" parTransId="{FF88198C-6AFE-4251-963C-BB90B19C90BE}" sibTransId="{657ECD3F-6309-4009-81DA-1DA7443B817D}"/>
    <dgm:cxn modelId="{6CB6F532-6560-4E6F-99A0-7EDC4634D61F}" type="presOf" srcId="{23CAD139-E142-4A8A-B4B4-0772F1C921B4}" destId="{92941FA9-E80B-4E23-966F-FECE3E1C5C1E}" srcOrd="0" destOrd="1" presId="urn:microsoft.com/office/officeart/2005/8/layout/hList1"/>
    <dgm:cxn modelId="{7D6BBF36-19AD-48AD-95AB-0516C7FAC0A5}" srcId="{8AB62CFE-D928-4D0C-9059-0B573D46193A}" destId="{9267F71E-7204-47F1-9810-2124BB4F71B8}" srcOrd="2" destOrd="0" parTransId="{35F956CA-C7BC-4E12-9286-DB8023AFFD05}" sibTransId="{90E2E9FA-9D8D-4BA6-9EE1-F0E6745D76EB}"/>
    <dgm:cxn modelId="{D610875F-9537-45A5-8D9A-F128767C1BCF}" srcId="{2D0B3E74-C626-4EFE-B16B-310202265001}" destId="{FFB5E1D7-002D-40EA-B5B8-21BB15E319B9}" srcOrd="2" destOrd="0" parTransId="{125D28CF-589A-4026-A56E-DE127C8C201A}" sibTransId="{9F8C97FE-2493-4F72-8867-5DD0E4694CD7}"/>
    <dgm:cxn modelId="{B6410E43-1663-4B2A-B121-24392B0E5EF8}" type="presOf" srcId="{2D0B3E74-C626-4EFE-B16B-310202265001}" destId="{3C8CBF40-44B6-411F-9976-E865FD7D4067}" srcOrd="0" destOrd="0" presId="urn:microsoft.com/office/officeart/2005/8/layout/hList1"/>
    <dgm:cxn modelId="{8DB9C363-0FA4-4B5D-A681-D684F66490F0}" type="presOf" srcId="{2921CA0C-5A05-4093-8D37-DBEC377F5663}" destId="{92941FA9-E80B-4E23-966F-FECE3E1C5C1E}" srcOrd="0" destOrd="4" presId="urn:microsoft.com/office/officeart/2005/8/layout/hList1"/>
    <dgm:cxn modelId="{47F31F4A-00B0-4550-B40A-D9DB325E0718}" type="presOf" srcId="{2AC00DE3-7C35-43A0-87F2-CB52157EE44B}" destId="{2F84BF71-C084-4FDE-AF9F-3BE47C9FFBE6}" srcOrd="0" destOrd="5" presId="urn:microsoft.com/office/officeart/2005/8/layout/hList1"/>
    <dgm:cxn modelId="{AD41826A-4FEE-49AB-A7EA-11D77EBBBB63}" type="presOf" srcId="{97623564-0415-4FF7-8279-15A1D7ABEF2F}" destId="{92941FA9-E80B-4E23-966F-FECE3E1C5C1E}" srcOrd="0" destOrd="0" presId="urn:microsoft.com/office/officeart/2005/8/layout/hList1"/>
    <dgm:cxn modelId="{3DA34880-9B9F-4E1D-8B3D-9F66AFD945BC}" type="presOf" srcId="{638C07FD-474F-43F3-857E-A6F2DF64613C}" destId="{92941FA9-E80B-4E23-966F-FECE3E1C5C1E}" srcOrd="0" destOrd="3" presId="urn:microsoft.com/office/officeart/2005/8/layout/hList1"/>
    <dgm:cxn modelId="{9FD4858C-5E2D-431C-B2B3-4394C362E64A}" srcId="{8AB62CFE-D928-4D0C-9059-0B573D46193A}" destId="{4341173F-171B-4099-B94B-F649129F7FDB}" srcOrd="4" destOrd="0" parTransId="{5916DB27-49BA-4ACB-B815-AF7C786694CB}" sibTransId="{B4AF4B33-5EF0-4A4F-8127-0DF0DBF66846}"/>
    <dgm:cxn modelId="{F708DE8F-18B0-4698-ADF0-341C23E4A0E0}" type="presOf" srcId="{8AB62CFE-D928-4D0C-9059-0B573D46193A}" destId="{98F08E4A-1129-4B38-9EC5-8D161261AB11}" srcOrd="0" destOrd="0" presId="urn:microsoft.com/office/officeart/2005/8/layout/hList1"/>
    <dgm:cxn modelId="{C617CA93-3D66-41EA-9C23-BD479B23DB11}" srcId="{2D0B3E74-C626-4EFE-B16B-310202265001}" destId="{638C07FD-474F-43F3-857E-A6F2DF64613C}" srcOrd="3" destOrd="0" parTransId="{3C7346ED-00F6-424D-B45D-64B1DCA39548}" sibTransId="{B517E54C-68DD-49F4-8A0E-9F6D9D34ED9C}"/>
    <dgm:cxn modelId="{DD8EB794-A223-4D34-AE35-6F79FBDDBC2F}" type="presOf" srcId="{FFB5E1D7-002D-40EA-B5B8-21BB15E319B9}" destId="{92941FA9-E80B-4E23-966F-FECE3E1C5C1E}" srcOrd="0" destOrd="2" presId="urn:microsoft.com/office/officeart/2005/8/layout/hList1"/>
    <dgm:cxn modelId="{981F23A1-F1CC-424C-8583-9F04D7691FE8}" type="presOf" srcId="{BE6254C3-4032-4B68-9457-7B14EAC828D3}" destId="{2F84BF71-C084-4FDE-AF9F-3BE47C9FFBE6}" srcOrd="0" destOrd="6" presId="urn:microsoft.com/office/officeart/2005/8/layout/hList1"/>
    <dgm:cxn modelId="{68AD2BA6-7E9F-4957-B3BC-ECB7AD3018AF}" srcId="{2D0B3E74-C626-4EFE-B16B-310202265001}" destId="{2BF47E74-F75B-4426-AF47-DCB3B1DDC36A}" srcOrd="5" destOrd="0" parTransId="{AAE6EE75-88EB-4A02-B34C-99776CD82DFD}" sibTransId="{5B9C24C7-8600-4AE8-AEB1-47F7851D6263}"/>
    <dgm:cxn modelId="{52EB47B0-3C61-44A3-A57A-9225789DE536}" type="presOf" srcId="{F13D1055-E4B4-4887-9D6B-6D24ED43108E}" destId="{2F84BF71-C084-4FDE-AF9F-3BE47C9FFBE6}" srcOrd="0" destOrd="3" presId="urn:microsoft.com/office/officeart/2005/8/layout/hList1"/>
    <dgm:cxn modelId="{8FB5E0B6-3DB3-46FA-A83B-BB3419FBA284}" srcId="{8AB62CFE-D928-4D0C-9059-0B573D46193A}" destId="{BE6254C3-4032-4B68-9457-7B14EAC828D3}" srcOrd="6" destOrd="0" parTransId="{A76A0F38-D45E-43E3-82F4-E47251124827}" sibTransId="{FD489D8F-C401-4B07-A75F-80E56EBE42C2}"/>
    <dgm:cxn modelId="{F1AE84BA-FB30-4B4A-BA25-03146F69CCBE}" type="presOf" srcId="{2BF47E74-F75B-4426-AF47-DCB3B1DDC36A}" destId="{92941FA9-E80B-4E23-966F-FECE3E1C5C1E}" srcOrd="0" destOrd="5" presId="urn:microsoft.com/office/officeart/2005/8/layout/hList1"/>
    <dgm:cxn modelId="{5D460EC0-E70D-4754-A122-C109B789279D}" type="presOf" srcId="{3E7BBF0D-24F5-4B30-8C1A-4423AC27F034}" destId="{92941FA9-E80B-4E23-966F-FECE3E1C5C1E}" srcOrd="0" destOrd="6" presId="urn:microsoft.com/office/officeart/2005/8/layout/hList1"/>
    <dgm:cxn modelId="{897F16CD-1FE0-4B1C-B449-1ABC19DBAFDF}" type="presOf" srcId="{9267F71E-7204-47F1-9810-2124BB4F71B8}" destId="{2F84BF71-C084-4FDE-AF9F-3BE47C9FFBE6}" srcOrd="0" destOrd="2" presId="urn:microsoft.com/office/officeart/2005/8/layout/hList1"/>
    <dgm:cxn modelId="{6A0631CD-B629-44F9-B034-6B9582C3B092}" srcId="{8AB62CFE-D928-4D0C-9059-0B573D46193A}" destId="{6199C3C8-ECE9-4F93-9D29-013A8CAFE76D}" srcOrd="0" destOrd="0" parTransId="{1F43E027-66BC-430D-9DCC-6AE63E13CD56}" sibTransId="{9CC1A687-DB2F-4422-B7B8-9BACBE589016}"/>
    <dgm:cxn modelId="{153E4CF0-6E91-4F40-B7EE-8A8E99F5B871}" type="presOf" srcId="{6199C3C8-ECE9-4F93-9D29-013A8CAFE76D}" destId="{2F84BF71-C084-4FDE-AF9F-3BE47C9FFBE6}" srcOrd="0" destOrd="0" presId="urn:microsoft.com/office/officeart/2005/8/layout/hList1"/>
    <dgm:cxn modelId="{660D8FF6-EDD4-4F72-80B5-DD11FB80FA48}" srcId="{2D0B3E74-C626-4EFE-B16B-310202265001}" destId="{23CAD139-E142-4A8A-B4B4-0772F1C921B4}" srcOrd="1" destOrd="0" parTransId="{999A392F-EB6F-4E70-B38E-8E181EED2ABD}" sibTransId="{FA2C002E-D433-46A1-A90C-3BD88A9677DD}"/>
    <dgm:cxn modelId="{B0E313F9-7880-4F15-810D-FF5A3D21C6AF}" srcId="{5E57EC36-B81F-4EF8-94FE-E5C8F9D7E7CD}" destId="{2D0B3E74-C626-4EFE-B16B-310202265001}" srcOrd="1" destOrd="0" parTransId="{BC3E398D-2AAC-4F39-BFAC-A34AD38F5C30}" sibTransId="{DDEF89AA-6DC1-4A2A-86BF-46A51F5EAEAB}"/>
    <dgm:cxn modelId="{4E5B3DFD-2686-4DA2-83E4-0F8F34385A01}" srcId="{8AB62CFE-D928-4D0C-9059-0B573D46193A}" destId="{2AC00DE3-7C35-43A0-87F2-CB52157EE44B}" srcOrd="5" destOrd="0" parTransId="{9A78FAAD-5D70-4854-89BA-07DB440B4250}" sibTransId="{345038E6-7139-48BA-A4E6-054A65B4C618}"/>
    <dgm:cxn modelId="{02FF64FE-6BC0-432A-90D8-D09F8D606051}" srcId="{2D0B3E74-C626-4EFE-B16B-310202265001}" destId="{97623564-0415-4FF7-8279-15A1D7ABEF2F}" srcOrd="0" destOrd="0" parTransId="{7B004B78-958B-45D5-8817-705D6C6C964E}" sibTransId="{8AF4E793-3B4F-451B-A819-45852A01A22F}"/>
    <dgm:cxn modelId="{22EB3520-B785-44CE-810E-516329821C5B}" type="presParOf" srcId="{8772B3B8-F760-4ABE-AD0F-E4DA7AC8FCBB}" destId="{F81B8B7A-CF4B-4367-B32F-FF4AC456787C}" srcOrd="0" destOrd="0" presId="urn:microsoft.com/office/officeart/2005/8/layout/hList1"/>
    <dgm:cxn modelId="{6638536B-C965-449A-971E-B8F840FEDF9F}" type="presParOf" srcId="{F81B8B7A-CF4B-4367-B32F-FF4AC456787C}" destId="{98F08E4A-1129-4B38-9EC5-8D161261AB11}" srcOrd="0" destOrd="0" presId="urn:microsoft.com/office/officeart/2005/8/layout/hList1"/>
    <dgm:cxn modelId="{AB8A9D87-A538-44D5-8D86-0F6C25DD6B0A}" type="presParOf" srcId="{F81B8B7A-CF4B-4367-B32F-FF4AC456787C}" destId="{2F84BF71-C084-4FDE-AF9F-3BE47C9FFBE6}" srcOrd="1" destOrd="0" presId="urn:microsoft.com/office/officeart/2005/8/layout/hList1"/>
    <dgm:cxn modelId="{66B5AA0C-2C5A-48D1-B1BF-02EB2AD40357}" type="presParOf" srcId="{8772B3B8-F760-4ABE-AD0F-E4DA7AC8FCBB}" destId="{5E180646-0452-4035-8E64-29F325884685}" srcOrd="1" destOrd="0" presId="urn:microsoft.com/office/officeart/2005/8/layout/hList1"/>
    <dgm:cxn modelId="{C7934EEB-4A82-4295-B767-9111127D9261}" type="presParOf" srcId="{8772B3B8-F760-4ABE-AD0F-E4DA7AC8FCBB}" destId="{5BCFB536-E7E0-4EC0-A7C7-7E956D5FE228}" srcOrd="2" destOrd="0" presId="urn:microsoft.com/office/officeart/2005/8/layout/hList1"/>
    <dgm:cxn modelId="{AF72EB22-4621-4764-9917-17AF98E167FC}" type="presParOf" srcId="{5BCFB536-E7E0-4EC0-A7C7-7E956D5FE228}" destId="{3C8CBF40-44B6-411F-9976-E865FD7D4067}" srcOrd="0" destOrd="0" presId="urn:microsoft.com/office/officeart/2005/8/layout/hList1"/>
    <dgm:cxn modelId="{9ADD1160-1141-491B-9AA8-4A33ED9C858F}" type="presParOf" srcId="{5BCFB536-E7E0-4EC0-A7C7-7E956D5FE228}" destId="{92941FA9-E80B-4E23-966F-FECE3E1C5C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E57EC36-B81F-4EF8-94FE-E5C8F9D7E7C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99C3C8-ECE9-4F93-9D29-013A8CAFE76D}">
      <dgm:prSet phldrT="[Text]"/>
      <dgm:spPr/>
      <dgm:t>
        <a:bodyPr/>
        <a:lstStyle/>
        <a:p>
          <a:r>
            <a:rPr lang="en-US" baseline="0"/>
            <a:t>Device </a:t>
          </a:r>
          <a:endParaRPr lang="en-US"/>
        </a:p>
      </dgm:t>
    </dgm:pt>
    <dgm:pt modelId="{1F43E027-66BC-430D-9DCC-6AE63E13CD56}" type="parTrans" cxnId="{6A0631CD-B629-44F9-B034-6B9582C3B092}">
      <dgm:prSet/>
      <dgm:spPr/>
      <dgm:t>
        <a:bodyPr/>
        <a:lstStyle/>
        <a:p>
          <a:endParaRPr lang="en-US"/>
        </a:p>
      </dgm:t>
    </dgm:pt>
    <dgm:pt modelId="{9CC1A687-DB2F-4422-B7B8-9BACBE589016}" type="sibTrans" cxnId="{6A0631CD-B629-44F9-B034-6B9582C3B092}">
      <dgm:prSet/>
      <dgm:spPr/>
      <dgm:t>
        <a:bodyPr/>
        <a:lstStyle/>
        <a:p>
          <a:endParaRPr lang="en-US"/>
        </a:p>
      </dgm:t>
    </dgm:pt>
    <dgm:pt modelId="{97623564-0415-4FF7-8279-15A1D7ABEF2F}">
      <dgm:prSet phldrT="[Text]"/>
      <dgm:spPr/>
      <dgm:t>
        <a:bodyPr/>
        <a:lstStyle/>
        <a:p>
          <a:r>
            <a:rPr lang="en-US"/>
            <a:t>Connected/Disconnected</a:t>
          </a:r>
        </a:p>
      </dgm:t>
    </dgm:pt>
    <dgm:pt modelId="{7B004B78-958B-45D5-8817-705D6C6C964E}" type="parTrans" cxnId="{02FF64FE-6BC0-432A-90D8-D09F8D606051}">
      <dgm:prSet/>
      <dgm:spPr/>
      <dgm:t>
        <a:bodyPr/>
        <a:lstStyle/>
        <a:p>
          <a:endParaRPr lang="en-US"/>
        </a:p>
      </dgm:t>
    </dgm:pt>
    <dgm:pt modelId="{8AF4E793-3B4F-451B-A819-45852A01A22F}" type="sibTrans" cxnId="{02FF64FE-6BC0-432A-90D8-D09F8D606051}">
      <dgm:prSet/>
      <dgm:spPr/>
      <dgm:t>
        <a:bodyPr/>
        <a:lstStyle/>
        <a:p>
          <a:endParaRPr lang="en-US"/>
        </a:p>
      </dgm:t>
    </dgm:pt>
    <dgm:pt modelId="{FFB5E1D7-002D-40EA-B5B8-21BB15E319B9}">
      <dgm:prSet phldrT="[Text]"/>
      <dgm:spPr/>
      <dgm:t>
        <a:bodyPr/>
        <a:lstStyle/>
        <a:p>
          <a:r>
            <a:rPr lang="en-US"/>
            <a:t>Notified/Pending</a:t>
          </a:r>
        </a:p>
      </dgm:t>
    </dgm:pt>
    <dgm:pt modelId="{125D28CF-589A-4026-A56E-DE127C8C201A}" type="parTrans" cxnId="{D610875F-9537-45A5-8D9A-F128767C1BCF}">
      <dgm:prSet/>
      <dgm:spPr/>
      <dgm:t>
        <a:bodyPr/>
        <a:lstStyle/>
        <a:p>
          <a:endParaRPr lang="en-US"/>
        </a:p>
      </dgm:t>
    </dgm:pt>
    <dgm:pt modelId="{9F8C97FE-2493-4F72-8867-5DD0E4694CD7}" type="sibTrans" cxnId="{D610875F-9537-45A5-8D9A-F128767C1BCF}">
      <dgm:prSet/>
      <dgm:spPr/>
      <dgm:t>
        <a:bodyPr/>
        <a:lstStyle/>
        <a:p>
          <a:endParaRPr lang="en-US"/>
        </a:p>
      </dgm:t>
    </dgm:pt>
    <dgm:pt modelId="{2D0B3E74-C626-4EFE-B16B-310202265001}">
      <dgm:prSet phldrT="[Text]"/>
      <dgm:spPr/>
      <dgm:t>
        <a:bodyPr/>
        <a:lstStyle/>
        <a:p>
          <a:r>
            <a:rPr lang="en-US"/>
            <a:t>States</a:t>
          </a:r>
        </a:p>
      </dgm:t>
    </dgm:pt>
    <dgm:pt modelId="{DDEF89AA-6DC1-4A2A-86BF-46A51F5EAEAB}" type="sibTrans" cxnId="{B0E313F9-7880-4F15-810D-FF5A3D21C6AF}">
      <dgm:prSet/>
      <dgm:spPr/>
      <dgm:t>
        <a:bodyPr/>
        <a:lstStyle/>
        <a:p>
          <a:endParaRPr lang="en-US"/>
        </a:p>
      </dgm:t>
    </dgm:pt>
    <dgm:pt modelId="{BC3E398D-2AAC-4F39-BFAC-A34AD38F5C30}" type="parTrans" cxnId="{B0E313F9-7880-4F15-810D-FF5A3D21C6AF}">
      <dgm:prSet/>
      <dgm:spPr/>
      <dgm:t>
        <a:bodyPr/>
        <a:lstStyle/>
        <a:p>
          <a:endParaRPr lang="en-US"/>
        </a:p>
      </dgm:t>
    </dgm:pt>
    <dgm:pt modelId="{2921CA0C-5A05-4093-8D37-DBEC377F5663}">
      <dgm:prSet phldrT="[Text]"/>
      <dgm:spPr/>
      <dgm:t>
        <a:bodyPr/>
        <a:lstStyle/>
        <a:p>
          <a:r>
            <a:rPr lang="en-US"/>
            <a:t>Last notification</a:t>
          </a:r>
        </a:p>
      </dgm:t>
    </dgm:pt>
    <dgm:pt modelId="{FF88198C-6AFE-4251-963C-BB90B19C90BE}" type="parTrans" cxnId="{34D17C28-DD52-40B1-A759-ACCBB85B6BFC}">
      <dgm:prSet/>
      <dgm:spPr/>
      <dgm:t>
        <a:bodyPr/>
        <a:lstStyle/>
        <a:p>
          <a:endParaRPr lang="en-US"/>
        </a:p>
      </dgm:t>
    </dgm:pt>
    <dgm:pt modelId="{657ECD3F-6309-4009-81DA-1DA7443B817D}" type="sibTrans" cxnId="{34D17C28-DD52-40B1-A759-ACCBB85B6BFC}">
      <dgm:prSet/>
      <dgm:spPr/>
      <dgm:t>
        <a:bodyPr/>
        <a:lstStyle/>
        <a:p>
          <a:endParaRPr lang="en-US"/>
        </a:p>
      </dgm:t>
    </dgm:pt>
    <dgm:pt modelId="{8AB62CFE-D928-4D0C-9059-0B573D46193A}">
      <dgm:prSet phldrT="[Text]"/>
      <dgm:spPr/>
      <dgm:t>
        <a:bodyPr/>
        <a:lstStyle/>
        <a:p>
          <a:r>
            <a:rPr lang="en-US"/>
            <a:t>Components</a:t>
          </a:r>
        </a:p>
      </dgm:t>
    </dgm:pt>
    <dgm:pt modelId="{11BBAE57-C4AA-4413-9052-4F4763DA0AD8}" type="sibTrans" cxnId="{39FF9E0E-A3EB-48C7-AD03-67A228940DC1}">
      <dgm:prSet/>
      <dgm:spPr/>
      <dgm:t>
        <a:bodyPr/>
        <a:lstStyle/>
        <a:p>
          <a:endParaRPr lang="en-US"/>
        </a:p>
      </dgm:t>
    </dgm:pt>
    <dgm:pt modelId="{D538C29F-1C83-4D3B-BF7B-970C86FA5EED}" type="parTrans" cxnId="{39FF9E0E-A3EB-48C7-AD03-67A228940DC1}">
      <dgm:prSet/>
      <dgm:spPr/>
      <dgm:t>
        <a:bodyPr/>
        <a:lstStyle/>
        <a:p>
          <a:endParaRPr lang="en-US"/>
        </a:p>
      </dgm:t>
    </dgm:pt>
    <dgm:pt modelId="{9267F71E-7204-47F1-9810-2124BB4F71B8}">
      <dgm:prSet phldrT="[Text]"/>
      <dgm:spPr/>
      <dgm:t>
        <a:bodyPr/>
        <a:lstStyle/>
        <a:p>
          <a:r>
            <a:rPr lang="en-US"/>
            <a:t>Service/In-memory</a:t>
          </a:r>
        </a:p>
      </dgm:t>
    </dgm:pt>
    <dgm:pt modelId="{35F956CA-C7BC-4E12-9286-DB8023AFFD05}" type="parTrans" cxnId="{7D6BBF36-19AD-48AD-95AB-0516C7FAC0A5}">
      <dgm:prSet/>
      <dgm:spPr/>
      <dgm:t>
        <a:bodyPr/>
        <a:lstStyle/>
        <a:p>
          <a:endParaRPr lang="en-US"/>
        </a:p>
      </dgm:t>
    </dgm:pt>
    <dgm:pt modelId="{90E2E9FA-9D8D-4BA6-9EE1-F0E6745D76EB}" type="sibTrans" cxnId="{7D6BBF36-19AD-48AD-95AB-0516C7FAC0A5}">
      <dgm:prSet/>
      <dgm:spPr/>
      <dgm:t>
        <a:bodyPr/>
        <a:lstStyle/>
        <a:p>
          <a:endParaRPr lang="en-US"/>
        </a:p>
      </dgm:t>
    </dgm:pt>
    <dgm:pt modelId="{4341173F-171B-4099-B94B-F649129F7FDB}">
      <dgm:prSet phldrT="[Text]"/>
      <dgm:spPr/>
      <dgm:t>
        <a:bodyPr/>
        <a:lstStyle/>
        <a:p>
          <a:r>
            <a:rPr lang="en-US"/>
            <a:t>Database/Persistence</a:t>
          </a:r>
        </a:p>
      </dgm:t>
    </dgm:pt>
    <dgm:pt modelId="{5916DB27-49BA-4ACB-B815-AF7C786694CB}" type="parTrans" cxnId="{9FD4858C-5E2D-431C-B2B3-4394C362E64A}">
      <dgm:prSet/>
      <dgm:spPr/>
      <dgm:t>
        <a:bodyPr/>
        <a:lstStyle/>
        <a:p>
          <a:endParaRPr lang="en-US"/>
        </a:p>
      </dgm:t>
    </dgm:pt>
    <dgm:pt modelId="{B4AF4B33-5EF0-4A4F-8127-0DF0DBF66846}" type="sibTrans" cxnId="{9FD4858C-5E2D-431C-B2B3-4394C362E64A}">
      <dgm:prSet/>
      <dgm:spPr/>
      <dgm:t>
        <a:bodyPr/>
        <a:lstStyle/>
        <a:p>
          <a:endParaRPr lang="en-US"/>
        </a:p>
      </dgm:t>
    </dgm:pt>
    <dgm:pt modelId="{BE6254C3-4032-4B68-9457-7B14EAC828D3}">
      <dgm:prSet phldrT="[Text]"/>
      <dgm:spPr/>
      <dgm:t>
        <a:bodyPr/>
        <a:lstStyle/>
        <a:p>
          <a:r>
            <a:rPr lang="en-US"/>
            <a:t>Client/Notified-State</a:t>
          </a:r>
        </a:p>
      </dgm:t>
    </dgm:pt>
    <dgm:pt modelId="{A76A0F38-D45E-43E3-82F4-E47251124827}" type="parTrans" cxnId="{8FB5E0B6-3DB3-46FA-A83B-BB3419FBA284}">
      <dgm:prSet/>
      <dgm:spPr/>
      <dgm:t>
        <a:bodyPr/>
        <a:lstStyle/>
        <a:p>
          <a:endParaRPr lang="en-US"/>
        </a:p>
      </dgm:t>
    </dgm:pt>
    <dgm:pt modelId="{FD489D8F-C401-4B07-A75F-80E56EBE42C2}" type="sibTrans" cxnId="{8FB5E0B6-3DB3-46FA-A83B-BB3419FBA284}">
      <dgm:prSet/>
      <dgm:spPr/>
      <dgm:t>
        <a:bodyPr/>
        <a:lstStyle/>
        <a:p>
          <a:endParaRPr lang="en-US"/>
        </a:p>
      </dgm:t>
    </dgm:pt>
    <dgm:pt modelId="{3E7BBF0D-24F5-4B30-8C1A-4423AC27F034}">
      <dgm:prSet phldrT="[Text]"/>
      <dgm:spPr/>
      <dgm:t>
        <a:bodyPr/>
        <a:lstStyle/>
        <a:p>
          <a:r>
            <a:rPr lang="en-US"/>
            <a:t>Notifications received </a:t>
          </a:r>
        </a:p>
      </dgm:t>
    </dgm:pt>
    <dgm:pt modelId="{018BEA63-5191-4D82-A0C0-FC13DA06D40A}" type="parTrans" cxnId="{51DD6617-6664-4FD6-B861-7ED8E619F78A}">
      <dgm:prSet/>
      <dgm:spPr/>
      <dgm:t>
        <a:bodyPr/>
        <a:lstStyle/>
        <a:p>
          <a:endParaRPr lang="en-US"/>
        </a:p>
      </dgm:t>
    </dgm:pt>
    <dgm:pt modelId="{6F4FEDA1-FB16-4CAF-BA87-A913C449FF54}" type="sibTrans" cxnId="{51DD6617-6664-4FD6-B861-7ED8E619F78A}">
      <dgm:prSet/>
      <dgm:spPr/>
      <dgm:t>
        <a:bodyPr/>
        <a:lstStyle/>
        <a:p>
          <a:endParaRPr lang="en-US"/>
        </a:p>
      </dgm:t>
    </dgm:pt>
    <dgm:pt modelId="{0F4DBF3F-98EB-4806-8AF1-41BAD60821DF}">
      <dgm:prSet phldrT="[Text]"/>
      <dgm:spPr/>
      <dgm:t>
        <a:bodyPr/>
        <a:lstStyle/>
        <a:p>
          <a:endParaRPr lang="en-US"/>
        </a:p>
      </dgm:t>
    </dgm:pt>
    <dgm:pt modelId="{32BE2EDE-7DA1-47F8-95F8-C4414C25A0FD}" type="parTrans" cxnId="{4AD7531C-BAD7-461D-BC38-95C44759E6C4}">
      <dgm:prSet/>
      <dgm:spPr/>
      <dgm:t>
        <a:bodyPr/>
        <a:lstStyle/>
        <a:p>
          <a:endParaRPr lang="en-US"/>
        </a:p>
      </dgm:t>
    </dgm:pt>
    <dgm:pt modelId="{C1308145-BF8E-407E-8C81-E68A3E703197}" type="sibTrans" cxnId="{4AD7531C-BAD7-461D-BC38-95C44759E6C4}">
      <dgm:prSet/>
      <dgm:spPr/>
      <dgm:t>
        <a:bodyPr/>
        <a:lstStyle/>
        <a:p>
          <a:endParaRPr lang="en-US"/>
        </a:p>
      </dgm:t>
    </dgm:pt>
    <dgm:pt modelId="{F13D1055-E4B4-4887-9D6B-6D24ED43108E}">
      <dgm:prSet phldrT="[Text]"/>
      <dgm:spPr/>
      <dgm:t>
        <a:bodyPr/>
        <a:lstStyle/>
        <a:p>
          <a:endParaRPr lang="en-US"/>
        </a:p>
      </dgm:t>
    </dgm:pt>
    <dgm:pt modelId="{2D07D14C-6222-4857-999B-96323E09A090}" type="parTrans" cxnId="{F8910304-5CC6-4971-B410-457DFC7D5719}">
      <dgm:prSet/>
      <dgm:spPr/>
      <dgm:t>
        <a:bodyPr/>
        <a:lstStyle/>
        <a:p>
          <a:endParaRPr lang="en-US"/>
        </a:p>
      </dgm:t>
    </dgm:pt>
    <dgm:pt modelId="{0E379A6C-8544-4692-98A7-09484DF2BB05}" type="sibTrans" cxnId="{F8910304-5CC6-4971-B410-457DFC7D5719}">
      <dgm:prSet/>
      <dgm:spPr/>
      <dgm:t>
        <a:bodyPr/>
        <a:lstStyle/>
        <a:p>
          <a:endParaRPr lang="en-US"/>
        </a:p>
      </dgm:t>
    </dgm:pt>
    <dgm:pt modelId="{2AC00DE3-7C35-43A0-87F2-CB52157EE44B}">
      <dgm:prSet phldrT="[Text]"/>
      <dgm:spPr/>
      <dgm:t>
        <a:bodyPr/>
        <a:lstStyle/>
        <a:p>
          <a:endParaRPr lang="en-US"/>
        </a:p>
      </dgm:t>
    </dgm:pt>
    <dgm:pt modelId="{9A78FAAD-5D70-4854-89BA-07DB440B4250}" type="parTrans" cxnId="{4E5B3DFD-2686-4DA2-83E4-0F8F34385A01}">
      <dgm:prSet/>
      <dgm:spPr/>
      <dgm:t>
        <a:bodyPr/>
        <a:lstStyle/>
        <a:p>
          <a:endParaRPr lang="en-US"/>
        </a:p>
      </dgm:t>
    </dgm:pt>
    <dgm:pt modelId="{345038E6-7139-48BA-A4E6-054A65B4C618}" type="sibTrans" cxnId="{4E5B3DFD-2686-4DA2-83E4-0F8F34385A01}">
      <dgm:prSet/>
      <dgm:spPr/>
      <dgm:t>
        <a:bodyPr/>
        <a:lstStyle/>
        <a:p>
          <a:endParaRPr lang="en-US"/>
        </a:p>
      </dgm:t>
    </dgm:pt>
    <dgm:pt modelId="{23CAD139-E142-4A8A-B4B4-0772F1C921B4}">
      <dgm:prSet phldrT="[Text]"/>
      <dgm:spPr/>
      <dgm:t>
        <a:bodyPr/>
        <a:lstStyle/>
        <a:p>
          <a:endParaRPr lang="en-US"/>
        </a:p>
      </dgm:t>
    </dgm:pt>
    <dgm:pt modelId="{999A392F-EB6F-4E70-B38E-8E181EED2ABD}" type="parTrans" cxnId="{660D8FF6-EDD4-4F72-80B5-DD11FB80FA48}">
      <dgm:prSet/>
      <dgm:spPr/>
      <dgm:t>
        <a:bodyPr/>
        <a:lstStyle/>
        <a:p>
          <a:endParaRPr lang="en-US"/>
        </a:p>
      </dgm:t>
    </dgm:pt>
    <dgm:pt modelId="{FA2C002E-D433-46A1-A90C-3BD88A9677DD}" type="sibTrans" cxnId="{660D8FF6-EDD4-4F72-80B5-DD11FB80FA48}">
      <dgm:prSet/>
      <dgm:spPr/>
      <dgm:t>
        <a:bodyPr/>
        <a:lstStyle/>
        <a:p>
          <a:endParaRPr lang="en-US"/>
        </a:p>
      </dgm:t>
    </dgm:pt>
    <dgm:pt modelId="{638C07FD-474F-43F3-857E-A6F2DF64613C}">
      <dgm:prSet phldrT="[Text]"/>
      <dgm:spPr/>
      <dgm:t>
        <a:bodyPr/>
        <a:lstStyle/>
        <a:p>
          <a:endParaRPr lang="en-US"/>
        </a:p>
      </dgm:t>
    </dgm:pt>
    <dgm:pt modelId="{3C7346ED-00F6-424D-B45D-64B1DCA39548}" type="parTrans" cxnId="{C617CA93-3D66-41EA-9C23-BD479B23DB11}">
      <dgm:prSet/>
      <dgm:spPr/>
      <dgm:t>
        <a:bodyPr/>
        <a:lstStyle/>
        <a:p>
          <a:endParaRPr lang="en-US"/>
        </a:p>
      </dgm:t>
    </dgm:pt>
    <dgm:pt modelId="{B517E54C-68DD-49F4-8A0E-9F6D9D34ED9C}" type="sibTrans" cxnId="{C617CA93-3D66-41EA-9C23-BD479B23DB11}">
      <dgm:prSet/>
      <dgm:spPr/>
      <dgm:t>
        <a:bodyPr/>
        <a:lstStyle/>
        <a:p>
          <a:endParaRPr lang="en-US"/>
        </a:p>
      </dgm:t>
    </dgm:pt>
    <dgm:pt modelId="{2BF47E74-F75B-4426-AF47-DCB3B1DDC36A}">
      <dgm:prSet phldrT="[Text]"/>
      <dgm:spPr/>
      <dgm:t>
        <a:bodyPr/>
        <a:lstStyle/>
        <a:p>
          <a:endParaRPr lang="en-US"/>
        </a:p>
      </dgm:t>
    </dgm:pt>
    <dgm:pt modelId="{AAE6EE75-88EB-4A02-B34C-99776CD82DFD}" type="parTrans" cxnId="{68AD2BA6-7E9F-4957-B3BC-ECB7AD3018AF}">
      <dgm:prSet/>
      <dgm:spPr/>
      <dgm:t>
        <a:bodyPr/>
        <a:lstStyle/>
        <a:p>
          <a:endParaRPr lang="en-US"/>
        </a:p>
      </dgm:t>
    </dgm:pt>
    <dgm:pt modelId="{5B9C24C7-8600-4AE8-AEB1-47F7851D6263}" type="sibTrans" cxnId="{68AD2BA6-7E9F-4957-B3BC-ECB7AD3018AF}">
      <dgm:prSet/>
      <dgm:spPr/>
      <dgm:t>
        <a:bodyPr/>
        <a:lstStyle/>
        <a:p>
          <a:endParaRPr lang="en-US"/>
        </a:p>
      </dgm:t>
    </dgm:pt>
    <dgm:pt modelId="{8772B3B8-F760-4ABE-AD0F-E4DA7AC8FCBB}" type="pres">
      <dgm:prSet presAssocID="{5E57EC36-B81F-4EF8-94FE-E5C8F9D7E7CD}" presName="Name0" presStyleCnt="0">
        <dgm:presLayoutVars>
          <dgm:dir/>
          <dgm:animLvl val="lvl"/>
          <dgm:resizeHandles val="exact"/>
        </dgm:presLayoutVars>
      </dgm:prSet>
      <dgm:spPr/>
    </dgm:pt>
    <dgm:pt modelId="{F81B8B7A-CF4B-4367-B32F-FF4AC456787C}" type="pres">
      <dgm:prSet presAssocID="{8AB62CFE-D928-4D0C-9059-0B573D46193A}" presName="composite" presStyleCnt="0"/>
      <dgm:spPr/>
    </dgm:pt>
    <dgm:pt modelId="{98F08E4A-1129-4B38-9EC5-8D161261AB11}" type="pres">
      <dgm:prSet presAssocID="{8AB62CFE-D928-4D0C-9059-0B573D46193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F84BF71-C084-4FDE-AF9F-3BE47C9FFBE6}" type="pres">
      <dgm:prSet presAssocID="{8AB62CFE-D928-4D0C-9059-0B573D46193A}" presName="desTx" presStyleLbl="alignAccFollowNode1" presStyleIdx="0" presStyleCnt="2">
        <dgm:presLayoutVars>
          <dgm:bulletEnabled val="1"/>
        </dgm:presLayoutVars>
      </dgm:prSet>
      <dgm:spPr/>
    </dgm:pt>
    <dgm:pt modelId="{5E180646-0452-4035-8E64-29F325884685}" type="pres">
      <dgm:prSet presAssocID="{11BBAE57-C4AA-4413-9052-4F4763DA0AD8}" presName="space" presStyleCnt="0"/>
      <dgm:spPr/>
    </dgm:pt>
    <dgm:pt modelId="{5BCFB536-E7E0-4EC0-A7C7-7E956D5FE228}" type="pres">
      <dgm:prSet presAssocID="{2D0B3E74-C626-4EFE-B16B-310202265001}" presName="composite" presStyleCnt="0"/>
      <dgm:spPr/>
    </dgm:pt>
    <dgm:pt modelId="{3C8CBF40-44B6-411F-9976-E865FD7D4067}" type="pres">
      <dgm:prSet presAssocID="{2D0B3E74-C626-4EFE-B16B-31020226500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2941FA9-E80B-4E23-966F-FECE3E1C5C1E}" type="pres">
      <dgm:prSet presAssocID="{2D0B3E74-C626-4EFE-B16B-31020226500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FB09D00-F14C-4D61-AD22-8AE360EB48EC}" type="presOf" srcId="{4341173F-171B-4099-B94B-F649129F7FDB}" destId="{2F84BF71-C084-4FDE-AF9F-3BE47C9FFBE6}" srcOrd="0" destOrd="4" presId="urn:microsoft.com/office/officeart/2005/8/layout/hList1"/>
    <dgm:cxn modelId="{F8910304-5CC6-4971-B410-457DFC7D5719}" srcId="{8AB62CFE-D928-4D0C-9059-0B573D46193A}" destId="{F13D1055-E4B4-4887-9D6B-6D24ED43108E}" srcOrd="3" destOrd="0" parTransId="{2D07D14C-6222-4857-999B-96323E09A090}" sibTransId="{0E379A6C-8544-4692-98A7-09484DF2BB05}"/>
    <dgm:cxn modelId="{39FF9E0E-A3EB-48C7-AD03-67A228940DC1}" srcId="{5E57EC36-B81F-4EF8-94FE-E5C8F9D7E7CD}" destId="{8AB62CFE-D928-4D0C-9059-0B573D46193A}" srcOrd="0" destOrd="0" parTransId="{D538C29F-1C83-4D3B-BF7B-970C86FA5EED}" sibTransId="{11BBAE57-C4AA-4413-9052-4F4763DA0AD8}"/>
    <dgm:cxn modelId="{F179AB15-B4C4-4A08-A20F-904C04F04249}" type="presOf" srcId="{5E57EC36-B81F-4EF8-94FE-E5C8F9D7E7CD}" destId="{8772B3B8-F760-4ABE-AD0F-E4DA7AC8FCBB}" srcOrd="0" destOrd="0" presId="urn:microsoft.com/office/officeart/2005/8/layout/hList1"/>
    <dgm:cxn modelId="{51DD6617-6664-4FD6-B861-7ED8E619F78A}" srcId="{2D0B3E74-C626-4EFE-B16B-310202265001}" destId="{3E7BBF0D-24F5-4B30-8C1A-4423AC27F034}" srcOrd="6" destOrd="0" parTransId="{018BEA63-5191-4D82-A0C0-FC13DA06D40A}" sibTransId="{6F4FEDA1-FB16-4CAF-BA87-A913C449FF54}"/>
    <dgm:cxn modelId="{4AD7531C-BAD7-461D-BC38-95C44759E6C4}" srcId="{8AB62CFE-D928-4D0C-9059-0B573D46193A}" destId="{0F4DBF3F-98EB-4806-8AF1-41BAD60821DF}" srcOrd="1" destOrd="0" parTransId="{32BE2EDE-7DA1-47F8-95F8-C4414C25A0FD}" sibTransId="{C1308145-BF8E-407E-8C81-E68A3E703197}"/>
    <dgm:cxn modelId="{DEA7A626-18B6-4408-B992-5201B50A9289}" type="presOf" srcId="{0F4DBF3F-98EB-4806-8AF1-41BAD60821DF}" destId="{2F84BF71-C084-4FDE-AF9F-3BE47C9FFBE6}" srcOrd="0" destOrd="1" presId="urn:microsoft.com/office/officeart/2005/8/layout/hList1"/>
    <dgm:cxn modelId="{34D17C28-DD52-40B1-A759-ACCBB85B6BFC}" srcId="{2D0B3E74-C626-4EFE-B16B-310202265001}" destId="{2921CA0C-5A05-4093-8D37-DBEC377F5663}" srcOrd="4" destOrd="0" parTransId="{FF88198C-6AFE-4251-963C-BB90B19C90BE}" sibTransId="{657ECD3F-6309-4009-81DA-1DA7443B817D}"/>
    <dgm:cxn modelId="{6CB6F532-6560-4E6F-99A0-7EDC4634D61F}" type="presOf" srcId="{23CAD139-E142-4A8A-B4B4-0772F1C921B4}" destId="{92941FA9-E80B-4E23-966F-FECE3E1C5C1E}" srcOrd="0" destOrd="1" presId="urn:microsoft.com/office/officeart/2005/8/layout/hList1"/>
    <dgm:cxn modelId="{7D6BBF36-19AD-48AD-95AB-0516C7FAC0A5}" srcId="{8AB62CFE-D928-4D0C-9059-0B573D46193A}" destId="{9267F71E-7204-47F1-9810-2124BB4F71B8}" srcOrd="2" destOrd="0" parTransId="{35F956CA-C7BC-4E12-9286-DB8023AFFD05}" sibTransId="{90E2E9FA-9D8D-4BA6-9EE1-F0E6745D76EB}"/>
    <dgm:cxn modelId="{D610875F-9537-45A5-8D9A-F128767C1BCF}" srcId="{2D0B3E74-C626-4EFE-B16B-310202265001}" destId="{FFB5E1D7-002D-40EA-B5B8-21BB15E319B9}" srcOrd="2" destOrd="0" parTransId="{125D28CF-589A-4026-A56E-DE127C8C201A}" sibTransId="{9F8C97FE-2493-4F72-8867-5DD0E4694CD7}"/>
    <dgm:cxn modelId="{B6410E43-1663-4B2A-B121-24392B0E5EF8}" type="presOf" srcId="{2D0B3E74-C626-4EFE-B16B-310202265001}" destId="{3C8CBF40-44B6-411F-9976-E865FD7D4067}" srcOrd="0" destOrd="0" presId="urn:microsoft.com/office/officeart/2005/8/layout/hList1"/>
    <dgm:cxn modelId="{8DB9C363-0FA4-4B5D-A681-D684F66490F0}" type="presOf" srcId="{2921CA0C-5A05-4093-8D37-DBEC377F5663}" destId="{92941FA9-E80B-4E23-966F-FECE3E1C5C1E}" srcOrd="0" destOrd="4" presId="urn:microsoft.com/office/officeart/2005/8/layout/hList1"/>
    <dgm:cxn modelId="{47F31F4A-00B0-4550-B40A-D9DB325E0718}" type="presOf" srcId="{2AC00DE3-7C35-43A0-87F2-CB52157EE44B}" destId="{2F84BF71-C084-4FDE-AF9F-3BE47C9FFBE6}" srcOrd="0" destOrd="5" presId="urn:microsoft.com/office/officeart/2005/8/layout/hList1"/>
    <dgm:cxn modelId="{AD41826A-4FEE-49AB-A7EA-11D77EBBBB63}" type="presOf" srcId="{97623564-0415-4FF7-8279-15A1D7ABEF2F}" destId="{92941FA9-E80B-4E23-966F-FECE3E1C5C1E}" srcOrd="0" destOrd="0" presId="urn:microsoft.com/office/officeart/2005/8/layout/hList1"/>
    <dgm:cxn modelId="{3DA34880-9B9F-4E1D-8B3D-9F66AFD945BC}" type="presOf" srcId="{638C07FD-474F-43F3-857E-A6F2DF64613C}" destId="{92941FA9-E80B-4E23-966F-FECE3E1C5C1E}" srcOrd="0" destOrd="3" presId="urn:microsoft.com/office/officeart/2005/8/layout/hList1"/>
    <dgm:cxn modelId="{9FD4858C-5E2D-431C-B2B3-4394C362E64A}" srcId="{8AB62CFE-D928-4D0C-9059-0B573D46193A}" destId="{4341173F-171B-4099-B94B-F649129F7FDB}" srcOrd="4" destOrd="0" parTransId="{5916DB27-49BA-4ACB-B815-AF7C786694CB}" sibTransId="{B4AF4B33-5EF0-4A4F-8127-0DF0DBF66846}"/>
    <dgm:cxn modelId="{F708DE8F-18B0-4698-ADF0-341C23E4A0E0}" type="presOf" srcId="{8AB62CFE-D928-4D0C-9059-0B573D46193A}" destId="{98F08E4A-1129-4B38-9EC5-8D161261AB11}" srcOrd="0" destOrd="0" presId="urn:microsoft.com/office/officeart/2005/8/layout/hList1"/>
    <dgm:cxn modelId="{C617CA93-3D66-41EA-9C23-BD479B23DB11}" srcId="{2D0B3E74-C626-4EFE-B16B-310202265001}" destId="{638C07FD-474F-43F3-857E-A6F2DF64613C}" srcOrd="3" destOrd="0" parTransId="{3C7346ED-00F6-424D-B45D-64B1DCA39548}" sibTransId="{B517E54C-68DD-49F4-8A0E-9F6D9D34ED9C}"/>
    <dgm:cxn modelId="{DD8EB794-A223-4D34-AE35-6F79FBDDBC2F}" type="presOf" srcId="{FFB5E1D7-002D-40EA-B5B8-21BB15E319B9}" destId="{92941FA9-E80B-4E23-966F-FECE3E1C5C1E}" srcOrd="0" destOrd="2" presId="urn:microsoft.com/office/officeart/2005/8/layout/hList1"/>
    <dgm:cxn modelId="{981F23A1-F1CC-424C-8583-9F04D7691FE8}" type="presOf" srcId="{BE6254C3-4032-4B68-9457-7B14EAC828D3}" destId="{2F84BF71-C084-4FDE-AF9F-3BE47C9FFBE6}" srcOrd="0" destOrd="6" presId="urn:microsoft.com/office/officeart/2005/8/layout/hList1"/>
    <dgm:cxn modelId="{68AD2BA6-7E9F-4957-B3BC-ECB7AD3018AF}" srcId="{2D0B3E74-C626-4EFE-B16B-310202265001}" destId="{2BF47E74-F75B-4426-AF47-DCB3B1DDC36A}" srcOrd="5" destOrd="0" parTransId="{AAE6EE75-88EB-4A02-B34C-99776CD82DFD}" sibTransId="{5B9C24C7-8600-4AE8-AEB1-47F7851D6263}"/>
    <dgm:cxn modelId="{52EB47B0-3C61-44A3-A57A-9225789DE536}" type="presOf" srcId="{F13D1055-E4B4-4887-9D6B-6D24ED43108E}" destId="{2F84BF71-C084-4FDE-AF9F-3BE47C9FFBE6}" srcOrd="0" destOrd="3" presId="urn:microsoft.com/office/officeart/2005/8/layout/hList1"/>
    <dgm:cxn modelId="{8FB5E0B6-3DB3-46FA-A83B-BB3419FBA284}" srcId="{8AB62CFE-D928-4D0C-9059-0B573D46193A}" destId="{BE6254C3-4032-4B68-9457-7B14EAC828D3}" srcOrd="6" destOrd="0" parTransId="{A76A0F38-D45E-43E3-82F4-E47251124827}" sibTransId="{FD489D8F-C401-4B07-A75F-80E56EBE42C2}"/>
    <dgm:cxn modelId="{F1AE84BA-FB30-4B4A-BA25-03146F69CCBE}" type="presOf" srcId="{2BF47E74-F75B-4426-AF47-DCB3B1DDC36A}" destId="{92941FA9-E80B-4E23-966F-FECE3E1C5C1E}" srcOrd="0" destOrd="5" presId="urn:microsoft.com/office/officeart/2005/8/layout/hList1"/>
    <dgm:cxn modelId="{5D460EC0-E70D-4754-A122-C109B789279D}" type="presOf" srcId="{3E7BBF0D-24F5-4B30-8C1A-4423AC27F034}" destId="{92941FA9-E80B-4E23-966F-FECE3E1C5C1E}" srcOrd="0" destOrd="6" presId="urn:microsoft.com/office/officeart/2005/8/layout/hList1"/>
    <dgm:cxn modelId="{897F16CD-1FE0-4B1C-B449-1ABC19DBAFDF}" type="presOf" srcId="{9267F71E-7204-47F1-9810-2124BB4F71B8}" destId="{2F84BF71-C084-4FDE-AF9F-3BE47C9FFBE6}" srcOrd="0" destOrd="2" presId="urn:microsoft.com/office/officeart/2005/8/layout/hList1"/>
    <dgm:cxn modelId="{6A0631CD-B629-44F9-B034-6B9582C3B092}" srcId="{8AB62CFE-D928-4D0C-9059-0B573D46193A}" destId="{6199C3C8-ECE9-4F93-9D29-013A8CAFE76D}" srcOrd="0" destOrd="0" parTransId="{1F43E027-66BC-430D-9DCC-6AE63E13CD56}" sibTransId="{9CC1A687-DB2F-4422-B7B8-9BACBE589016}"/>
    <dgm:cxn modelId="{153E4CF0-6E91-4F40-B7EE-8A8E99F5B871}" type="presOf" srcId="{6199C3C8-ECE9-4F93-9D29-013A8CAFE76D}" destId="{2F84BF71-C084-4FDE-AF9F-3BE47C9FFBE6}" srcOrd="0" destOrd="0" presId="urn:microsoft.com/office/officeart/2005/8/layout/hList1"/>
    <dgm:cxn modelId="{660D8FF6-EDD4-4F72-80B5-DD11FB80FA48}" srcId="{2D0B3E74-C626-4EFE-B16B-310202265001}" destId="{23CAD139-E142-4A8A-B4B4-0772F1C921B4}" srcOrd="1" destOrd="0" parTransId="{999A392F-EB6F-4E70-B38E-8E181EED2ABD}" sibTransId="{FA2C002E-D433-46A1-A90C-3BD88A9677DD}"/>
    <dgm:cxn modelId="{B0E313F9-7880-4F15-810D-FF5A3D21C6AF}" srcId="{5E57EC36-B81F-4EF8-94FE-E5C8F9D7E7CD}" destId="{2D0B3E74-C626-4EFE-B16B-310202265001}" srcOrd="1" destOrd="0" parTransId="{BC3E398D-2AAC-4F39-BFAC-A34AD38F5C30}" sibTransId="{DDEF89AA-6DC1-4A2A-86BF-46A51F5EAEAB}"/>
    <dgm:cxn modelId="{4E5B3DFD-2686-4DA2-83E4-0F8F34385A01}" srcId="{8AB62CFE-D928-4D0C-9059-0B573D46193A}" destId="{2AC00DE3-7C35-43A0-87F2-CB52157EE44B}" srcOrd="5" destOrd="0" parTransId="{9A78FAAD-5D70-4854-89BA-07DB440B4250}" sibTransId="{345038E6-7139-48BA-A4E6-054A65B4C618}"/>
    <dgm:cxn modelId="{02FF64FE-6BC0-432A-90D8-D09F8D606051}" srcId="{2D0B3E74-C626-4EFE-B16B-310202265001}" destId="{97623564-0415-4FF7-8279-15A1D7ABEF2F}" srcOrd="0" destOrd="0" parTransId="{7B004B78-958B-45D5-8817-705D6C6C964E}" sibTransId="{8AF4E793-3B4F-451B-A819-45852A01A22F}"/>
    <dgm:cxn modelId="{22EB3520-B785-44CE-810E-516329821C5B}" type="presParOf" srcId="{8772B3B8-F760-4ABE-AD0F-E4DA7AC8FCBB}" destId="{F81B8B7A-CF4B-4367-B32F-FF4AC456787C}" srcOrd="0" destOrd="0" presId="urn:microsoft.com/office/officeart/2005/8/layout/hList1"/>
    <dgm:cxn modelId="{6638536B-C965-449A-971E-B8F840FEDF9F}" type="presParOf" srcId="{F81B8B7A-CF4B-4367-B32F-FF4AC456787C}" destId="{98F08E4A-1129-4B38-9EC5-8D161261AB11}" srcOrd="0" destOrd="0" presId="urn:microsoft.com/office/officeart/2005/8/layout/hList1"/>
    <dgm:cxn modelId="{AB8A9D87-A538-44D5-8D86-0F6C25DD6B0A}" type="presParOf" srcId="{F81B8B7A-CF4B-4367-B32F-FF4AC456787C}" destId="{2F84BF71-C084-4FDE-AF9F-3BE47C9FFBE6}" srcOrd="1" destOrd="0" presId="urn:microsoft.com/office/officeart/2005/8/layout/hList1"/>
    <dgm:cxn modelId="{66B5AA0C-2C5A-48D1-B1BF-02EB2AD40357}" type="presParOf" srcId="{8772B3B8-F760-4ABE-AD0F-E4DA7AC8FCBB}" destId="{5E180646-0452-4035-8E64-29F325884685}" srcOrd="1" destOrd="0" presId="urn:microsoft.com/office/officeart/2005/8/layout/hList1"/>
    <dgm:cxn modelId="{C7934EEB-4A82-4295-B767-9111127D9261}" type="presParOf" srcId="{8772B3B8-F760-4ABE-AD0F-E4DA7AC8FCBB}" destId="{5BCFB536-E7E0-4EC0-A7C7-7E956D5FE228}" srcOrd="2" destOrd="0" presId="urn:microsoft.com/office/officeart/2005/8/layout/hList1"/>
    <dgm:cxn modelId="{AF72EB22-4621-4764-9917-17AF98E167FC}" type="presParOf" srcId="{5BCFB536-E7E0-4EC0-A7C7-7E956D5FE228}" destId="{3C8CBF40-44B6-411F-9976-E865FD7D4067}" srcOrd="0" destOrd="0" presId="urn:microsoft.com/office/officeart/2005/8/layout/hList1"/>
    <dgm:cxn modelId="{9ADD1160-1141-491B-9AA8-4A33ED9C858F}" type="presParOf" srcId="{5BCFB536-E7E0-4EC0-A7C7-7E956D5FE228}" destId="{92941FA9-E80B-4E23-966F-FECE3E1C5C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56ED6-F25D-47C5-948E-CFF9E6FD91C8}">
      <dsp:nvSpPr>
        <dsp:cNvPr id="0" name=""/>
        <dsp:cNvSpPr/>
      </dsp:nvSpPr>
      <dsp:spPr>
        <a:xfrm>
          <a:off x="802" y="479210"/>
          <a:ext cx="1553470" cy="59963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16424-2303-486A-BBE3-485AA14E39DC}">
      <dsp:nvSpPr>
        <dsp:cNvPr id="0" name=""/>
        <dsp:cNvSpPr/>
      </dsp:nvSpPr>
      <dsp:spPr>
        <a:xfrm>
          <a:off x="415060" y="629120"/>
          <a:ext cx="1311819" cy="5996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strike="noStrike" kern="1200" cap="none" baseline="0" noProof="0">
              <a:solidFill>
                <a:srgbClr val="010000"/>
              </a:solidFill>
              <a:latin typeface="Gill Sans MT"/>
            </a:rPr>
            <a:t>Data Source: Camera</a:t>
          </a:r>
        </a:p>
      </dsp:txBody>
      <dsp:txXfrm>
        <a:off x="432623" y="646683"/>
        <a:ext cx="1276693" cy="564513"/>
      </dsp:txXfrm>
    </dsp:sp>
    <dsp:sp modelId="{0ACD6108-6C27-4976-8B88-E47CD4940B3D}">
      <dsp:nvSpPr>
        <dsp:cNvPr id="0" name=""/>
        <dsp:cNvSpPr/>
      </dsp:nvSpPr>
      <dsp:spPr>
        <a:xfrm>
          <a:off x="1775210" y="479210"/>
          <a:ext cx="1553470" cy="59963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10B48-6B31-4592-99E3-883B956DD94C}">
      <dsp:nvSpPr>
        <dsp:cNvPr id="0" name=""/>
        <dsp:cNvSpPr/>
      </dsp:nvSpPr>
      <dsp:spPr>
        <a:xfrm>
          <a:off x="2189469" y="629120"/>
          <a:ext cx="1311819" cy="5996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Gill Sans MT" panose="020B0502020104020203"/>
            </a:rPr>
            <a:t>Enrichment : Add Location</a:t>
          </a:r>
        </a:p>
      </dsp:txBody>
      <dsp:txXfrm>
        <a:off x="2207032" y="646683"/>
        <a:ext cx="1276693" cy="564513"/>
      </dsp:txXfrm>
    </dsp:sp>
    <dsp:sp modelId="{120C2E36-A3FB-40D1-A217-33F6E0CE2652}">
      <dsp:nvSpPr>
        <dsp:cNvPr id="0" name=""/>
        <dsp:cNvSpPr/>
      </dsp:nvSpPr>
      <dsp:spPr>
        <a:xfrm>
          <a:off x="3549618" y="479210"/>
          <a:ext cx="1553470" cy="59963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E93A4-6DE4-478D-9B9A-91D3E9FD56C1}">
      <dsp:nvSpPr>
        <dsp:cNvPr id="0" name=""/>
        <dsp:cNvSpPr/>
      </dsp:nvSpPr>
      <dsp:spPr>
        <a:xfrm>
          <a:off x="3963877" y="629120"/>
          <a:ext cx="1311819" cy="5996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Gill Sans MT" panose="020B0502020104020203"/>
            </a:rPr>
            <a:t>AI: Identify Objects</a:t>
          </a:r>
          <a:endParaRPr lang="en-US" sz="1300" kern="1200"/>
        </a:p>
      </dsp:txBody>
      <dsp:txXfrm>
        <a:off x="3981440" y="646683"/>
        <a:ext cx="1276693" cy="564513"/>
      </dsp:txXfrm>
    </dsp:sp>
    <dsp:sp modelId="{5F6C883B-37E6-438B-91A4-3CBA6EE1D70E}">
      <dsp:nvSpPr>
        <dsp:cNvPr id="0" name=""/>
        <dsp:cNvSpPr/>
      </dsp:nvSpPr>
      <dsp:spPr>
        <a:xfrm>
          <a:off x="5324026" y="479210"/>
          <a:ext cx="1553470" cy="59963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90263-62F0-456F-951B-0DF679DAD99D}">
      <dsp:nvSpPr>
        <dsp:cNvPr id="0" name=""/>
        <dsp:cNvSpPr/>
      </dsp:nvSpPr>
      <dsp:spPr>
        <a:xfrm>
          <a:off x="5738285" y="629120"/>
          <a:ext cx="1311819" cy="5996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Gill Sans MT" panose="020B0502020104020203"/>
            </a:rPr>
            <a:t>Rule: Detect Intruder</a:t>
          </a:r>
        </a:p>
      </dsp:txBody>
      <dsp:txXfrm>
        <a:off x="5755848" y="646683"/>
        <a:ext cx="1276693" cy="564513"/>
      </dsp:txXfrm>
    </dsp:sp>
    <dsp:sp modelId="{A9B17190-A7CA-4F57-9419-1BDA4525C22E}">
      <dsp:nvSpPr>
        <dsp:cNvPr id="0" name=""/>
        <dsp:cNvSpPr/>
      </dsp:nvSpPr>
      <dsp:spPr>
        <a:xfrm>
          <a:off x="7098434" y="479210"/>
          <a:ext cx="1553470" cy="59963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F9C21-9A21-4434-8619-2E003A181872}">
      <dsp:nvSpPr>
        <dsp:cNvPr id="0" name=""/>
        <dsp:cNvSpPr/>
      </dsp:nvSpPr>
      <dsp:spPr>
        <a:xfrm>
          <a:off x="7512693" y="629120"/>
          <a:ext cx="1311819" cy="5996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Gill Sans MT" panose="020B0502020104020203"/>
            </a:rPr>
            <a:t>Action: Warn Intruder</a:t>
          </a:r>
          <a:endParaRPr lang="en-US" sz="1300" kern="1200"/>
        </a:p>
      </dsp:txBody>
      <dsp:txXfrm>
        <a:off x="7530256" y="646683"/>
        <a:ext cx="1276693" cy="564513"/>
      </dsp:txXfrm>
    </dsp:sp>
    <dsp:sp modelId="{D3A12749-5F4A-4ABF-B563-3FD61DE9FCD8}">
      <dsp:nvSpPr>
        <dsp:cNvPr id="0" name=""/>
        <dsp:cNvSpPr/>
      </dsp:nvSpPr>
      <dsp:spPr>
        <a:xfrm>
          <a:off x="8872842" y="479210"/>
          <a:ext cx="1553470" cy="59963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E79F5-1A45-4373-A68F-284044A509A0}">
      <dsp:nvSpPr>
        <dsp:cNvPr id="0" name=""/>
        <dsp:cNvSpPr/>
      </dsp:nvSpPr>
      <dsp:spPr>
        <a:xfrm>
          <a:off x="9287101" y="629120"/>
          <a:ext cx="1311819" cy="5996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Gill Sans MT" panose="020B0502020104020203"/>
            </a:rPr>
            <a:t>Send Command Back</a:t>
          </a:r>
          <a:endParaRPr lang="en-US" sz="1300" kern="1200"/>
        </a:p>
      </dsp:txBody>
      <dsp:txXfrm>
        <a:off x="9304664" y="646683"/>
        <a:ext cx="1276693" cy="5645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08E4A-1129-4B38-9EC5-8D161261AB11}">
      <dsp:nvSpPr>
        <dsp:cNvPr id="0" name=""/>
        <dsp:cNvSpPr/>
      </dsp:nvSpPr>
      <dsp:spPr>
        <a:xfrm>
          <a:off x="2540" y="34623"/>
          <a:ext cx="2476500" cy="599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Generate Sequence Numbers</a:t>
          </a:r>
        </a:p>
      </dsp:txBody>
      <dsp:txXfrm>
        <a:off x="2540" y="34623"/>
        <a:ext cx="2476500" cy="599193"/>
      </dsp:txXfrm>
    </dsp:sp>
    <dsp:sp modelId="{2F84BF71-C084-4FDE-AF9F-3BE47C9FFBE6}">
      <dsp:nvSpPr>
        <dsp:cNvPr id="0" name=""/>
        <dsp:cNvSpPr/>
      </dsp:nvSpPr>
      <dsp:spPr>
        <a:xfrm>
          <a:off x="2540" y="633816"/>
          <a:ext cx="2476500" cy="2146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Service assigns a sequence number and stores the event in the DB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We use algorithm for in-memory sequence numbers generation. </a:t>
          </a:r>
        </a:p>
      </dsp:txBody>
      <dsp:txXfrm>
        <a:off x="2540" y="633816"/>
        <a:ext cx="2476500" cy="2146590"/>
      </dsp:txXfrm>
    </dsp:sp>
    <dsp:sp modelId="{6CD0F036-2F42-44FB-987B-CF6FF65230F9}">
      <dsp:nvSpPr>
        <dsp:cNvPr id="0" name=""/>
        <dsp:cNvSpPr/>
      </dsp:nvSpPr>
      <dsp:spPr>
        <a:xfrm>
          <a:off x="2825750" y="34623"/>
          <a:ext cx="2476500" cy="599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Checkpoint</a:t>
          </a:r>
        </a:p>
      </dsp:txBody>
      <dsp:txXfrm>
        <a:off x="2825750" y="34623"/>
        <a:ext cx="2476500" cy="599193"/>
      </dsp:txXfrm>
    </dsp:sp>
    <dsp:sp modelId="{612A5ACB-D607-4C89-BA48-FC3F5EA4D3CA}">
      <dsp:nvSpPr>
        <dsp:cNvPr id="0" name=""/>
        <dsp:cNvSpPr/>
      </dsp:nvSpPr>
      <dsp:spPr>
        <a:xfrm>
          <a:off x="2825750" y="633816"/>
          <a:ext cx="2476500" cy="2146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</a:t>
          </a:r>
          <a:r>
            <a:rPr lang="en-US" sz="1700" kern="1200" baseline="0"/>
            <a:t> background process sends the notification and tracks the sequence number processed</a:t>
          </a:r>
          <a:endParaRPr lang="en-US" sz="1700" kern="1200"/>
        </a:p>
      </dsp:txBody>
      <dsp:txXfrm>
        <a:off x="2825750" y="633816"/>
        <a:ext cx="2476500" cy="2146590"/>
      </dsp:txXfrm>
    </dsp:sp>
    <dsp:sp modelId="{AFF34F84-16D6-440A-B8EF-75EE62CC83A2}">
      <dsp:nvSpPr>
        <dsp:cNvPr id="0" name=""/>
        <dsp:cNvSpPr/>
      </dsp:nvSpPr>
      <dsp:spPr>
        <a:xfrm>
          <a:off x="5648960" y="34623"/>
          <a:ext cx="2476500" cy="599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Failover</a:t>
          </a:r>
        </a:p>
      </dsp:txBody>
      <dsp:txXfrm>
        <a:off x="5648960" y="34623"/>
        <a:ext cx="2476500" cy="599193"/>
      </dsp:txXfrm>
    </dsp:sp>
    <dsp:sp modelId="{30206C5A-36A2-4C81-B5A0-1E2A9412AAF1}">
      <dsp:nvSpPr>
        <dsp:cNvPr id="0" name=""/>
        <dsp:cNvSpPr/>
      </dsp:nvSpPr>
      <dsp:spPr>
        <a:xfrm>
          <a:off x="5648960" y="633816"/>
          <a:ext cx="2476500" cy="2146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On</a:t>
          </a:r>
          <a:r>
            <a:rPr lang="en-US" sz="1700" kern="1200" baseline="0"/>
            <a:t> failover the new service resumes from where the last one left off</a:t>
          </a:r>
          <a:endParaRPr lang="en-US" sz="1700" kern="1200"/>
        </a:p>
      </dsp:txBody>
      <dsp:txXfrm>
        <a:off x="5648960" y="633816"/>
        <a:ext cx="2476500" cy="214659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08E4A-1129-4B38-9EC5-8D161261AB11}">
      <dsp:nvSpPr>
        <dsp:cNvPr id="0" name=""/>
        <dsp:cNvSpPr/>
      </dsp:nvSpPr>
      <dsp:spPr>
        <a:xfrm>
          <a:off x="23" y="47011"/>
          <a:ext cx="2277889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Components</a:t>
          </a:r>
        </a:p>
      </dsp:txBody>
      <dsp:txXfrm>
        <a:off x="23" y="47011"/>
        <a:ext cx="2277889" cy="316800"/>
      </dsp:txXfrm>
    </dsp:sp>
    <dsp:sp modelId="{2F84BF71-C084-4FDE-AF9F-3BE47C9FFBE6}">
      <dsp:nvSpPr>
        <dsp:cNvPr id="0" name=""/>
        <dsp:cNvSpPr/>
      </dsp:nvSpPr>
      <dsp:spPr>
        <a:xfrm>
          <a:off x="23" y="363811"/>
          <a:ext cx="2277889" cy="1328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baseline="0"/>
            <a:t>Device 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Service/In-memory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Database/Persistence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Client/Notified-State</a:t>
          </a:r>
        </a:p>
      </dsp:txBody>
      <dsp:txXfrm>
        <a:off x="23" y="363811"/>
        <a:ext cx="2277889" cy="1328579"/>
      </dsp:txXfrm>
    </dsp:sp>
    <dsp:sp modelId="{3C8CBF40-44B6-411F-9976-E865FD7D4067}">
      <dsp:nvSpPr>
        <dsp:cNvPr id="0" name=""/>
        <dsp:cNvSpPr/>
      </dsp:nvSpPr>
      <dsp:spPr>
        <a:xfrm>
          <a:off x="2596817" y="47011"/>
          <a:ext cx="2277889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States</a:t>
          </a:r>
        </a:p>
      </dsp:txBody>
      <dsp:txXfrm>
        <a:off x="2596817" y="47011"/>
        <a:ext cx="2277889" cy="316800"/>
      </dsp:txXfrm>
    </dsp:sp>
    <dsp:sp modelId="{92941FA9-E80B-4E23-966F-FECE3E1C5C1E}">
      <dsp:nvSpPr>
        <dsp:cNvPr id="0" name=""/>
        <dsp:cNvSpPr/>
      </dsp:nvSpPr>
      <dsp:spPr>
        <a:xfrm>
          <a:off x="2596817" y="363811"/>
          <a:ext cx="2277889" cy="1328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Connected/Disconnected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Notified/Pending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Last notification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Notifications received </a:t>
          </a:r>
        </a:p>
      </dsp:txBody>
      <dsp:txXfrm>
        <a:off x="2596817" y="363811"/>
        <a:ext cx="2277889" cy="132857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08E4A-1129-4B38-9EC5-8D161261AB11}">
      <dsp:nvSpPr>
        <dsp:cNvPr id="0" name=""/>
        <dsp:cNvSpPr/>
      </dsp:nvSpPr>
      <dsp:spPr>
        <a:xfrm>
          <a:off x="39" y="35194"/>
          <a:ext cx="3798093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Correctness and </a:t>
          </a:r>
          <a:r>
            <a:rPr lang="en-US" sz="1600" kern="1200"/>
            <a:t>Optimizations</a:t>
          </a:r>
          <a:endParaRPr lang="en-US" sz="1600" kern="1200" dirty="0"/>
        </a:p>
      </dsp:txBody>
      <dsp:txXfrm>
        <a:off x="39" y="35194"/>
        <a:ext cx="3798093" cy="460800"/>
      </dsp:txXfrm>
    </dsp:sp>
    <dsp:sp modelId="{2F84BF71-C084-4FDE-AF9F-3BE47C9FFBE6}">
      <dsp:nvSpPr>
        <dsp:cNvPr id="0" name=""/>
        <dsp:cNvSpPr/>
      </dsp:nvSpPr>
      <dsp:spPr>
        <a:xfrm>
          <a:off x="39" y="495994"/>
          <a:ext cx="3798093" cy="2283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/>
            <a:t>We can process millions of concurrent device connects and disconnects correctly.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Database writes and </a:t>
          </a:r>
          <a:r>
            <a:rPr lang="en-US" sz="1600" kern="1200" baseline="0" dirty="0"/>
            <a:t>Sending notifications </a:t>
          </a:r>
          <a:r>
            <a:rPr lang="en-US" sz="1600" kern="1200" dirty="0"/>
            <a:t>are not in the critical path.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 dirty="0"/>
            <a:t>in-memory sequence numbers instead of hitting database.</a:t>
          </a:r>
          <a:endParaRPr lang="en-US" sz="1600" kern="1200" dirty="0"/>
        </a:p>
      </dsp:txBody>
      <dsp:txXfrm>
        <a:off x="39" y="495994"/>
        <a:ext cx="3798093" cy="2283840"/>
      </dsp:txXfrm>
    </dsp:sp>
    <dsp:sp modelId="{3C8CBF40-44B6-411F-9976-E865FD7D4067}">
      <dsp:nvSpPr>
        <dsp:cNvPr id="0" name=""/>
        <dsp:cNvSpPr/>
      </dsp:nvSpPr>
      <dsp:spPr>
        <a:xfrm>
          <a:off x="4329866" y="35194"/>
          <a:ext cx="3798093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Cost and Savings</a:t>
          </a:r>
        </a:p>
      </dsp:txBody>
      <dsp:txXfrm>
        <a:off x="4329866" y="35194"/>
        <a:ext cx="3798093" cy="460800"/>
      </dsp:txXfrm>
    </dsp:sp>
    <dsp:sp modelId="{92941FA9-E80B-4E23-966F-FECE3E1C5C1E}">
      <dsp:nvSpPr>
        <dsp:cNvPr id="0" name=""/>
        <dsp:cNvSpPr/>
      </dsp:nvSpPr>
      <dsp:spPr>
        <a:xfrm>
          <a:off x="4329866" y="495994"/>
          <a:ext cx="3798093" cy="2283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 invested less than a week on the TLA+ model.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design changes were needed at the development and testing stages. 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Optimizations reduced operational cost by an order of magnitude.</a:t>
          </a:r>
          <a:endParaRPr lang="en-US" sz="1600" b="0" kern="1200" dirty="0"/>
        </a:p>
      </dsp:txBody>
      <dsp:txXfrm>
        <a:off x="4329866" y="495994"/>
        <a:ext cx="3798093" cy="22838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08E4A-1129-4B38-9EC5-8D161261AB11}">
      <dsp:nvSpPr>
        <dsp:cNvPr id="0" name=""/>
        <dsp:cNvSpPr/>
      </dsp:nvSpPr>
      <dsp:spPr>
        <a:xfrm>
          <a:off x="51" y="69472"/>
          <a:ext cx="493158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Operating at Scale</a:t>
          </a:r>
          <a:endParaRPr lang="en-US" sz="1600" kern="1200" dirty="0"/>
        </a:p>
      </dsp:txBody>
      <dsp:txXfrm>
        <a:off x="51" y="69472"/>
        <a:ext cx="4931587" cy="460800"/>
      </dsp:txXfrm>
    </dsp:sp>
    <dsp:sp modelId="{2F84BF71-C084-4FDE-AF9F-3BE47C9FFBE6}">
      <dsp:nvSpPr>
        <dsp:cNvPr id="0" name=""/>
        <dsp:cNvSpPr/>
      </dsp:nvSpPr>
      <dsp:spPr>
        <a:xfrm>
          <a:off x="51" y="530272"/>
          <a:ext cx="4931587" cy="2064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 dirty="0"/>
            <a:t>Reduces post-production issues in count and complexity.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Eliminates design reworks that previously took 20-40% of project time.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Allows aggressive optimizations that are necessary at IOT scale.</a:t>
          </a:r>
        </a:p>
      </dsp:txBody>
      <dsp:txXfrm>
        <a:off x="51" y="530272"/>
        <a:ext cx="4931587" cy="2064240"/>
      </dsp:txXfrm>
    </dsp:sp>
    <dsp:sp modelId="{25027D44-D23C-074E-8D5C-5D6D3724F205}">
      <dsp:nvSpPr>
        <dsp:cNvPr id="0" name=""/>
        <dsp:cNvSpPr/>
      </dsp:nvSpPr>
      <dsp:spPr>
        <a:xfrm>
          <a:off x="5622061" y="69472"/>
          <a:ext cx="493158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Agility and Clarity</a:t>
          </a:r>
        </a:p>
      </dsp:txBody>
      <dsp:txXfrm>
        <a:off x="5622061" y="69472"/>
        <a:ext cx="4931587" cy="460800"/>
      </dsp:txXfrm>
    </dsp:sp>
    <dsp:sp modelId="{504620C4-BD10-234D-8F52-359D6E234DB0}">
      <dsp:nvSpPr>
        <dsp:cNvPr id="0" name=""/>
        <dsp:cNvSpPr/>
      </dsp:nvSpPr>
      <dsp:spPr>
        <a:xfrm>
          <a:off x="5622061" y="530272"/>
          <a:ext cx="4931587" cy="2064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It’s easier to read, review and iterate over 50 lines of TLA+ than 10 pages of design doc.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Makes cross-component integrations simpler as everyone codes against same specification.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Code reviews use the TLA+ specifications as reference and primarily focus on code quality.  </a:t>
          </a:r>
        </a:p>
      </dsp:txBody>
      <dsp:txXfrm>
        <a:off x="5622061" y="530272"/>
        <a:ext cx="4931587" cy="2064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08E4A-1129-4B38-9EC5-8D161261AB11}">
      <dsp:nvSpPr>
        <dsp:cNvPr id="0" name=""/>
        <dsp:cNvSpPr/>
      </dsp:nvSpPr>
      <dsp:spPr>
        <a:xfrm>
          <a:off x="39" y="28332"/>
          <a:ext cx="3798093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strike="noStrike" kern="1200" cap="none" baseline="0" noProof="0">
              <a:latin typeface="Gill Sans MT"/>
            </a:rPr>
            <a:t> IoT is Growing</a:t>
          </a:r>
          <a:endParaRPr lang="en-US" sz="1600" kern="1200"/>
        </a:p>
      </dsp:txBody>
      <dsp:txXfrm>
        <a:off x="39" y="28332"/>
        <a:ext cx="3798093" cy="460800"/>
      </dsp:txXfrm>
    </dsp:sp>
    <dsp:sp modelId="{2F84BF71-C084-4FDE-AF9F-3BE47C9FFBE6}">
      <dsp:nvSpPr>
        <dsp:cNvPr id="0" name=""/>
        <dsp:cNvSpPr/>
      </dsp:nvSpPr>
      <dsp:spPr>
        <a:xfrm>
          <a:off x="39" y="489132"/>
          <a:ext cx="3798093" cy="22975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Gill Sans MT" panose="020B0502020104020203"/>
            </a:rPr>
            <a:t>Billions to devices connect to cloud and IoT is still growing </a:t>
          </a:r>
          <a:r>
            <a:rPr lang="en-US" sz="1600" kern="1200"/>
            <a:t>exponentially</a:t>
          </a:r>
          <a:r>
            <a:rPr lang="en-US" sz="1600" kern="1200">
              <a:latin typeface="Gill Sans MT" panose="020B0502020104020203"/>
            </a:rPr>
            <a:t>. 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latin typeface="Gill Sans MT" panose="020B0502020104020203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Gill Sans MT" panose="020B0502020104020203"/>
            </a:rPr>
            <a:t>Cellular</a:t>
          </a:r>
          <a:r>
            <a:rPr lang="en-US" sz="1600" kern="1200" dirty="0"/>
            <a:t> IoT connections </a:t>
          </a:r>
          <a:r>
            <a:rPr lang="en-US" sz="1600" kern="1200" dirty="0">
              <a:latin typeface="Gill Sans MT" panose="020B0502020104020203"/>
            </a:rPr>
            <a:t>are</a:t>
          </a:r>
          <a:r>
            <a:rPr lang="en-US" sz="1600" kern="1200" dirty="0"/>
            <a:t> expected to reach 3.5B in 2023</a:t>
          </a:r>
          <a:r>
            <a:rPr lang="en-US" sz="1600" kern="1200" dirty="0">
              <a:latin typeface="Gill Sans MT" panose="020B0502020104020203"/>
            </a:rPr>
            <a:t>.  [Forbes]</a:t>
          </a:r>
          <a:endParaRPr lang="en-US" sz="1600" kern="1200" dirty="0"/>
        </a:p>
      </dsp:txBody>
      <dsp:txXfrm>
        <a:off x="39" y="489132"/>
        <a:ext cx="3798093" cy="2297565"/>
      </dsp:txXfrm>
    </dsp:sp>
    <dsp:sp modelId="{29A0A08F-038E-4A0E-8945-3E5D8AB87EB5}">
      <dsp:nvSpPr>
        <dsp:cNvPr id="0" name=""/>
        <dsp:cNvSpPr/>
      </dsp:nvSpPr>
      <dsp:spPr>
        <a:xfrm>
          <a:off x="4329866" y="28332"/>
          <a:ext cx="3798093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Gill Sans MT" panose="020B0502020104020203"/>
            </a:rPr>
            <a:t>Rare is Relative</a:t>
          </a:r>
        </a:p>
      </dsp:txBody>
      <dsp:txXfrm>
        <a:off x="4329866" y="28332"/>
        <a:ext cx="3798093" cy="460800"/>
      </dsp:txXfrm>
    </dsp:sp>
    <dsp:sp modelId="{600640B6-DA8C-4E86-A6FF-24CF1EC168B8}">
      <dsp:nvSpPr>
        <dsp:cNvPr id="0" name=""/>
        <dsp:cNvSpPr/>
      </dsp:nvSpPr>
      <dsp:spPr>
        <a:xfrm>
          <a:off x="4329866" y="489132"/>
          <a:ext cx="3798093" cy="22975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Gill Sans MT" panose="020B0502020104020203"/>
            </a:rPr>
            <a:t>Gradually, we start hitting rare race conditions and failure sequences that were unlikely.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Gill Sans MT" panose="020B0502020104020203"/>
            </a:rPr>
            <a:t>Can’t test for every permutation of failure and race conditions.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Gill Sans MT" panose="020B0502020104020203"/>
            </a:rPr>
            <a:t>TLA+ to detect and eliminated them during design.</a:t>
          </a:r>
          <a:endParaRPr lang="en-US" sz="1600" kern="1200"/>
        </a:p>
      </dsp:txBody>
      <dsp:txXfrm>
        <a:off x="4329866" y="489132"/>
        <a:ext cx="3798093" cy="22975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54859-9F99-44B2-A44C-39D225165509}">
      <dsp:nvSpPr>
        <dsp:cNvPr id="0" name=""/>
        <dsp:cNvSpPr/>
      </dsp:nvSpPr>
      <dsp:spPr>
        <a:xfrm>
          <a:off x="1703" y="754136"/>
          <a:ext cx="1907014" cy="73610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F057B-3202-4796-8A00-EB4AC32873B7}">
      <dsp:nvSpPr>
        <dsp:cNvPr id="0" name=""/>
        <dsp:cNvSpPr/>
      </dsp:nvSpPr>
      <dsp:spPr>
        <a:xfrm>
          <a:off x="510240" y="938163"/>
          <a:ext cx="1610367" cy="736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Collect and Prioritize Requirements </a:t>
          </a:r>
        </a:p>
      </dsp:txBody>
      <dsp:txXfrm>
        <a:off x="531800" y="959723"/>
        <a:ext cx="1567247" cy="692987"/>
      </dsp:txXfrm>
    </dsp:sp>
    <dsp:sp modelId="{01BA8761-12AE-49EC-84C5-1CD5D6FAA8A3}">
      <dsp:nvSpPr>
        <dsp:cNvPr id="0" name=""/>
        <dsp:cNvSpPr/>
      </dsp:nvSpPr>
      <dsp:spPr>
        <a:xfrm>
          <a:off x="2179938" y="754136"/>
          <a:ext cx="1907014" cy="73610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9A8A5-E3B2-4F1E-8D6B-FA55310C797B}">
      <dsp:nvSpPr>
        <dsp:cNvPr id="0" name=""/>
        <dsp:cNvSpPr/>
      </dsp:nvSpPr>
      <dsp:spPr>
        <a:xfrm>
          <a:off x="2688475" y="938163"/>
          <a:ext cx="1610367" cy="736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Define Abstract Solution</a:t>
          </a:r>
        </a:p>
      </dsp:txBody>
      <dsp:txXfrm>
        <a:off x="2710035" y="959723"/>
        <a:ext cx="1567247" cy="692987"/>
      </dsp:txXfrm>
    </dsp:sp>
    <dsp:sp modelId="{120C2E36-A3FB-40D1-A217-33F6E0CE2652}">
      <dsp:nvSpPr>
        <dsp:cNvPr id="0" name=""/>
        <dsp:cNvSpPr/>
      </dsp:nvSpPr>
      <dsp:spPr>
        <a:xfrm>
          <a:off x="4358172" y="754136"/>
          <a:ext cx="1907014" cy="73610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E93A4-6DE4-478D-9B9A-91D3E9FD56C1}">
      <dsp:nvSpPr>
        <dsp:cNvPr id="0" name=""/>
        <dsp:cNvSpPr/>
      </dsp:nvSpPr>
      <dsp:spPr>
        <a:xfrm>
          <a:off x="4866709" y="938163"/>
          <a:ext cx="1610367" cy="736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TLA+ Model Check</a:t>
          </a:r>
        </a:p>
      </dsp:txBody>
      <dsp:txXfrm>
        <a:off x="4888269" y="959723"/>
        <a:ext cx="1567247" cy="692987"/>
      </dsp:txXfrm>
    </dsp:sp>
    <dsp:sp modelId="{A9B17190-A7CA-4F57-9419-1BDA4525C22E}">
      <dsp:nvSpPr>
        <dsp:cNvPr id="0" name=""/>
        <dsp:cNvSpPr/>
      </dsp:nvSpPr>
      <dsp:spPr>
        <a:xfrm>
          <a:off x="6536406" y="754136"/>
          <a:ext cx="1907014" cy="73610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F9C21-9A21-4434-8619-2E003A181872}">
      <dsp:nvSpPr>
        <dsp:cNvPr id="0" name=""/>
        <dsp:cNvSpPr/>
      </dsp:nvSpPr>
      <dsp:spPr>
        <a:xfrm>
          <a:off x="7044944" y="938163"/>
          <a:ext cx="1610367" cy="736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Work Estimate</a:t>
          </a:r>
        </a:p>
      </dsp:txBody>
      <dsp:txXfrm>
        <a:off x="7066504" y="959723"/>
        <a:ext cx="1567247" cy="692987"/>
      </dsp:txXfrm>
    </dsp:sp>
    <dsp:sp modelId="{D3A12749-5F4A-4ABF-B563-3FD61DE9FCD8}">
      <dsp:nvSpPr>
        <dsp:cNvPr id="0" name=""/>
        <dsp:cNvSpPr/>
      </dsp:nvSpPr>
      <dsp:spPr>
        <a:xfrm>
          <a:off x="8714641" y="754136"/>
          <a:ext cx="1907014" cy="73610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E79F5-1A45-4373-A68F-284044A509A0}">
      <dsp:nvSpPr>
        <dsp:cNvPr id="0" name=""/>
        <dsp:cNvSpPr/>
      </dsp:nvSpPr>
      <dsp:spPr>
        <a:xfrm>
          <a:off x="9223178" y="938163"/>
          <a:ext cx="1610367" cy="736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Implement, Test, Deploy Cycles</a:t>
          </a:r>
        </a:p>
      </dsp:txBody>
      <dsp:txXfrm>
        <a:off x="9244738" y="959723"/>
        <a:ext cx="1567247" cy="6929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08E4A-1129-4B38-9EC5-8D161261AB11}">
      <dsp:nvSpPr>
        <dsp:cNvPr id="0" name=""/>
        <dsp:cNvSpPr/>
      </dsp:nvSpPr>
      <dsp:spPr>
        <a:xfrm>
          <a:off x="39" y="72008"/>
          <a:ext cx="3798093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Project Overhead</a:t>
          </a:r>
        </a:p>
      </dsp:txBody>
      <dsp:txXfrm>
        <a:off x="39" y="72008"/>
        <a:ext cx="3798093" cy="604800"/>
      </dsp:txXfrm>
    </dsp:sp>
    <dsp:sp modelId="{2F84BF71-C084-4FDE-AF9F-3BE47C9FFBE6}">
      <dsp:nvSpPr>
        <dsp:cNvPr id="0" name=""/>
        <dsp:cNvSpPr/>
      </dsp:nvSpPr>
      <dsp:spPr>
        <a:xfrm>
          <a:off x="39" y="676808"/>
          <a:ext cx="3798093" cy="20662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Less than 5% of overall project time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Prevent expensive postproduction issues</a:t>
          </a:r>
        </a:p>
      </dsp:txBody>
      <dsp:txXfrm>
        <a:off x="39" y="676808"/>
        <a:ext cx="3798093" cy="2066212"/>
      </dsp:txXfrm>
    </dsp:sp>
    <dsp:sp modelId="{6CD0F036-2F42-44FB-987B-CF6FF65230F9}">
      <dsp:nvSpPr>
        <dsp:cNvPr id="0" name=""/>
        <dsp:cNvSpPr/>
      </dsp:nvSpPr>
      <dsp:spPr>
        <a:xfrm>
          <a:off x="4329866" y="72008"/>
          <a:ext cx="3798093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Skill Set</a:t>
          </a:r>
        </a:p>
      </dsp:txBody>
      <dsp:txXfrm>
        <a:off x="4329866" y="72008"/>
        <a:ext cx="3798093" cy="604800"/>
      </dsp:txXfrm>
    </dsp:sp>
    <dsp:sp modelId="{612A5ACB-D607-4C89-BA48-FC3F5EA4D3CA}">
      <dsp:nvSpPr>
        <dsp:cNvPr id="0" name=""/>
        <dsp:cNvSpPr/>
      </dsp:nvSpPr>
      <dsp:spPr>
        <a:xfrm>
          <a:off x="4329866" y="676808"/>
          <a:ext cx="3798093" cy="20662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One engineer proficient in TLA+ in a team of five. Others including managers review it.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We model what we change,  not the whole system</a:t>
          </a:r>
        </a:p>
      </dsp:txBody>
      <dsp:txXfrm>
        <a:off x="4329866" y="676808"/>
        <a:ext cx="3798093" cy="20662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08E4A-1129-4B38-9EC5-8D161261AB11}">
      <dsp:nvSpPr>
        <dsp:cNvPr id="0" name=""/>
        <dsp:cNvSpPr/>
      </dsp:nvSpPr>
      <dsp:spPr>
        <a:xfrm>
          <a:off x="39" y="8412"/>
          <a:ext cx="3798093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TLA+ covers</a:t>
          </a:r>
        </a:p>
      </dsp:txBody>
      <dsp:txXfrm>
        <a:off x="39" y="8412"/>
        <a:ext cx="3798093" cy="633600"/>
      </dsp:txXfrm>
    </dsp:sp>
    <dsp:sp modelId="{2F84BF71-C084-4FDE-AF9F-3BE47C9FFBE6}">
      <dsp:nvSpPr>
        <dsp:cNvPr id="0" name=""/>
        <dsp:cNvSpPr/>
      </dsp:nvSpPr>
      <dsp:spPr>
        <a:xfrm>
          <a:off x="39" y="642012"/>
          <a:ext cx="3798093" cy="21646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The</a:t>
          </a:r>
          <a:r>
            <a:rPr lang="en-US" sz="2200" kern="1200" baseline="0"/>
            <a:t> algorithm and cross component interactions.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Async interactions, states and state transitions. </a:t>
          </a:r>
        </a:p>
      </dsp:txBody>
      <dsp:txXfrm>
        <a:off x="39" y="642012"/>
        <a:ext cx="3798093" cy="2164604"/>
      </dsp:txXfrm>
    </dsp:sp>
    <dsp:sp modelId="{3C8CBF40-44B6-411F-9976-E865FD7D4067}">
      <dsp:nvSpPr>
        <dsp:cNvPr id="0" name=""/>
        <dsp:cNvSpPr/>
      </dsp:nvSpPr>
      <dsp:spPr>
        <a:xfrm>
          <a:off x="4329866" y="8412"/>
          <a:ext cx="3798093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Traditional Tests Cover</a:t>
          </a:r>
        </a:p>
      </dsp:txBody>
      <dsp:txXfrm>
        <a:off x="4329866" y="8412"/>
        <a:ext cx="3798093" cy="633600"/>
      </dsp:txXfrm>
    </dsp:sp>
    <dsp:sp modelId="{92941FA9-E80B-4E23-966F-FECE3E1C5C1E}">
      <dsp:nvSpPr>
        <dsp:cNvPr id="0" name=""/>
        <dsp:cNvSpPr/>
      </dsp:nvSpPr>
      <dsp:spPr>
        <a:xfrm>
          <a:off x="4329866" y="642012"/>
          <a:ext cx="3798093" cy="21646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Implementation of each component.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Mostly synchronous operations modeled as actions. </a:t>
          </a:r>
        </a:p>
      </dsp:txBody>
      <dsp:txXfrm>
        <a:off x="4329866" y="642012"/>
        <a:ext cx="3798093" cy="21646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08E4A-1129-4B38-9EC5-8D161261AB11}">
      <dsp:nvSpPr>
        <dsp:cNvPr id="0" name=""/>
        <dsp:cNvSpPr/>
      </dsp:nvSpPr>
      <dsp:spPr>
        <a:xfrm>
          <a:off x="2540" y="23561"/>
          <a:ext cx="2476500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Cross Region Failover</a:t>
          </a:r>
        </a:p>
      </dsp:txBody>
      <dsp:txXfrm>
        <a:off x="2540" y="23561"/>
        <a:ext cx="2476500" cy="518400"/>
      </dsp:txXfrm>
    </dsp:sp>
    <dsp:sp modelId="{2F84BF71-C084-4FDE-AF9F-3BE47C9FFBE6}">
      <dsp:nvSpPr>
        <dsp:cNvPr id="0" name=""/>
        <dsp:cNvSpPr/>
      </dsp:nvSpPr>
      <dsp:spPr>
        <a:xfrm>
          <a:off x="2540" y="541961"/>
          <a:ext cx="2476500" cy="2249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Azure IoT hub allows cross region failovers.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The design is model checked to ensure RPO, RTO guarantees.</a:t>
          </a:r>
        </a:p>
      </dsp:txBody>
      <dsp:txXfrm>
        <a:off x="2540" y="541961"/>
        <a:ext cx="2476500" cy="2249506"/>
      </dsp:txXfrm>
    </dsp:sp>
    <dsp:sp modelId="{6CD0F036-2F42-44FB-987B-CF6FF65230F9}">
      <dsp:nvSpPr>
        <dsp:cNvPr id="0" name=""/>
        <dsp:cNvSpPr/>
      </dsp:nvSpPr>
      <dsp:spPr>
        <a:xfrm>
          <a:off x="2825750" y="23561"/>
          <a:ext cx="2476500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Message Routing</a:t>
          </a:r>
        </a:p>
      </dsp:txBody>
      <dsp:txXfrm>
        <a:off x="2825750" y="23561"/>
        <a:ext cx="2476500" cy="518400"/>
      </dsp:txXfrm>
    </dsp:sp>
    <dsp:sp modelId="{612A5ACB-D607-4C89-BA48-FC3F5EA4D3CA}">
      <dsp:nvSpPr>
        <dsp:cNvPr id="0" name=""/>
        <dsp:cNvSpPr/>
      </dsp:nvSpPr>
      <dsp:spPr>
        <a:xfrm>
          <a:off x="2825750" y="541961"/>
          <a:ext cx="2476500" cy="2249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IoT telemetry message routing system enriches and transforms data..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New routing features are model checked.</a:t>
          </a:r>
        </a:p>
      </dsp:txBody>
      <dsp:txXfrm>
        <a:off x="2825750" y="541961"/>
        <a:ext cx="2476500" cy="2249506"/>
      </dsp:txXfrm>
    </dsp:sp>
    <dsp:sp modelId="{AFF34F84-16D6-440A-B8EF-75EE62CC83A2}">
      <dsp:nvSpPr>
        <dsp:cNvPr id="0" name=""/>
        <dsp:cNvSpPr/>
      </dsp:nvSpPr>
      <dsp:spPr>
        <a:xfrm>
          <a:off x="5648960" y="23561"/>
          <a:ext cx="2476500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ill Sans MT" panose="020B0502020104020203"/>
            </a:rPr>
            <a:t>Device Cache</a:t>
          </a:r>
          <a:endParaRPr lang="en-US" sz="1800" kern="1200"/>
        </a:p>
      </dsp:txBody>
      <dsp:txXfrm>
        <a:off x="5648960" y="23561"/>
        <a:ext cx="2476500" cy="518400"/>
      </dsp:txXfrm>
    </dsp:sp>
    <dsp:sp modelId="{30206C5A-36A2-4C81-B5A0-1E2A9412AAF1}">
      <dsp:nvSpPr>
        <dsp:cNvPr id="0" name=""/>
        <dsp:cNvSpPr/>
      </dsp:nvSpPr>
      <dsp:spPr>
        <a:xfrm>
          <a:off x="5648960" y="541961"/>
          <a:ext cx="2476500" cy="2249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>
              <a:latin typeface="Gill Sans MT" panose="020B0502020104020203"/>
            </a:rPr>
            <a:t>Azure </a:t>
          </a:r>
          <a:r>
            <a:rPr lang="en-US" sz="1800" kern="1200" baseline="0"/>
            <a:t>in-memory device store is backed by Azure storage</a:t>
          </a:r>
          <a:r>
            <a:rPr lang="en-US" sz="1800" kern="1200" baseline="0">
              <a:latin typeface="Gill Sans MT" panose="020B0502020104020203"/>
            </a:rPr>
            <a:t> as the durable store</a:t>
          </a:r>
          <a:r>
            <a:rPr lang="en-US" sz="1800" kern="1200" baseline="0"/>
            <a:t>.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Every aspect of the design is model checked.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</dsp:txBody>
      <dsp:txXfrm>
        <a:off x="5648960" y="541961"/>
        <a:ext cx="2476500" cy="2249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08E4A-1129-4B38-9EC5-8D161261AB11}">
      <dsp:nvSpPr>
        <dsp:cNvPr id="0" name=""/>
        <dsp:cNvSpPr/>
      </dsp:nvSpPr>
      <dsp:spPr>
        <a:xfrm>
          <a:off x="39" y="120964"/>
          <a:ext cx="37980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Core problem</a:t>
          </a:r>
        </a:p>
      </dsp:txBody>
      <dsp:txXfrm>
        <a:off x="39" y="120964"/>
        <a:ext cx="3798093" cy="432000"/>
      </dsp:txXfrm>
    </dsp:sp>
    <dsp:sp modelId="{2F84BF71-C084-4FDE-AF9F-3BE47C9FFBE6}">
      <dsp:nvSpPr>
        <dsp:cNvPr id="0" name=""/>
        <dsp:cNvSpPr/>
      </dsp:nvSpPr>
      <dsp:spPr>
        <a:xfrm>
          <a:off x="39" y="552964"/>
          <a:ext cx="3798093" cy="2141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Devices (like security cameras) can connect and disconnect from the Azure IoT cloud.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Allow customers (on</a:t>
          </a:r>
          <a:r>
            <a:rPr lang="en-US" sz="1500" kern="1200">
              <a:latin typeface="Gill Sans MT" panose="020B0502020104020203"/>
            </a:rPr>
            <a:t> a cellphone</a:t>
          </a:r>
          <a:r>
            <a:rPr lang="en-US" sz="1500" kern="1200"/>
            <a:t> app or</a:t>
          </a:r>
          <a:r>
            <a:rPr lang="en-US" sz="1500" kern="1200">
              <a:latin typeface="Gill Sans MT" panose="020B0502020104020203"/>
            </a:rPr>
            <a:t> a backend</a:t>
          </a:r>
          <a:r>
            <a:rPr lang="en-US" sz="1500" kern="1200"/>
            <a:t> service) to receive notifications when device status changes.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Duplicates are allowed, ordering is not guaranteed.</a:t>
          </a:r>
        </a:p>
      </dsp:txBody>
      <dsp:txXfrm>
        <a:off x="39" y="552964"/>
        <a:ext cx="3798093" cy="2141100"/>
      </dsp:txXfrm>
    </dsp:sp>
    <dsp:sp modelId="{3C8CBF40-44B6-411F-9976-E865FD7D4067}">
      <dsp:nvSpPr>
        <dsp:cNvPr id="0" name=""/>
        <dsp:cNvSpPr/>
      </dsp:nvSpPr>
      <dsp:spPr>
        <a:xfrm>
          <a:off x="4329866" y="120964"/>
          <a:ext cx="37980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Scale</a:t>
          </a:r>
        </a:p>
      </dsp:txBody>
      <dsp:txXfrm>
        <a:off x="4329866" y="120964"/>
        <a:ext cx="3798093" cy="432000"/>
      </dsp:txXfrm>
    </dsp:sp>
    <dsp:sp modelId="{92941FA9-E80B-4E23-966F-FECE3E1C5C1E}">
      <dsp:nvSpPr>
        <dsp:cNvPr id="0" name=""/>
        <dsp:cNvSpPr/>
      </dsp:nvSpPr>
      <dsp:spPr>
        <a:xfrm>
          <a:off x="4329866" y="552964"/>
          <a:ext cx="3798093" cy="2141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Millions of devices can connect or disconnect at any time.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Thousands of </a:t>
          </a:r>
          <a:r>
            <a:rPr lang="en-US" sz="1500" kern="1200">
              <a:latin typeface="Gill Sans MT" panose="020B0502020104020203"/>
            </a:rPr>
            <a:t>servers can</a:t>
          </a:r>
          <a:r>
            <a:rPr lang="en-US" sz="1500" kern="1200"/>
            <a:t> failover at the same time.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Notification system as well and the backend database wouldn’t operate at this scale.</a:t>
          </a:r>
          <a:r>
            <a:rPr lang="en-US" sz="1500" kern="1200">
              <a:latin typeface="Gill Sans MT" panose="020B0502020104020203"/>
            </a:rPr>
            <a:t> </a:t>
          </a:r>
          <a:endParaRPr lang="en-US" sz="1500" kern="1200" dirty="0"/>
        </a:p>
      </dsp:txBody>
      <dsp:txXfrm>
        <a:off x="4329866" y="552964"/>
        <a:ext cx="3798093" cy="21411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08E4A-1129-4B38-9EC5-8D161261AB11}">
      <dsp:nvSpPr>
        <dsp:cNvPr id="0" name=""/>
        <dsp:cNvSpPr/>
      </dsp:nvSpPr>
      <dsp:spPr>
        <a:xfrm>
          <a:off x="39" y="61295"/>
          <a:ext cx="3798093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Components</a:t>
          </a:r>
        </a:p>
      </dsp:txBody>
      <dsp:txXfrm>
        <a:off x="39" y="61295"/>
        <a:ext cx="3798093" cy="518400"/>
      </dsp:txXfrm>
    </dsp:sp>
    <dsp:sp modelId="{2F84BF71-C084-4FDE-AF9F-3BE47C9FFBE6}">
      <dsp:nvSpPr>
        <dsp:cNvPr id="0" name=""/>
        <dsp:cNvSpPr/>
      </dsp:nvSpPr>
      <dsp:spPr>
        <a:xfrm>
          <a:off x="39" y="579695"/>
          <a:ext cx="3798093" cy="21740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Device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Service/In-memory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Database/Persistence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Client</a:t>
          </a:r>
        </a:p>
      </dsp:txBody>
      <dsp:txXfrm>
        <a:off x="39" y="579695"/>
        <a:ext cx="3798093" cy="2174039"/>
      </dsp:txXfrm>
    </dsp:sp>
    <dsp:sp modelId="{3C8CBF40-44B6-411F-9976-E865FD7D4067}">
      <dsp:nvSpPr>
        <dsp:cNvPr id="0" name=""/>
        <dsp:cNvSpPr/>
      </dsp:nvSpPr>
      <dsp:spPr>
        <a:xfrm>
          <a:off x="4329866" y="61295"/>
          <a:ext cx="3798093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States</a:t>
          </a:r>
        </a:p>
      </dsp:txBody>
      <dsp:txXfrm>
        <a:off x="4329866" y="61295"/>
        <a:ext cx="3798093" cy="518400"/>
      </dsp:txXfrm>
    </dsp:sp>
    <dsp:sp modelId="{92941FA9-E80B-4E23-966F-FECE3E1C5C1E}">
      <dsp:nvSpPr>
        <dsp:cNvPr id="0" name=""/>
        <dsp:cNvSpPr/>
      </dsp:nvSpPr>
      <dsp:spPr>
        <a:xfrm>
          <a:off x="4329866" y="579695"/>
          <a:ext cx="3798093" cy="21740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Connected/Disconnected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Notified/Pending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Last notification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Notifications received </a:t>
          </a:r>
        </a:p>
      </dsp:txBody>
      <dsp:txXfrm>
        <a:off x="4329866" y="579695"/>
        <a:ext cx="3798093" cy="21740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08E4A-1129-4B38-9EC5-8D161261AB11}">
      <dsp:nvSpPr>
        <dsp:cNvPr id="0" name=""/>
        <dsp:cNvSpPr/>
      </dsp:nvSpPr>
      <dsp:spPr>
        <a:xfrm>
          <a:off x="23" y="47011"/>
          <a:ext cx="2277889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Components</a:t>
          </a:r>
        </a:p>
      </dsp:txBody>
      <dsp:txXfrm>
        <a:off x="23" y="47011"/>
        <a:ext cx="2277889" cy="316800"/>
      </dsp:txXfrm>
    </dsp:sp>
    <dsp:sp modelId="{2F84BF71-C084-4FDE-AF9F-3BE47C9FFBE6}">
      <dsp:nvSpPr>
        <dsp:cNvPr id="0" name=""/>
        <dsp:cNvSpPr/>
      </dsp:nvSpPr>
      <dsp:spPr>
        <a:xfrm>
          <a:off x="23" y="363811"/>
          <a:ext cx="2277889" cy="1328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baseline="0"/>
            <a:t>Device 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Service/In-memory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Database/Persistence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Client/Notified-State</a:t>
          </a:r>
        </a:p>
      </dsp:txBody>
      <dsp:txXfrm>
        <a:off x="23" y="363811"/>
        <a:ext cx="2277889" cy="1328579"/>
      </dsp:txXfrm>
    </dsp:sp>
    <dsp:sp modelId="{3C8CBF40-44B6-411F-9976-E865FD7D4067}">
      <dsp:nvSpPr>
        <dsp:cNvPr id="0" name=""/>
        <dsp:cNvSpPr/>
      </dsp:nvSpPr>
      <dsp:spPr>
        <a:xfrm>
          <a:off x="2596817" y="47011"/>
          <a:ext cx="2277889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States</a:t>
          </a:r>
        </a:p>
      </dsp:txBody>
      <dsp:txXfrm>
        <a:off x="2596817" y="47011"/>
        <a:ext cx="2277889" cy="316800"/>
      </dsp:txXfrm>
    </dsp:sp>
    <dsp:sp modelId="{92941FA9-E80B-4E23-966F-FECE3E1C5C1E}">
      <dsp:nvSpPr>
        <dsp:cNvPr id="0" name=""/>
        <dsp:cNvSpPr/>
      </dsp:nvSpPr>
      <dsp:spPr>
        <a:xfrm>
          <a:off x="2596817" y="363811"/>
          <a:ext cx="2277889" cy="1328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Connected/Disconnected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Notified/Pending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Last notification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Notifications received </a:t>
          </a:r>
        </a:p>
      </dsp:txBody>
      <dsp:txXfrm>
        <a:off x="2596817" y="363811"/>
        <a:ext cx="2277889" cy="1328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2312292"/>
          </a:xfrm>
          <a:prstGeom prst="rect">
            <a:avLst/>
          </a:prstGeom>
        </p:spPr>
        <p:txBody>
          <a:bodyPr vert="horz" lIns="176516" tIns="88258" rIns="176516" bIns="88258" rtlCol="0"/>
          <a:lstStyle>
            <a:lvl1pPr algn="l">
              <a:defRPr sz="2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2312292"/>
          </a:xfrm>
          <a:prstGeom prst="rect">
            <a:avLst/>
          </a:prstGeom>
        </p:spPr>
        <p:txBody>
          <a:bodyPr vert="horz" lIns="176516" tIns="88258" rIns="176516" bIns="88258" rtlCol="0"/>
          <a:lstStyle>
            <a:lvl1pPr algn="r">
              <a:defRPr sz="2300"/>
            </a:lvl1pPr>
          </a:lstStyle>
          <a:p>
            <a:fld id="{AFD64107-C179-4C2D-81FA-9A5E53009217}" type="datetimeFigureOut">
              <a:rPr lang="en-US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166350" y="5761038"/>
            <a:ext cx="27647900" cy="15552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76516" tIns="88258" rIns="176516" bIns="8825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22178772"/>
            <a:ext cx="5852160" cy="18146268"/>
          </a:xfrm>
          <a:prstGeom prst="rect">
            <a:avLst/>
          </a:prstGeom>
        </p:spPr>
        <p:txBody>
          <a:bodyPr vert="horz" lIns="176516" tIns="88258" rIns="176516" bIns="8825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3773482"/>
            <a:ext cx="3169920" cy="2312286"/>
          </a:xfrm>
          <a:prstGeom prst="rect">
            <a:avLst/>
          </a:prstGeom>
        </p:spPr>
        <p:txBody>
          <a:bodyPr vert="horz" lIns="176516" tIns="88258" rIns="176516" bIns="88258" rtlCol="0" anchor="b"/>
          <a:lstStyle>
            <a:lvl1pPr algn="l">
              <a:defRPr sz="2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43773482"/>
            <a:ext cx="3169920" cy="2312286"/>
          </a:xfrm>
          <a:prstGeom prst="rect">
            <a:avLst/>
          </a:prstGeom>
        </p:spPr>
        <p:txBody>
          <a:bodyPr vert="horz" lIns="176516" tIns="88258" rIns="176516" bIns="88258" rtlCol="0" anchor="b"/>
          <a:lstStyle>
            <a:lvl1pPr algn="r">
              <a:defRPr sz="2300"/>
            </a:lvl1pPr>
          </a:lstStyle>
          <a:p>
            <a:fld id="{D384A879-AEF8-4730-A065-B1573AB11D7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7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I am Vaibhav from Azure IoT </a:t>
            </a:r>
          </a:p>
          <a:p>
            <a:endParaRPr lang="en-US" dirty="0"/>
          </a:p>
          <a:p>
            <a:r>
              <a:rPr lang="en-US" dirty="0"/>
              <a:t>Today I want to talk about how we use TLA+ to build cloud solutions that operate at IoT scale.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43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a security camera connects to the cloud it is online. </a:t>
            </a:r>
          </a:p>
          <a:p>
            <a:r>
              <a:rPr lang="en-US"/>
              <a:t>When it disconnects it is offline. </a:t>
            </a:r>
          </a:p>
          <a:p>
            <a:r>
              <a:rPr lang="en-US"/>
              <a:t>We wanted the customers to know about these events. </a:t>
            </a:r>
          </a:p>
          <a:p>
            <a:r>
              <a:rPr lang="en-US"/>
              <a:t>As notifications can arrive out of order, we also wanted to put a sequence number in notifications. </a:t>
            </a:r>
          </a:p>
          <a:p>
            <a:r>
              <a:rPr lang="en-US"/>
              <a:t>So that the customer can know the real order of events. </a:t>
            </a:r>
          </a:p>
          <a:p>
            <a:r>
              <a:rPr lang="en-US"/>
              <a:t>If the camera connected and disconnected and it is currently offline, an out of order delivery will make customer think it is online. </a:t>
            </a:r>
          </a:p>
          <a:p>
            <a:r>
              <a:rPr lang="en-US"/>
              <a:t>--------------------</a:t>
            </a:r>
          </a:p>
          <a:p>
            <a:r>
              <a:rPr lang="en-US"/>
              <a:t>This is a fairly simple problem to solve. </a:t>
            </a:r>
          </a:p>
          <a:p>
            <a:r>
              <a:rPr lang="en-US"/>
              <a:t>We can use a two phase approach, where we first update the database with device state change and then we send the notification and update the </a:t>
            </a:r>
          </a:p>
          <a:p>
            <a:r>
              <a:rPr lang="en-US"/>
              <a:t>Database again saying the notification has gone out. </a:t>
            </a:r>
          </a:p>
          <a:p>
            <a:endParaRPr lang="en-US"/>
          </a:p>
          <a:p>
            <a:r>
              <a:rPr lang="en-US"/>
              <a:t>--------------------</a:t>
            </a:r>
          </a:p>
          <a:p>
            <a:endParaRPr lang="en-US"/>
          </a:p>
          <a:p>
            <a:r>
              <a:rPr lang="en-US"/>
              <a:t>Scale makes it a complex problem. </a:t>
            </a:r>
          </a:p>
          <a:p>
            <a:r>
              <a:rPr lang="en-US"/>
              <a:t>Millions of devices can connect and disconnect at the same time, and thousands of servers can fail at once. </a:t>
            </a:r>
          </a:p>
          <a:p>
            <a:r>
              <a:rPr lang="en-US"/>
              <a:t>We can not overwhelm the backend database to the notification system during these events. </a:t>
            </a:r>
          </a:p>
          <a:p>
            <a:r>
              <a:rPr lang="en-US"/>
              <a:t>We can also not reduce availability of device connect by putting a database or notification in the critical path. </a:t>
            </a:r>
          </a:p>
          <a:p>
            <a:r>
              <a:rPr lang="en-US"/>
              <a:t>This makes it a much harder problem to solve. </a:t>
            </a:r>
          </a:p>
          <a:p>
            <a:endParaRPr lang="en-US"/>
          </a:p>
          <a:p>
            <a:r>
              <a:rPr lang="en-US"/>
              <a:t>-------------------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25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Let's look at the </a:t>
            </a:r>
            <a:r>
              <a:rPr lang="en-US">
                <a:cs typeface="Calibri"/>
              </a:rPr>
              <a:t>Rudimentary approach </a:t>
            </a:r>
            <a:r>
              <a:rPr lang="en-US" dirty="0">
                <a:cs typeface="Calibri"/>
              </a:rPr>
              <a:t>we </a:t>
            </a:r>
            <a:r>
              <a:rPr lang="en-US">
                <a:cs typeface="Calibri"/>
              </a:rPr>
              <a:t>started </a:t>
            </a:r>
            <a:r>
              <a:rPr lang="en-US" dirty="0">
                <a:cs typeface="Calibri"/>
              </a:rPr>
              <a:t>with.</a:t>
            </a:r>
            <a:r>
              <a:rPr lang="en-US">
                <a:cs typeface="Calibri"/>
              </a:rPr>
              <a:t> 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Any time the device state changes, the service first notifies the client and then at some point after sending the notification, updates the db. </a:t>
            </a:r>
          </a:p>
          <a:p>
            <a:r>
              <a:rPr lang="en-US" dirty="0">
                <a:cs typeface="Calibri"/>
              </a:rPr>
              <a:t>If the service fails, the standby takes over. </a:t>
            </a:r>
          </a:p>
          <a:p>
            <a:r>
              <a:rPr lang="en-US">
                <a:cs typeface="Calibri"/>
              </a:rPr>
              <a:t>And resumes </a:t>
            </a:r>
            <a:r>
              <a:rPr lang="en-US" dirty="0">
                <a:cs typeface="Calibri"/>
              </a:rPr>
              <a:t>the </a:t>
            </a:r>
            <a:r>
              <a:rPr lang="en-US">
                <a:cs typeface="Calibri"/>
              </a:rPr>
              <a:t>operation from there</a:t>
            </a:r>
            <a:r>
              <a:rPr lang="en-US" dirty="0">
                <a:cs typeface="Calibri"/>
              </a:rPr>
              <a:t>.</a:t>
            </a:r>
            <a:r>
              <a:rPr lang="en-US">
                <a:cs typeface="Calibri"/>
              </a:rPr>
              <a:t> 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03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Let’s look at a failure scenario. </a:t>
            </a:r>
          </a:p>
          <a:p>
            <a:r>
              <a:rPr lang="en-US">
                <a:cs typeface="Calibri"/>
              </a:rPr>
              <a:t>If the service fails before sending the notification, </a:t>
            </a:r>
          </a:p>
          <a:p>
            <a:r>
              <a:rPr lang="en-US">
                <a:cs typeface="Calibri"/>
              </a:rPr>
              <a:t>Things work fine and the new primary looks at the </a:t>
            </a:r>
            <a:r>
              <a:rPr lang="en-US" err="1">
                <a:cs typeface="Calibri"/>
              </a:rPr>
              <a:t>db</a:t>
            </a:r>
            <a:r>
              <a:rPr lang="en-US">
                <a:cs typeface="Calibri"/>
              </a:rPr>
              <a:t> and the device state.</a:t>
            </a:r>
          </a:p>
          <a:p>
            <a:r>
              <a:rPr lang="en-US">
                <a:cs typeface="Calibri"/>
              </a:rPr>
              <a:t>It sends the notification if needed.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4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Let’s look at a failure scenario. </a:t>
            </a:r>
          </a:p>
          <a:p>
            <a:r>
              <a:rPr lang="en-US">
                <a:cs typeface="Calibri"/>
              </a:rPr>
              <a:t>If the service fails before sending the notification, </a:t>
            </a:r>
          </a:p>
          <a:p>
            <a:r>
              <a:rPr lang="en-US">
                <a:cs typeface="Calibri"/>
              </a:rPr>
              <a:t>Things work fine and the new primary looks at the </a:t>
            </a:r>
            <a:r>
              <a:rPr lang="en-US" err="1">
                <a:cs typeface="Calibri"/>
              </a:rPr>
              <a:t>db</a:t>
            </a:r>
            <a:r>
              <a:rPr lang="en-US">
                <a:cs typeface="Calibri"/>
              </a:rPr>
              <a:t> and the device state.</a:t>
            </a:r>
          </a:p>
          <a:p>
            <a:r>
              <a:rPr lang="en-US">
                <a:cs typeface="Calibri"/>
              </a:rPr>
              <a:t>It sends the notification if needed.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15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Now let’s look at </a:t>
            </a:r>
            <a:r>
              <a:rPr lang="en-US" dirty="0">
                <a:cs typeface="Calibri"/>
              </a:rPr>
              <a:t>a </a:t>
            </a:r>
            <a:r>
              <a:rPr lang="en-US">
                <a:cs typeface="Calibri"/>
              </a:rPr>
              <a:t>race condition </a:t>
            </a:r>
            <a:r>
              <a:rPr lang="en-US" dirty="0">
                <a:cs typeface="Calibri"/>
              </a:rPr>
              <a:t>that can happen. 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96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40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TLA model has four transitions shown in the right </a:t>
            </a:r>
          </a:p>
          <a:p>
            <a:r>
              <a:rPr lang="en-US">
                <a:cs typeface="Calibri"/>
              </a:rPr>
              <a:t>Any time device can connect, disconnect, the notification can go out, </a:t>
            </a:r>
            <a:r>
              <a:rPr lang="en-US" err="1">
                <a:cs typeface="Calibri"/>
              </a:rPr>
              <a:t>db</a:t>
            </a:r>
            <a:r>
              <a:rPr lang="en-US">
                <a:cs typeface="Calibri"/>
              </a:rPr>
              <a:t> can get updated or the partition can move.</a:t>
            </a:r>
          </a:p>
          <a:p>
            <a:r>
              <a:rPr lang="en-US">
                <a:cs typeface="Calibri"/>
              </a:rPr>
              <a:t>On the left side I have the data structures representing each state.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82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When we run the model with the invariant saying the client must get notified about the eventual state of the device we see failure.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95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When we run the model with the invariant saying the client must get notified about the eventual state of the device we see failure.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53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5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Calibri"/>
              </a:rPr>
              <a:t>Let’s first understand what is IoT and what Azure IoT offers. </a:t>
            </a:r>
          </a:p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Billions of devices connect to cloud today. </a:t>
            </a:r>
          </a:p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These devices could be Smart bulb, Smart Plugs, Modern cars, Security Cameras, Oil Rigs. </a:t>
            </a:r>
          </a:p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After connecting to cloud they send massive amount of data. </a:t>
            </a:r>
          </a:p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The data is enriched, transformed and then it handed over to the storage layer. </a:t>
            </a:r>
          </a:p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From there the data is processed by AI models, Rule Engines and other services. </a:t>
            </a:r>
          </a:p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The processing of data results in action that goes back the device through the same channel.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BB4822-08FA-4ACE-A0FE-23159A244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882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00" dirty="0"/>
              <a:t>Let's look at the fix we applied for this issue. </a:t>
            </a:r>
          </a:p>
          <a:p>
            <a:r>
              <a:rPr lang="en-US" sz="2300" dirty="0"/>
              <a:t>We have high water mark and a hi-lo sequence generator per service instance. </a:t>
            </a:r>
          </a:p>
          <a:p>
            <a:r>
              <a:rPr lang="en-US" sz="2300" dirty="0"/>
              <a:t>We assign the next sequence to the next device event and keep track of sequence until which the notification has gone out. </a:t>
            </a:r>
          </a:p>
          <a:p>
            <a:r>
              <a:rPr lang="en-US" sz="2300" dirty="0"/>
              <a:t>When device connects the service updates the </a:t>
            </a:r>
            <a:r>
              <a:rPr lang="en-US" sz="2300" dirty="0" err="1"/>
              <a:t>db</a:t>
            </a:r>
            <a:r>
              <a:rPr lang="en-US" sz="2300" dirty="0"/>
              <a:t>, then sends the notification and at some point add the check pointer saying what notifications have gone out.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10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00" dirty="0"/>
              <a:t>In the case the if the service fails in between the new primary takes over from the last notified sequence number.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02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 model is similar with some minor change. 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invariant passes this time.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This about the cost of updating a TLA+ model vs debugging and then fixing such issue in production.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0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48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When we run the model with the invariant saying the client must get notified about the eventual state of the device we see failure.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76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90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21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Let’s first understand what is IoT and what Azure IoT offers.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Billions of devices connect to cloud today.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These devices could be Smart bulb, Smart Plugs, Modern cars, Security Cameras, Oil Rigs.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After connecting to cloud they send massive amount of data.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data is enriched, transformed and then it handed over to the storage layer.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From there the data is processed by AI models, Rule Engines and other services.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processing of data results in action that goes back the device through the same channel.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6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show a real example to explain how it works. </a:t>
            </a:r>
          </a:p>
          <a:p>
            <a:r>
              <a:rPr lang="en-US" dirty="0"/>
              <a:t>Let’s say a security camera sends and image. </a:t>
            </a:r>
          </a:p>
          <a:p>
            <a:r>
              <a:rPr lang="en-US" dirty="0"/>
              <a:t>Enrichment add the camera location details to the data.</a:t>
            </a:r>
          </a:p>
          <a:p>
            <a:r>
              <a:rPr lang="en-US" dirty="0"/>
              <a:t>AI model identifies objects in the image. </a:t>
            </a:r>
          </a:p>
          <a:p>
            <a:r>
              <a:rPr lang="en-US" dirty="0"/>
              <a:t>A rule engine finds a foreign object as intruder and decides to warn the intruder. </a:t>
            </a:r>
          </a:p>
          <a:p>
            <a:r>
              <a:rPr lang="en-US" dirty="0"/>
              <a:t>The command to run the warning goes back to the device through the same channel.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27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 said earlier, Billions of devices connect to the cloud sending large volume of amount of data. </a:t>
            </a:r>
          </a:p>
          <a:p>
            <a:r>
              <a:rPr lang="en-US" dirty="0"/>
              <a:t>Projections show exponential growth in future. 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92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Every project starts with understand of requirements,</a:t>
            </a:r>
            <a:endParaRPr lang="en-US"/>
          </a:p>
          <a:p>
            <a:r>
              <a:rPr lang="en-US">
                <a:cs typeface="Calibri"/>
              </a:rPr>
              <a:t>once we have clear set of requirements,</a:t>
            </a:r>
          </a:p>
          <a:p>
            <a:r>
              <a:rPr lang="en-US">
                <a:cs typeface="Calibri"/>
              </a:rPr>
              <a:t>we do an abstract design where we identify components we need to build, components we need to modify and interaction between them.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At this point we do the TLA+ modeling and update the design as needed to have a verified model. </a:t>
            </a:r>
          </a:p>
          <a:p>
            <a:r>
              <a:rPr lang="en-US">
                <a:cs typeface="Calibri"/>
              </a:rPr>
              <a:t>Then we do the estimates and if the project is funded it goes through the regular implement, test deploy cycle.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1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70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55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04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This was all theory</a:t>
            </a:r>
          </a:p>
          <a:p>
            <a:r>
              <a:rPr lang="en-US">
                <a:cs typeface="Calibri"/>
              </a:rPr>
              <a:t>Let’s look at a real example now. </a:t>
            </a:r>
          </a:p>
          <a:p>
            <a:r>
              <a:rPr lang="en-US">
                <a:cs typeface="Calibri"/>
              </a:rPr>
              <a:t>Let’s see what was the problem. </a:t>
            </a:r>
          </a:p>
          <a:p>
            <a:r>
              <a:rPr lang="en-US">
                <a:cs typeface="Calibri"/>
              </a:rPr>
              <a:t>What did we model, what did we verify. </a:t>
            </a:r>
          </a:p>
          <a:p>
            <a:r>
              <a:rPr lang="en-US">
                <a:cs typeface="Calibri"/>
              </a:rPr>
              <a:t>Let’s look at the full evolution of the design.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A879-AEF8-4730-A065-B1573AB11D7A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6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7C90-2A08-4097-8535-9C36CDD12F18}" type="datetime1">
              <a:rPr lang="en-US" smtClean="0"/>
              <a:t>9/9/2019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2C42-1AAE-45AE-8CAA-862BAAD9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1560033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8DE2748-D303-4805-BE5A-8270C908BC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217" y="2114031"/>
            <a:ext cx="10856912" cy="30777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96072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9835EE4-4613-4449-9D85-BB75B3BB2DC9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08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6.xml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comments" Target="../comments/commen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D00D5-0270-43E6-A040-82B7E0A56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03" y="863695"/>
            <a:ext cx="4654295" cy="3779995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Building Hyperscale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IOT Services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With TLA+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CC6A7-FE9C-4247-BD88-2D5D6DECFA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5" r="-1" b="-1"/>
          <a:stretch/>
        </p:blipFill>
        <p:spPr>
          <a:xfrm>
            <a:off x="702566" y="647808"/>
            <a:ext cx="6134963" cy="558177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3470B-E563-4C6E-9AE3-E94469B1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6106" y="6400800"/>
            <a:ext cx="10164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084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94B7-6FE5-47D3-BA3F-8BFA0FCD6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Device State Notifications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35070-457C-4146-849D-F33FA25F7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07DEF1-235E-4943-B139-2CE056F644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64963"/>
              </p:ext>
            </p:extLst>
          </p:nvPr>
        </p:nvGraphicFramePr>
        <p:xfrm>
          <a:off x="2032000" y="3323303"/>
          <a:ext cx="8128000" cy="2815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86A01-F480-4AFD-A757-BCA138B4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2FCCB5-D99E-422F-BBEF-13A5AE299D45}"/>
              </a:ext>
            </a:extLst>
          </p:cNvPr>
          <p:cNvGrpSpPr/>
          <p:nvPr/>
        </p:nvGrpSpPr>
        <p:grpSpPr>
          <a:xfrm>
            <a:off x="7741437" y="719667"/>
            <a:ext cx="3960178" cy="308485"/>
            <a:chOff x="3045369" y="1267385"/>
            <a:chExt cx="6232695" cy="414303"/>
          </a:xfrm>
        </p:grpSpPr>
        <p:grpSp>
          <p:nvGrpSpPr>
            <p:cNvPr id="8" name="Group 196">
              <a:extLst>
                <a:ext uri="{FF2B5EF4-FFF2-40B4-BE49-F238E27FC236}">
                  <a16:creationId xmlns:a16="http://schemas.microsoft.com/office/drawing/2014/main" id="{EC0149AC-BB61-488C-8C9F-17976448329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9206" y="1267385"/>
              <a:ext cx="206310" cy="393126"/>
              <a:chOff x="7261" y="805"/>
              <a:chExt cx="127" cy="242"/>
            </a:xfrm>
          </p:grpSpPr>
          <p:sp>
            <p:nvSpPr>
              <p:cNvPr id="41" name="Freeform 197">
                <a:extLst>
                  <a:ext uri="{FF2B5EF4-FFF2-40B4-BE49-F238E27FC236}">
                    <a16:creationId xmlns:a16="http://schemas.microsoft.com/office/drawing/2014/main" id="{B30D0D7F-9693-4E8C-AEDD-70A3656EEF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2" name="Freeform 198">
                <a:extLst>
                  <a:ext uri="{FF2B5EF4-FFF2-40B4-BE49-F238E27FC236}">
                    <a16:creationId xmlns:a16="http://schemas.microsoft.com/office/drawing/2014/main" id="{A39D8759-5934-4CFD-9A68-BD56CD147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" name="Freeform 199">
                <a:extLst>
                  <a:ext uri="{FF2B5EF4-FFF2-40B4-BE49-F238E27FC236}">
                    <a16:creationId xmlns:a16="http://schemas.microsoft.com/office/drawing/2014/main" id="{68BE6942-21C5-469D-8FFE-D8D659CC3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4" name="Freeform 200">
                <a:extLst>
                  <a:ext uri="{FF2B5EF4-FFF2-40B4-BE49-F238E27FC236}">
                    <a16:creationId xmlns:a16="http://schemas.microsoft.com/office/drawing/2014/main" id="{E5F290C4-7F76-4613-B6BC-644C08E17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5" name="Oval 201">
                <a:extLst>
                  <a:ext uri="{FF2B5EF4-FFF2-40B4-BE49-F238E27FC236}">
                    <a16:creationId xmlns:a16="http://schemas.microsoft.com/office/drawing/2014/main" id="{70268F41-81A0-4B34-BF2E-608B4A4C0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6" name="Oval 202">
                <a:extLst>
                  <a:ext uri="{FF2B5EF4-FFF2-40B4-BE49-F238E27FC236}">
                    <a16:creationId xmlns:a16="http://schemas.microsoft.com/office/drawing/2014/main" id="{22DA421F-206B-4741-87F0-C842E6455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7" name="Oval 203">
                <a:extLst>
                  <a:ext uri="{FF2B5EF4-FFF2-40B4-BE49-F238E27FC236}">
                    <a16:creationId xmlns:a16="http://schemas.microsoft.com/office/drawing/2014/main" id="{0EF10F60-C2F7-4CC0-B61B-E2F61A5FB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33782D58-AD33-46FD-910C-C6468B43AD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3805" y="1356882"/>
              <a:ext cx="410873" cy="214135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C6209BB4-53BF-41F8-947D-E6326B6EDB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203" y="1325175"/>
              <a:ext cx="444074" cy="277547"/>
            </a:xfrm>
            <a:custGeom>
              <a:avLst/>
              <a:gdLst>
                <a:gd name="T0" fmla="*/ 208 w 208"/>
                <a:gd name="T1" fmla="*/ 54 h 130"/>
                <a:gd name="T2" fmla="*/ 208 w 208"/>
                <a:gd name="T3" fmla="*/ 130 h 130"/>
                <a:gd name="T4" fmla="*/ 0 w 208"/>
                <a:gd name="T5" fmla="*/ 130 h 130"/>
                <a:gd name="T6" fmla="*/ 0 w 208"/>
                <a:gd name="T7" fmla="*/ 54 h 130"/>
                <a:gd name="T8" fmla="*/ 40 w 208"/>
                <a:gd name="T9" fmla="*/ 24 h 130"/>
                <a:gd name="T10" fmla="*/ 40 w 208"/>
                <a:gd name="T11" fmla="*/ 54 h 130"/>
                <a:gd name="T12" fmla="*/ 85 w 208"/>
                <a:gd name="T13" fmla="*/ 24 h 130"/>
                <a:gd name="T14" fmla="*/ 85 w 208"/>
                <a:gd name="T15" fmla="*/ 54 h 130"/>
                <a:gd name="T16" fmla="*/ 208 w 208"/>
                <a:gd name="T17" fmla="*/ 54 h 130"/>
                <a:gd name="T18" fmla="*/ 163 w 208"/>
                <a:gd name="T19" fmla="*/ 54 h 130"/>
                <a:gd name="T20" fmla="*/ 153 w 208"/>
                <a:gd name="T21" fmla="*/ 0 h 130"/>
                <a:gd name="T22" fmla="*/ 144 w 208"/>
                <a:gd name="T23" fmla="*/ 0 h 130"/>
                <a:gd name="T24" fmla="*/ 136 w 208"/>
                <a:gd name="T25" fmla="*/ 54 h 130"/>
                <a:gd name="T26" fmla="*/ 200 w 208"/>
                <a:gd name="T27" fmla="*/ 54 h 130"/>
                <a:gd name="T28" fmla="*/ 189 w 208"/>
                <a:gd name="T29" fmla="*/ 0 h 130"/>
                <a:gd name="T30" fmla="*/ 180 w 208"/>
                <a:gd name="T31" fmla="*/ 0 h 130"/>
                <a:gd name="T32" fmla="*/ 171 w 208"/>
                <a:gd name="T33" fmla="*/ 54 h 130"/>
                <a:gd name="T34" fmla="*/ 30 w 208"/>
                <a:gd name="T35" fmla="*/ 77 h 130"/>
                <a:gd name="T36" fmla="*/ 19 w 208"/>
                <a:gd name="T37" fmla="*/ 77 h 130"/>
                <a:gd name="T38" fmla="*/ 19 w 208"/>
                <a:gd name="T39" fmla="*/ 88 h 130"/>
                <a:gd name="T40" fmla="*/ 30 w 208"/>
                <a:gd name="T41" fmla="*/ 88 h 130"/>
                <a:gd name="T42" fmla="*/ 30 w 208"/>
                <a:gd name="T43" fmla="*/ 77 h 130"/>
                <a:gd name="T44" fmla="*/ 69 w 208"/>
                <a:gd name="T45" fmla="*/ 77 h 130"/>
                <a:gd name="T46" fmla="*/ 59 w 208"/>
                <a:gd name="T47" fmla="*/ 77 h 130"/>
                <a:gd name="T48" fmla="*/ 59 w 208"/>
                <a:gd name="T49" fmla="*/ 88 h 130"/>
                <a:gd name="T50" fmla="*/ 69 w 208"/>
                <a:gd name="T51" fmla="*/ 88 h 130"/>
                <a:gd name="T52" fmla="*/ 69 w 208"/>
                <a:gd name="T53" fmla="*/ 77 h 130"/>
                <a:gd name="T54" fmla="*/ 109 w 208"/>
                <a:gd name="T55" fmla="*/ 77 h 130"/>
                <a:gd name="T56" fmla="*/ 99 w 208"/>
                <a:gd name="T57" fmla="*/ 77 h 130"/>
                <a:gd name="T58" fmla="*/ 99 w 208"/>
                <a:gd name="T59" fmla="*/ 88 h 130"/>
                <a:gd name="T60" fmla="*/ 109 w 208"/>
                <a:gd name="T61" fmla="*/ 88 h 130"/>
                <a:gd name="T62" fmla="*/ 109 w 208"/>
                <a:gd name="T63" fmla="*/ 77 h 130"/>
                <a:gd name="T64" fmla="*/ 149 w 208"/>
                <a:gd name="T65" fmla="*/ 77 h 130"/>
                <a:gd name="T66" fmla="*/ 139 w 208"/>
                <a:gd name="T67" fmla="*/ 77 h 130"/>
                <a:gd name="T68" fmla="*/ 139 w 208"/>
                <a:gd name="T69" fmla="*/ 88 h 130"/>
                <a:gd name="T70" fmla="*/ 149 w 208"/>
                <a:gd name="T71" fmla="*/ 88 h 130"/>
                <a:gd name="T72" fmla="*/ 149 w 208"/>
                <a:gd name="T73" fmla="*/ 77 h 130"/>
                <a:gd name="T74" fmla="*/ 189 w 208"/>
                <a:gd name="T75" fmla="*/ 77 h 130"/>
                <a:gd name="T76" fmla="*/ 179 w 208"/>
                <a:gd name="T77" fmla="*/ 77 h 130"/>
                <a:gd name="T78" fmla="*/ 179 w 208"/>
                <a:gd name="T79" fmla="*/ 88 h 130"/>
                <a:gd name="T80" fmla="*/ 189 w 208"/>
                <a:gd name="T81" fmla="*/ 88 h 130"/>
                <a:gd name="T82" fmla="*/ 189 w 208"/>
                <a:gd name="T83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130">
                  <a:moveTo>
                    <a:pt x="208" y="54"/>
                  </a:moveTo>
                  <a:lnTo>
                    <a:pt x="208" y="130"/>
                  </a:lnTo>
                  <a:lnTo>
                    <a:pt x="0" y="130"/>
                  </a:lnTo>
                  <a:lnTo>
                    <a:pt x="0" y="54"/>
                  </a:lnTo>
                  <a:lnTo>
                    <a:pt x="40" y="24"/>
                  </a:lnTo>
                  <a:lnTo>
                    <a:pt x="40" y="54"/>
                  </a:lnTo>
                  <a:lnTo>
                    <a:pt x="85" y="24"/>
                  </a:lnTo>
                  <a:lnTo>
                    <a:pt x="85" y="54"/>
                  </a:lnTo>
                  <a:lnTo>
                    <a:pt x="208" y="54"/>
                  </a:lnTo>
                  <a:moveTo>
                    <a:pt x="163" y="54"/>
                  </a:moveTo>
                  <a:lnTo>
                    <a:pt x="153" y="0"/>
                  </a:lnTo>
                  <a:lnTo>
                    <a:pt x="144" y="0"/>
                  </a:lnTo>
                  <a:lnTo>
                    <a:pt x="136" y="54"/>
                  </a:lnTo>
                  <a:moveTo>
                    <a:pt x="200" y="54"/>
                  </a:moveTo>
                  <a:lnTo>
                    <a:pt x="189" y="0"/>
                  </a:lnTo>
                  <a:lnTo>
                    <a:pt x="180" y="0"/>
                  </a:lnTo>
                  <a:lnTo>
                    <a:pt x="171" y="54"/>
                  </a:lnTo>
                  <a:moveTo>
                    <a:pt x="30" y="77"/>
                  </a:moveTo>
                  <a:lnTo>
                    <a:pt x="19" y="77"/>
                  </a:lnTo>
                  <a:lnTo>
                    <a:pt x="19" y="88"/>
                  </a:lnTo>
                  <a:lnTo>
                    <a:pt x="30" y="88"/>
                  </a:lnTo>
                  <a:lnTo>
                    <a:pt x="30" y="77"/>
                  </a:lnTo>
                  <a:moveTo>
                    <a:pt x="69" y="77"/>
                  </a:moveTo>
                  <a:lnTo>
                    <a:pt x="59" y="77"/>
                  </a:lnTo>
                  <a:lnTo>
                    <a:pt x="59" y="88"/>
                  </a:lnTo>
                  <a:lnTo>
                    <a:pt x="69" y="88"/>
                  </a:lnTo>
                  <a:lnTo>
                    <a:pt x="69" y="77"/>
                  </a:lnTo>
                  <a:moveTo>
                    <a:pt x="109" y="77"/>
                  </a:moveTo>
                  <a:lnTo>
                    <a:pt x="99" y="77"/>
                  </a:lnTo>
                  <a:lnTo>
                    <a:pt x="99" y="88"/>
                  </a:lnTo>
                  <a:lnTo>
                    <a:pt x="109" y="88"/>
                  </a:lnTo>
                  <a:lnTo>
                    <a:pt x="109" y="77"/>
                  </a:lnTo>
                  <a:moveTo>
                    <a:pt x="149" y="77"/>
                  </a:moveTo>
                  <a:lnTo>
                    <a:pt x="139" y="77"/>
                  </a:lnTo>
                  <a:lnTo>
                    <a:pt x="139" y="88"/>
                  </a:lnTo>
                  <a:lnTo>
                    <a:pt x="149" y="88"/>
                  </a:lnTo>
                  <a:lnTo>
                    <a:pt x="149" y="77"/>
                  </a:lnTo>
                  <a:moveTo>
                    <a:pt x="189" y="77"/>
                  </a:moveTo>
                  <a:lnTo>
                    <a:pt x="179" y="77"/>
                  </a:lnTo>
                  <a:lnTo>
                    <a:pt x="179" y="88"/>
                  </a:lnTo>
                  <a:lnTo>
                    <a:pt x="189" y="88"/>
                  </a:lnTo>
                  <a:lnTo>
                    <a:pt x="189" y="77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AE9EBAC9-3059-46BF-B00A-AD66554F605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00598" y="1308967"/>
              <a:ext cx="419900" cy="341169"/>
              <a:chOff x="5458" y="3157"/>
              <a:chExt cx="304" cy="247"/>
            </a:xfrm>
          </p:grpSpPr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96D2C614-5400-4B21-BB01-637FE6FF1A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21" y="3157"/>
                <a:ext cx="241" cy="247"/>
              </a:xfrm>
              <a:custGeom>
                <a:avLst/>
                <a:gdLst>
                  <a:gd name="T0" fmla="*/ 35 w 334"/>
                  <a:gd name="T1" fmla="*/ 160 h 341"/>
                  <a:gd name="T2" fmla="*/ 35 w 334"/>
                  <a:gd name="T3" fmla="*/ 61 h 341"/>
                  <a:gd name="T4" fmla="*/ 60 w 334"/>
                  <a:gd name="T5" fmla="*/ 36 h 341"/>
                  <a:gd name="T6" fmla="*/ 266 w 334"/>
                  <a:gd name="T7" fmla="*/ 36 h 341"/>
                  <a:gd name="T8" fmla="*/ 291 w 334"/>
                  <a:gd name="T9" fmla="*/ 61 h 341"/>
                  <a:gd name="T10" fmla="*/ 291 w 334"/>
                  <a:gd name="T11" fmla="*/ 273 h 341"/>
                  <a:gd name="T12" fmla="*/ 266 w 334"/>
                  <a:gd name="T13" fmla="*/ 298 h 341"/>
                  <a:gd name="T14" fmla="*/ 266 w 334"/>
                  <a:gd name="T15" fmla="*/ 298 h 341"/>
                  <a:gd name="T16" fmla="*/ 84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5 w 334"/>
                  <a:gd name="T35" fmla="*/ 0 h 341"/>
                  <a:gd name="T36" fmla="*/ 255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5 w 334"/>
                  <a:gd name="T59" fmla="*/ 78 h 341"/>
                  <a:gd name="T60" fmla="*/ 0 w 334"/>
                  <a:gd name="T61" fmla="*/ 78 h 341"/>
                  <a:gd name="T62" fmla="*/ 35 w 334"/>
                  <a:gd name="T63" fmla="*/ 121 h 341"/>
                  <a:gd name="T64" fmla="*/ 0 w 334"/>
                  <a:gd name="T65" fmla="*/ 121 h 341"/>
                  <a:gd name="T66" fmla="*/ 35 w 334"/>
                  <a:gd name="T67" fmla="*/ 163 h 341"/>
                  <a:gd name="T68" fmla="*/ 0 w 334"/>
                  <a:gd name="T69" fmla="*/ 163 h 341"/>
                  <a:gd name="T70" fmla="*/ 121 w 334"/>
                  <a:gd name="T71" fmla="*/ 298 h 341"/>
                  <a:gd name="T72" fmla="*/ 121 w 334"/>
                  <a:gd name="T73" fmla="*/ 341 h 341"/>
                  <a:gd name="T74" fmla="*/ 163 w 334"/>
                  <a:gd name="T75" fmla="*/ 341 h 341"/>
                  <a:gd name="T76" fmla="*/ 163 w 334"/>
                  <a:gd name="T77" fmla="*/ 298 h 341"/>
                  <a:gd name="T78" fmla="*/ 206 w 334"/>
                  <a:gd name="T79" fmla="*/ 298 h 341"/>
                  <a:gd name="T80" fmla="*/ 206 w 334"/>
                  <a:gd name="T81" fmla="*/ 341 h 341"/>
                  <a:gd name="T82" fmla="*/ 255 w 334"/>
                  <a:gd name="T83" fmla="*/ 298 h 341"/>
                  <a:gd name="T84" fmla="*/ 255 w 334"/>
                  <a:gd name="T85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341">
                    <a:moveTo>
                      <a:pt x="35" y="160"/>
                    </a:moveTo>
                    <a:cubicBezTo>
                      <a:pt x="35" y="65"/>
                      <a:pt x="35" y="61"/>
                      <a:pt x="35" y="61"/>
                    </a:cubicBezTo>
                    <a:cubicBezTo>
                      <a:pt x="35" y="45"/>
                      <a:pt x="48" y="36"/>
                      <a:pt x="60" y="36"/>
                    </a:cubicBezTo>
                    <a:cubicBezTo>
                      <a:pt x="266" y="36"/>
                      <a:pt x="266" y="36"/>
                      <a:pt x="266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6" y="298"/>
                    </a:cubicBezTo>
                    <a:cubicBezTo>
                      <a:pt x="266" y="298"/>
                      <a:pt x="266" y="298"/>
                      <a:pt x="266" y="298"/>
                    </a:cubicBezTo>
                    <a:cubicBezTo>
                      <a:pt x="161" y="298"/>
                      <a:pt x="110" y="298"/>
                      <a:pt x="84" y="298"/>
                    </a:cubicBezTo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5" y="0"/>
                    </a:moveTo>
                    <a:cubicBezTo>
                      <a:pt x="255" y="36"/>
                      <a:pt x="255" y="36"/>
                      <a:pt x="255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5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5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5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5" y="298"/>
                    </a:moveTo>
                    <a:cubicBezTo>
                      <a:pt x="255" y="341"/>
                      <a:pt x="255" y="341"/>
                      <a:pt x="255" y="341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B78FEC1F-7B76-4BCA-AD8B-02A13084D6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8" y="3262"/>
                <a:ext cx="138" cy="141"/>
              </a:xfrm>
              <a:custGeom>
                <a:avLst/>
                <a:gdLst>
                  <a:gd name="T0" fmla="*/ 153 w 191"/>
                  <a:gd name="T1" fmla="*/ 171 h 195"/>
                  <a:gd name="T2" fmla="*/ 35 w 191"/>
                  <a:gd name="T3" fmla="*/ 171 h 195"/>
                  <a:gd name="T4" fmla="*/ 21 w 191"/>
                  <a:gd name="T5" fmla="*/ 156 h 195"/>
                  <a:gd name="T6" fmla="*/ 21 w 191"/>
                  <a:gd name="T7" fmla="*/ 35 h 195"/>
                  <a:gd name="T8" fmla="*/ 35 w 191"/>
                  <a:gd name="T9" fmla="*/ 20 h 195"/>
                  <a:gd name="T10" fmla="*/ 153 w 191"/>
                  <a:gd name="T11" fmla="*/ 20 h 195"/>
                  <a:gd name="T12" fmla="*/ 167 w 191"/>
                  <a:gd name="T13" fmla="*/ 35 h 195"/>
                  <a:gd name="T14" fmla="*/ 167 w 191"/>
                  <a:gd name="T15" fmla="*/ 156 h 195"/>
                  <a:gd name="T16" fmla="*/ 153 w 191"/>
                  <a:gd name="T17" fmla="*/ 171 h 195"/>
                  <a:gd name="T18" fmla="*/ 45 w 191"/>
                  <a:gd name="T19" fmla="*/ 20 h 195"/>
                  <a:gd name="T20" fmla="*/ 45 w 191"/>
                  <a:gd name="T21" fmla="*/ 0 h 195"/>
                  <a:gd name="T22" fmla="*/ 69 w 191"/>
                  <a:gd name="T23" fmla="*/ 20 h 195"/>
                  <a:gd name="T24" fmla="*/ 69 w 191"/>
                  <a:gd name="T25" fmla="*/ 0 h 195"/>
                  <a:gd name="T26" fmla="*/ 94 w 191"/>
                  <a:gd name="T27" fmla="*/ 0 h 195"/>
                  <a:gd name="T28" fmla="*/ 94 w 191"/>
                  <a:gd name="T29" fmla="*/ 20 h 195"/>
                  <a:gd name="T30" fmla="*/ 118 w 191"/>
                  <a:gd name="T31" fmla="*/ 0 h 195"/>
                  <a:gd name="T32" fmla="*/ 118 w 191"/>
                  <a:gd name="T33" fmla="*/ 20 h 195"/>
                  <a:gd name="T34" fmla="*/ 146 w 191"/>
                  <a:gd name="T35" fmla="*/ 0 h 195"/>
                  <a:gd name="T36" fmla="*/ 146 w 191"/>
                  <a:gd name="T37" fmla="*/ 20 h 195"/>
                  <a:gd name="T38" fmla="*/ 191 w 191"/>
                  <a:gd name="T39" fmla="*/ 45 h 195"/>
                  <a:gd name="T40" fmla="*/ 167 w 191"/>
                  <a:gd name="T41" fmla="*/ 45 h 195"/>
                  <a:gd name="T42" fmla="*/ 191 w 191"/>
                  <a:gd name="T43" fmla="*/ 69 h 195"/>
                  <a:gd name="T44" fmla="*/ 167 w 191"/>
                  <a:gd name="T45" fmla="*/ 69 h 195"/>
                  <a:gd name="T46" fmla="*/ 191 w 191"/>
                  <a:gd name="T47" fmla="*/ 93 h 195"/>
                  <a:gd name="T48" fmla="*/ 167 w 191"/>
                  <a:gd name="T49" fmla="*/ 93 h 195"/>
                  <a:gd name="T50" fmla="*/ 191 w 191"/>
                  <a:gd name="T51" fmla="*/ 122 h 195"/>
                  <a:gd name="T52" fmla="*/ 167 w 191"/>
                  <a:gd name="T53" fmla="*/ 122 h 195"/>
                  <a:gd name="T54" fmla="*/ 191 w 191"/>
                  <a:gd name="T55" fmla="*/ 146 h 195"/>
                  <a:gd name="T56" fmla="*/ 167 w 191"/>
                  <a:gd name="T57" fmla="*/ 146 h 195"/>
                  <a:gd name="T58" fmla="*/ 21 w 191"/>
                  <a:gd name="T59" fmla="*/ 45 h 195"/>
                  <a:gd name="T60" fmla="*/ 0 w 191"/>
                  <a:gd name="T61" fmla="*/ 45 h 195"/>
                  <a:gd name="T62" fmla="*/ 21 w 191"/>
                  <a:gd name="T63" fmla="*/ 69 h 195"/>
                  <a:gd name="T64" fmla="*/ 0 w 191"/>
                  <a:gd name="T65" fmla="*/ 69 h 195"/>
                  <a:gd name="T66" fmla="*/ 21 w 191"/>
                  <a:gd name="T67" fmla="*/ 93 h 195"/>
                  <a:gd name="T68" fmla="*/ 0 w 191"/>
                  <a:gd name="T69" fmla="*/ 93 h 195"/>
                  <a:gd name="T70" fmla="*/ 21 w 191"/>
                  <a:gd name="T71" fmla="*/ 122 h 195"/>
                  <a:gd name="T72" fmla="*/ 0 w 191"/>
                  <a:gd name="T73" fmla="*/ 122 h 195"/>
                  <a:gd name="T74" fmla="*/ 21 w 191"/>
                  <a:gd name="T75" fmla="*/ 146 h 195"/>
                  <a:gd name="T76" fmla="*/ 0 w 191"/>
                  <a:gd name="T77" fmla="*/ 146 h 195"/>
                  <a:gd name="T78" fmla="*/ 45 w 191"/>
                  <a:gd name="T79" fmla="*/ 171 h 195"/>
                  <a:gd name="T80" fmla="*/ 45 w 191"/>
                  <a:gd name="T81" fmla="*/ 195 h 195"/>
                  <a:gd name="T82" fmla="*/ 69 w 191"/>
                  <a:gd name="T83" fmla="*/ 171 h 195"/>
                  <a:gd name="T84" fmla="*/ 69 w 191"/>
                  <a:gd name="T85" fmla="*/ 195 h 195"/>
                  <a:gd name="T86" fmla="*/ 94 w 191"/>
                  <a:gd name="T87" fmla="*/ 195 h 195"/>
                  <a:gd name="T88" fmla="*/ 94 w 191"/>
                  <a:gd name="T89" fmla="*/ 171 h 195"/>
                  <a:gd name="T90" fmla="*/ 118 w 191"/>
                  <a:gd name="T91" fmla="*/ 171 h 195"/>
                  <a:gd name="T92" fmla="*/ 118 w 191"/>
                  <a:gd name="T93" fmla="*/ 195 h 195"/>
                  <a:gd name="T94" fmla="*/ 146 w 191"/>
                  <a:gd name="T95" fmla="*/ 171 h 195"/>
                  <a:gd name="T96" fmla="*/ 146 w 191"/>
                  <a:gd name="T9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195">
                    <a:moveTo>
                      <a:pt x="153" y="171"/>
                    </a:moveTo>
                    <a:cubicBezTo>
                      <a:pt x="35" y="171"/>
                      <a:pt x="35" y="171"/>
                      <a:pt x="35" y="171"/>
                    </a:cubicBezTo>
                    <a:cubicBezTo>
                      <a:pt x="28" y="171"/>
                      <a:pt x="21" y="163"/>
                      <a:pt x="21" y="156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26"/>
                      <a:pt x="28" y="20"/>
                      <a:pt x="35" y="20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62" y="20"/>
                      <a:pt x="167" y="26"/>
                      <a:pt x="167" y="35"/>
                    </a:cubicBezTo>
                    <a:cubicBezTo>
                      <a:pt x="167" y="156"/>
                      <a:pt x="167" y="156"/>
                      <a:pt x="167" y="156"/>
                    </a:cubicBezTo>
                    <a:cubicBezTo>
                      <a:pt x="167" y="163"/>
                      <a:pt x="162" y="171"/>
                      <a:pt x="153" y="171"/>
                    </a:cubicBezTo>
                    <a:close/>
                    <a:moveTo>
                      <a:pt x="45" y="20"/>
                    </a:moveTo>
                    <a:cubicBezTo>
                      <a:pt x="45" y="0"/>
                      <a:pt x="45" y="0"/>
                      <a:pt x="45" y="0"/>
                    </a:cubicBezTo>
                    <a:moveTo>
                      <a:pt x="69" y="20"/>
                    </a:moveTo>
                    <a:cubicBezTo>
                      <a:pt x="69" y="0"/>
                      <a:pt x="69" y="0"/>
                      <a:pt x="69" y="0"/>
                    </a:cubicBezTo>
                    <a:moveTo>
                      <a:pt x="94" y="0"/>
                    </a:moveTo>
                    <a:cubicBezTo>
                      <a:pt x="94" y="20"/>
                      <a:pt x="94" y="20"/>
                      <a:pt x="94" y="20"/>
                    </a:cubicBezTo>
                    <a:moveTo>
                      <a:pt x="118" y="0"/>
                    </a:moveTo>
                    <a:cubicBezTo>
                      <a:pt x="118" y="20"/>
                      <a:pt x="118" y="20"/>
                      <a:pt x="118" y="20"/>
                    </a:cubicBezTo>
                    <a:moveTo>
                      <a:pt x="146" y="0"/>
                    </a:moveTo>
                    <a:cubicBezTo>
                      <a:pt x="146" y="20"/>
                      <a:pt x="146" y="20"/>
                      <a:pt x="146" y="20"/>
                    </a:cubicBezTo>
                    <a:moveTo>
                      <a:pt x="191" y="45"/>
                    </a:moveTo>
                    <a:cubicBezTo>
                      <a:pt x="167" y="45"/>
                      <a:pt x="167" y="45"/>
                      <a:pt x="167" y="45"/>
                    </a:cubicBezTo>
                    <a:moveTo>
                      <a:pt x="191" y="69"/>
                    </a:moveTo>
                    <a:cubicBezTo>
                      <a:pt x="167" y="69"/>
                      <a:pt x="167" y="69"/>
                      <a:pt x="167" y="69"/>
                    </a:cubicBezTo>
                    <a:moveTo>
                      <a:pt x="191" y="93"/>
                    </a:moveTo>
                    <a:cubicBezTo>
                      <a:pt x="167" y="93"/>
                      <a:pt x="167" y="93"/>
                      <a:pt x="167" y="93"/>
                    </a:cubicBezTo>
                    <a:moveTo>
                      <a:pt x="191" y="122"/>
                    </a:moveTo>
                    <a:cubicBezTo>
                      <a:pt x="167" y="122"/>
                      <a:pt x="167" y="122"/>
                      <a:pt x="167" y="122"/>
                    </a:cubicBezTo>
                    <a:moveTo>
                      <a:pt x="191" y="146"/>
                    </a:moveTo>
                    <a:cubicBezTo>
                      <a:pt x="167" y="146"/>
                      <a:pt x="167" y="146"/>
                      <a:pt x="167" y="146"/>
                    </a:cubicBezTo>
                    <a:moveTo>
                      <a:pt x="21" y="45"/>
                    </a:moveTo>
                    <a:cubicBezTo>
                      <a:pt x="0" y="45"/>
                      <a:pt x="0" y="45"/>
                      <a:pt x="0" y="45"/>
                    </a:cubicBezTo>
                    <a:moveTo>
                      <a:pt x="21" y="69"/>
                    </a:moveTo>
                    <a:cubicBezTo>
                      <a:pt x="0" y="69"/>
                      <a:pt x="0" y="69"/>
                      <a:pt x="0" y="69"/>
                    </a:cubicBezTo>
                    <a:moveTo>
                      <a:pt x="21" y="93"/>
                    </a:moveTo>
                    <a:cubicBezTo>
                      <a:pt x="0" y="93"/>
                      <a:pt x="0" y="93"/>
                      <a:pt x="0" y="93"/>
                    </a:cubicBezTo>
                    <a:moveTo>
                      <a:pt x="21" y="122"/>
                    </a:moveTo>
                    <a:cubicBezTo>
                      <a:pt x="0" y="122"/>
                      <a:pt x="0" y="122"/>
                      <a:pt x="0" y="122"/>
                    </a:cubicBezTo>
                    <a:moveTo>
                      <a:pt x="21" y="146"/>
                    </a:moveTo>
                    <a:cubicBezTo>
                      <a:pt x="0" y="146"/>
                      <a:pt x="0" y="146"/>
                      <a:pt x="0" y="146"/>
                    </a:cubicBezTo>
                    <a:moveTo>
                      <a:pt x="45" y="171"/>
                    </a:moveTo>
                    <a:cubicBezTo>
                      <a:pt x="45" y="195"/>
                      <a:pt x="45" y="195"/>
                      <a:pt x="45" y="195"/>
                    </a:cubicBezTo>
                    <a:moveTo>
                      <a:pt x="69" y="171"/>
                    </a:moveTo>
                    <a:cubicBezTo>
                      <a:pt x="69" y="195"/>
                      <a:pt x="69" y="195"/>
                      <a:pt x="69" y="195"/>
                    </a:cubicBezTo>
                    <a:moveTo>
                      <a:pt x="94" y="195"/>
                    </a:moveTo>
                    <a:cubicBezTo>
                      <a:pt x="94" y="171"/>
                      <a:pt x="94" y="171"/>
                      <a:pt x="94" y="171"/>
                    </a:cubicBezTo>
                    <a:moveTo>
                      <a:pt x="118" y="171"/>
                    </a:moveTo>
                    <a:cubicBezTo>
                      <a:pt x="118" y="195"/>
                      <a:pt x="118" y="195"/>
                      <a:pt x="118" y="195"/>
                    </a:cubicBezTo>
                    <a:moveTo>
                      <a:pt x="146" y="171"/>
                    </a:moveTo>
                    <a:cubicBezTo>
                      <a:pt x="146" y="195"/>
                      <a:pt x="146" y="195"/>
                      <a:pt x="146" y="195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D554C4F-659A-49C1-A880-33607F1CAB75}"/>
                </a:ext>
              </a:extLst>
            </p:cNvPr>
            <p:cNvGrpSpPr/>
            <p:nvPr/>
          </p:nvGrpSpPr>
          <p:grpSpPr>
            <a:xfrm>
              <a:off x="8442679" y="1409745"/>
              <a:ext cx="404917" cy="236437"/>
              <a:chOff x="11030366" y="2382953"/>
              <a:chExt cx="397040" cy="231838"/>
            </a:xfrm>
          </p:grpSpPr>
          <p:sp>
            <p:nvSpPr>
              <p:cNvPr id="37" name="Freeform 77">
                <a:extLst>
                  <a:ext uri="{FF2B5EF4-FFF2-40B4-BE49-F238E27FC236}">
                    <a16:creationId xmlns:a16="http://schemas.microsoft.com/office/drawing/2014/main" id="{68F24991-B7B8-4DB1-8E4C-CEBB17ACD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0366" y="2382953"/>
                <a:ext cx="397040" cy="231838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8" name="Freeform 78">
                <a:extLst>
                  <a:ext uri="{FF2B5EF4-FFF2-40B4-BE49-F238E27FC236}">
                    <a16:creationId xmlns:a16="http://schemas.microsoft.com/office/drawing/2014/main" id="{16AB04B1-CAEC-4525-9491-5C601B36F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19168" y="2439871"/>
                <a:ext cx="19436" cy="20824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3" name="car" title="Icon of a car">
              <a:extLst>
                <a:ext uri="{FF2B5EF4-FFF2-40B4-BE49-F238E27FC236}">
                  <a16:creationId xmlns:a16="http://schemas.microsoft.com/office/drawing/2014/main" id="{F963AF14-4FF5-47C0-ACB9-BAC3993AEB9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45369" y="1331648"/>
              <a:ext cx="345306" cy="264602"/>
            </a:xfrm>
            <a:custGeom>
              <a:avLst/>
              <a:gdLst>
                <a:gd name="T0" fmla="*/ 349 w 360"/>
                <a:gd name="T1" fmla="*/ 148 h 276"/>
                <a:gd name="T2" fmla="*/ 349 w 360"/>
                <a:gd name="T3" fmla="*/ 252 h 276"/>
                <a:gd name="T4" fmla="*/ 14 w 360"/>
                <a:gd name="T5" fmla="*/ 252 h 276"/>
                <a:gd name="T6" fmla="*/ 14 w 360"/>
                <a:gd name="T7" fmla="*/ 149 h 276"/>
                <a:gd name="T8" fmla="*/ 51 w 360"/>
                <a:gd name="T9" fmla="*/ 43 h 276"/>
                <a:gd name="T10" fmla="*/ 94 w 360"/>
                <a:gd name="T11" fmla="*/ 0 h 276"/>
                <a:gd name="T12" fmla="*/ 268 w 360"/>
                <a:gd name="T13" fmla="*/ 0 h 276"/>
                <a:gd name="T14" fmla="*/ 311 w 360"/>
                <a:gd name="T15" fmla="*/ 43 h 276"/>
                <a:gd name="T16" fmla="*/ 349 w 360"/>
                <a:gd name="T17" fmla="*/ 148 h 276"/>
                <a:gd name="T18" fmla="*/ 77 w 360"/>
                <a:gd name="T19" fmla="*/ 174 h 276"/>
                <a:gd name="T20" fmla="*/ 91 w 360"/>
                <a:gd name="T21" fmla="*/ 160 h 276"/>
                <a:gd name="T22" fmla="*/ 77 w 360"/>
                <a:gd name="T23" fmla="*/ 145 h 276"/>
                <a:gd name="T24" fmla="*/ 63 w 360"/>
                <a:gd name="T25" fmla="*/ 160 h 276"/>
                <a:gd name="T26" fmla="*/ 77 w 360"/>
                <a:gd name="T27" fmla="*/ 174 h 276"/>
                <a:gd name="T28" fmla="*/ 14 w 360"/>
                <a:gd name="T29" fmla="*/ 252 h 276"/>
                <a:gd name="T30" fmla="*/ 14 w 360"/>
                <a:gd name="T31" fmla="*/ 260 h 276"/>
                <a:gd name="T32" fmla="*/ 30 w 360"/>
                <a:gd name="T33" fmla="*/ 276 h 276"/>
                <a:gd name="T34" fmla="*/ 50 w 360"/>
                <a:gd name="T35" fmla="*/ 276 h 276"/>
                <a:gd name="T36" fmla="*/ 67 w 360"/>
                <a:gd name="T37" fmla="*/ 260 h 276"/>
                <a:gd name="T38" fmla="*/ 67 w 360"/>
                <a:gd name="T39" fmla="*/ 252 h 276"/>
                <a:gd name="T40" fmla="*/ 295 w 360"/>
                <a:gd name="T41" fmla="*/ 252 h 276"/>
                <a:gd name="T42" fmla="*/ 295 w 360"/>
                <a:gd name="T43" fmla="*/ 260 h 276"/>
                <a:gd name="T44" fmla="*/ 312 w 360"/>
                <a:gd name="T45" fmla="*/ 276 h 276"/>
                <a:gd name="T46" fmla="*/ 332 w 360"/>
                <a:gd name="T47" fmla="*/ 276 h 276"/>
                <a:gd name="T48" fmla="*/ 349 w 360"/>
                <a:gd name="T49" fmla="*/ 260 h 276"/>
                <a:gd name="T50" fmla="*/ 349 w 360"/>
                <a:gd name="T51" fmla="*/ 252 h 276"/>
                <a:gd name="T52" fmla="*/ 283 w 360"/>
                <a:gd name="T53" fmla="*/ 174 h 276"/>
                <a:gd name="T54" fmla="*/ 297 w 360"/>
                <a:gd name="T55" fmla="*/ 160 h 276"/>
                <a:gd name="T56" fmla="*/ 283 w 360"/>
                <a:gd name="T57" fmla="*/ 145 h 276"/>
                <a:gd name="T58" fmla="*/ 268 w 360"/>
                <a:gd name="T59" fmla="*/ 160 h 276"/>
                <a:gd name="T60" fmla="*/ 283 w 360"/>
                <a:gd name="T61" fmla="*/ 174 h 276"/>
                <a:gd name="T62" fmla="*/ 245 w 360"/>
                <a:gd name="T63" fmla="*/ 252 h 276"/>
                <a:gd name="T64" fmla="*/ 245 w 360"/>
                <a:gd name="T65" fmla="*/ 222 h 276"/>
                <a:gd name="T66" fmla="*/ 229 w 360"/>
                <a:gd name="T67" fmla="*/ 197 h 276"/>
                <a:gd name="T68" fmla="*/ 133 w 360"/>
                <a:gd name="T69" fmla="*/ 197 h 276"/>
                <a:gd name="T70" fmla="*/ 117 w 360"/>
                <a:gd name="T71" fmla="*/ 222 h 276"/>
                <a:gd name="T72" fmla="*/ 117 w 360"/>
                <a:gd name="T73" fmla="*/ 252 h 276"/>
                <a:gd name="T74" fmla="*/ 0 w 360"/>
                <a:gd name="T75" fmla="*/ 75 h 276"/>
                <a:gd name="T76" fmla="*/ 16 w 360"/>
                <a:gd name="T77" fmla="*/ 75 h 276"/>
                <a:gd name="T78" fmla="*/ 32 w 360"/>
                <a:gd name="T79" fmla="*/ 96 h 276"/>
                <a:gd name="T80" fmla="*/ 330 w 360"/>
                <a:gd name="T81" fmla="*/ 96 h 276"/>
                <a:gd name="T82" fmla="*/ 345 w 360"/>
                <a:gd name="T83" fmla="*/ 75 h 276"/>
                <a:gd name="T84" fmla="*/ 360 w 360"/>
                <a:gd name="T85" fmla="*/ 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276">
                  <a:moveTo>
                    <a:pt x="349" y="148"/>
                  </a:moveTo>
                  <a:cubicBezTo>
                    <a:pt x="349" y="252"/>
                    <a:pt x="349" y="252"/>
                    <a:pt x="349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9" y="19"/>
                    <a:pt x="70" y="0"/>
                    <a:pt x="9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2" y="0"/>
                    <a:pt x="304" y="19"/>
                    <a:pt x="311" y="43"/>
                  </a:cubicBezTo>
                  <a:lnTo>
                    <a:pt x="349" y="148"/>
                  </a:lnTo>
                  <a:close/>
                  <a:moveTo>
                    <a:pt x="77" y="174"/>
                  </a:moveTo>
                  <a:cubicBezTo>
                    <a:pt x="85" y="174"/>
                    <a:pt x="91" y="167"/>
                    <a:pt x="91" y="160"/>
                  </a:cubicBezTo>
                  <a:cubicBezTo>
                    <a:pt x="91" y="152"/>
                    <a:pt x="85" y="145"/>
                    <a:pt x="77" y="145"/>
                  </a:cubicBezTo>
                  <a:cubicBezTo>
                    <a:pt x="69" y="145"/>
                    <a:pt x="63" y="152"/>
                    <a:pt x="63" y="160"/>
                  </a:cubicBezTo>
                  <a:cubicBezTo>
                    <a:pt x="63" y="167"/>
                    <a:pt x="69" y="174"/>
                    <a:pt x="77" y="174"/>
                  </a:cubicBezTo>
                  <a:close/>
                  <a:moveTo>
                    <a:pt x="14" y="252"/>
                  </a:moveTo>
                  <a:cubicBezTo>
                    <a:pt x="14" y="260"/>
                    <a:pt x="14" y="260"/>
                    <a:pt x="14" y="260"/>
                  </a:cubicBezTo>
                  <a:cubicBezTo>
                    <a:pt x="14" y="269"/>
                    <a:pt x="21" y="276"/>
                    <a:pt x="3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9" y="276"/>
                    <a:pt x="67" y="269"/>
                    <a:pt x="67" y="260"/>
                  </a:cubicBezTo>
                  <a:cubicBezTo>
                    <a:pt x="67" y="252"/>
                    <a:pt x="67" y="252"/>
                    <a:pt x="67" y="252"/>
                  </a:cubicBezTo>
                  <a:moveTo>
                    <a:pt x="295" y="252"/>
                  </a:moveTo>
                  <a:cubicBezTo>
                    <a:pt x="295" y="260"/>
                    <a:pt x="295" y="260"/>
                    <a:pt x="295" y="260"/>
                  </a:cubicBezTo>
                  <a:cubicBezTo>
                    <a:pt x="295" y="269"/>
                    <a:pt x="303" y="276"/>
                    <a:pt x="312" y="276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41" y="276"/>
                    <a:pt x="349" y="269"/>
                    <a:pt x="349" y="260"/>
                  </a:cubicBezTo>
                  <a:cubicBezTo>
                    <a:pt x="349" y="252"/>
                    <a:pt x="349" y="252"/>
                    <a:pt x="349" y="252"/>
                  </a:cubicBezTo>
                  <a:moveTo>
                    <a:pt x="283" y="174"/>
                  </a:moveTo>
                  <a:cubicBezTo>
                    <a:pt x="290" y="174"/>
                    <a:pt x="297" y="167"/>
                    <a:pt x="297" y="160"/>
                  </a:cubicBezTo>
                  <a:cubicBezTo>
                    <a:pt x="297" y="152"/>
                    <a:pt x="290" y="145"/>
                    <a:pt x="283" y="145"/>
                  </a:cubicBezTo>
                  <a:cubicBezTo>
                    <a:pt x="275" y="145"/>
                    <a:pt x="268" y="152"/>
                    <a:pt x="268" y="160"/>
                  </a:cubicBezTo>
                  <a:cubicBezTo>
                    <a:pt x="268" y="167"/>
                    <a:pt x="275" y="174"/>
                    <a:pt x="283" y="174"/>
                  </a:cubicBezTo>
                  <a:close/>
                  <a:moveTo>
                    <a:pt x="245" y="252"/>
                  </a:moveTo>
                  <a:cubicBezTo>
                    <a:pt x="245" y="222"/>
                    <a:pt x="245" y="222"/>
                    <a:pt x="245" y="222"/>
                  </a:cubicBezTo>
                  <a:cubicBezTo>
                    <a:pt x="229" y="197"/>
                    <a:pt x="229" y="197"/>
                    <a:pt x="229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7" y="252"/>
                    <a:pt x="117" y="252"/>
                    <a:pt x="117" y="252"/>
                  </a:cubicBezTo>
                  <a:moveTo>
                    <a:pt x="0" y="75"/>
                  </a:moveTo>
                  <a:cubicBezTo>
                    <a:pt x="16" y="75"/>
                    <a:pt x="16" y="75"/>
                    <a:pt x="16" y="75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60" y="75"/>
                    <a:pt x="360" y="75"/>
                    <a:pt x="360" y="75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B22B540-08E5-49F5-A08D-80F4C1B535A6}"/>
                </a:ext>
              </a:extLst>
            </p:cNvPr>
            <p:cNvGrpSpPr/>
            <p:nvPr/>
          </p:nvGrpSpPr>
          <p:grpSpPr>
            <a:xfrm>
              <a:off x="5630044" y="1291307"/>
              <a:ext cx="510527" cy="321077"/>
              <a:chOff x="5955969" y="1176009"/>
              <a:chExt cx="285776" cy="179728"/>
            </a:xfrm>
            <a:noFill/>
          </p:grpSpPr>
          <p:sp>
            <p:nvSpPr>
              <p:cNvPr id="34" name="mobility">
                <a:extLst>
                  <a:ext uri="{FF2B5EF4-FFF2-40B4-BE49-F238E27FC236}">
                    <a16:creationId xmlns:a16="http://schemas.microsoft.com/office/drawing/2014/main" id="{617EB41B-D21F-4431-A5A9-ADF7D3D92EF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66453" y="1176009"/>
                <a:ext cx="175292" cy="179728"/>
              </a:xfrm>
              <a:custGeom>
                <a:avLst/>
                <a:gdLst>
                  <a:gd name="T0" fmla="*/ 152 w 237"/>
                  <a:gd name="T1" fmla="*/ 141 h 243"/>
                  <a:gd name="T2" fmla="*/ 0 w 237"/>
                  <a:gd name="T3" fmla="*/ 141 h 243"/>
                  <a:gd name="T4" fmla="*/ 0 w 237"/>
                  <a:gd name="T5" fmla="*/ 0 h 243"/>
                  <a:gd name="T6" fmla="*/ 188 w 237"/>
                  <a:gd name="T7" fmla="*/ 0 h 243"/>
                  <a:gd name="T8" fmla="*/ 188 w 237"/>
                  <a:gd name="T9" fmla="*/ 102 h 243"/>
                  <a:gd name="T10" fmla="*/ 90 w 237"/>
                  <a:gd name="T11" fmla="*/ 116 h 243"/>
                  <a:gd name="T12" fmla="*/ 102 w 237"/>
                  <a:gd name="T13" fmla="*/ 116 h 243"/>
                  <a:gd name="T14" fmla="*/ 152 w 237"/>
                  <a:gd name="T15" fmla="*/ 120 h 243"/>
                  <a:gd name="T16" fmla="*/ 237 w 237"/>
                  <a:gd name="T17" fmla="*/ 120 h 243"/>
                  <a:gd name="T18" fmla="*/ 152 w 237"/>
                  <a:gd name="T19" fmla="*/ 205 h 243"/>
                  <a:gd name="T20" fmla="*/ 237 w 237"/>
                  <a:gd name="T21" fmla="*/ 205 h 243"/>
                  <a:gd name="T22" fmla="*/ 189 w 237"/>
                  <a:gd name="T23" fmla="*/ 225 h 243"/>
                  <a:gd name="T24" fmla="*/ 200 w 237"/>
                  <a:gd name="T25" fmla="*/ 225 h 243"/>
                  <a:gd name="T26" fmla="*/ 237 w 237"/>
                  <a:gd name="T27" fmla="*/ 170 h 243"/>
                  <a:gd name="T28" fmla="*/ 237 w 237"/>
                  <a:gd name="T29" fmla="*/ 102 h 243"/>
                  <a:gd name="T30" fmla="*/ 152 w 237"/>
                  <a:gd name="T31" fmla="*/ 102 h 243"/>
                  <a:gd name="T32" fmla="*/ 152 w 237"/>
                  <a:gd name="T33" fmla="*/ 243 h 243"/>
                  <a:gd name="T34" fmla="*/ 237 w 237"/>
                  <a:gd name="T35" fmla="*/ 243 h 243"/>
                  <a:gd name="T36" fmla="*/ 237 w 237"/>
                  <a:gd name="T37" fmla="*/ 17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43">
                    <a:moveTo>
                      <a:pt x="152" y="141"/>
                    </a:moveTo>
                    <a:lnTo>
                      <a:pt x="0" y="141"/>
                    </a:lnTo>
                    <a:lnTo>
                      <a:pt x="0" y="0"/>
                    </a:lnTo>
                    <a:lnTo>
                      <a:pt x="188" y="0"/>
                    </a:lnTo>
                    <a:lnTo>
                      <a:pt x="188" y="102"/>
                    </a:lnTo>
                    <a:moveTo>
                      <a:pt x="90" y="116"/>
                    </a:moveTo>
                    <a:lnTo>
                      <a:pt x="102" y="116"/>
                    </a:lnTo>
                    <a:moveTo>
                      <a:pt x="152" y="120"/>
                    </a:moveTo>
                    <a:lnTo>
                      <a:pt x="237" y="120"/>
                    </a:lnTo>
                    <a:moveTo>
                      <a:pt x="152" y="205"/>
                    </a:moveTo>
                    <a:lnTo>
                      <a:pt x="237" y="205"/>
                    </a:lnTo>
                    <a:moveTo>
                      <a:pt x="189" y="225"/>
                    </a:moveTo>
                    <a:lnTo>
                      <a:pt x="200" y="225"/>
                    </a:lnTo>
                    <a:moveTo>
                      <a:pt x="237" y="170"/>
                    </a:moveTo>
                    <a:lnTo>
                      <a:pt x="237" y="102"/>
                    </a:lnTo>
                    <a:lnTo>
                      <a:pt x="152" y="102"/>
                    </a:lnTo>
                    <a:lnTo>
                      <a:pt x="152" y="243"/>
                    </a:lnTo>
                    <a:lnTo>
                      <a:pt x="237" y="243"/>
                    </a:lnTo>
                    <a:lnTo>
                      <a:pt x="237" y="170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CB810A8-90E1-4C49-93AC-A44422DAC12C}"/>
                  </a:ext>
                </a:extLst>
              </p:cNvPr>
              <p:cNvSpPr/>
              <p:nvPr/>
            </p:nvSpPr>
            <p:spPr bwMode="auto">
              <a:xfrm>
                <a:off x="6039077" y="1238860"/>
                <a:ext cx="74330" cy="68334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 err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6" name="laptop">
                <a:extLst>
                  <a:ext uri="{FF2B5EF4-FFF2-40B4-BE49-F238E27FC236}">
                    <a16:creationId xmlns:a16="http://schemas.microsoft.com/office/drawing/2014/main" id="{A7F81FD5-1C85-437C-8215-43B6B25A0BD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955969" y="1241246"/>
                <a:ext cx="190085" cy="113163"/>
              </a:xfrm>
              <a:custGeom>
                <a:avLst/>
                <a:gdLst>
                  <a:gd name="T0" fmla="*/ 212 w 257"/>
                  <a:gd name="T1" fmla="*/ 107 h 153"/>
                  <a:gd name="T2" fmla="*/ 43 w 257"/>
                  <a:gd name="T3" fmla="*/ 107 h 153"/>
                  <a:gd name="T4" fmla="*/ 43 w 257"/>
                  <a:gd name="T5" fmla="*/ 0 h 153"/>
                  <a:gd name="T6" fmla="*/ 212 w 257"/>
                  <a:gd name="T7" fmla="*/ 0 h 153"/>
                  <a:gd name="T8" fmla="*/ 212 w 257"/>
                  <a:gd name="T9" fmla="*/ 107 h 153"/>
                  <a:gd name="T10" fmla="*/ 43 w 257"/>
                  <a:gd name="T11" fmla="*/ 107 h 153"/>
                  <a:gd name="T12" fmla="*/ 0 w 257"/>
                  <a:gd name="T13" fmla="*/ 153 h 153"/>
                  <a:gd name="T14" fmla="*/ 257 w 257"/>
                  <a:gd name="T15" fmla="*/ 153 h 153"/>
                  <a:gd name="T16" fmla="*/ 212 w 257"/>
                  <a:gd name="T17" fmla="*/ 10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153">
                    <a:moveTo>
                      <a:pt x="212" y="107"/>
                    </a:moveTo>
                    <a:lnTo>
                      <a:pt x="43" y="107"/>
                    </a:lnTo>
                    <a:lnTo>
                      <a:pt x="43" y="0"/>
                    </a:lnTo>
                    <a:lnTo>
                      <a:pt x="212" y="0"/>
                    </a:lnTo>
                    <a:lnTo>
                      <a:pt x="212" y="107"/>
                    </a:lnTo>
                    <a:moveTo>
                      <a:pt x="43" y="107"/>
                    </a:moveTo>
                    <a:lnTo>
                      <a:pt x="0" y="153"/>
                    </a:lnTo>
                    <a:lnTo>
                      <a:pt x="257" y="153"/>
                    </a:lnTo>
                    <a:lnTo>
                      <a:pt x="212" y="107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1A0378E-EF44-4625-AEA4-33F58A8D0366}"/>
                </a:ext>
              </a:extLst>
            </p:cNvPr>
            <p:cNvGrpSpPr/>
            <p:nvPr/>
          </p:nvGrpSpPr>
          <p:grpSpPr>
            <a:xfrm>
              <a:off x="9136007" y="1277412"/>
              <a:ext cx="142057" cy="404276"/>
              <a:chOff x="4990745" y="2685821"/>
              <a:chExt cx="144221" cy="410434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52BEDD29-E3A5-40FA-A0BB-91DA799BA8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398" y="2802730"/>
                <a:ext cx="122914" cy="293525"/>
              </a:xfrm>
              <a:custGeom>
                <a:avLst/>
                <a:gdLst>
                  <a:gd name="T0" fmla="*/ 470 w 540"/>
                  <a:gd name="T1" fmla="*/ 84 h 1296"/>
                  <a:gd name="T2" fmla="*/ 266 w 540"/>
                  <a:gd name="T3" fmla="*/ 154 h 1296"/>
                  <a:gd name="T4" fmla="*/ 62 w 540"/>
                  <a:gd name="T5" fmla="*/ 84 h 1296"/>
                  <a:gd name="T6" fmla="*/ 266 w 540"/>
                  <a:gd name="T7" fmla="*/ 14 h 1296"/>
                  <a:gd name="T8" fmla="*/ 470 w 540"/>
                  <a:gd name="T9" fmla="*/ 84 h 1296"/>
                  <a:gd name="T10" fmla="*/ 266 w 540"/>
                  <a:gd name="T11" fmla="*/ 0 h 1296"/>
                  <a:gd name="T12" fmla="*/ 36 w 540"/>
                  <a:gd name="T13" fmla="*/ 82 h 1296"/>
                  <a:gd name="T14" fmla="*/ 266 w 540"/>
                  <a:gd name="T15" fmla="*/ 164 h 1296"/>
                  <a:gd name="T16" fmla="*/ 496 w 540"/>
                  <a:gd name="T17" fmla="*/ 82 h 1296"/>
                  <a:gd name="T18" fmla="*/ 266 w 540"/>
                  <a:gd name="T19" fmla="*/ 0 h 1296"/>
                  <a:gd name="T20" fmla="*/ 36 w 540"/>
                  <a:gd name="T21" fmla="*/ 80 h 1296"/>
                  <a:gd name="T22" fmla="*/ 36 w 540"/>
                  <a:gd name="T23" fmla="*/ 708 h 1296"/>
                  <a:gd name="T24" fmla="*/ 0 w 540"/>
                  <a:gd name="T25" fmla="*/ 1170 h 1296"/>
                  <a:gd name="T26" fmla="*/ 270 w 540"/>
                  <a:gd name="T27" fmla="*/ 1296 h 1296"/>
                  <a:gd name="T28" fmla="*/ 540 w 540"/>
                  <a:gd name="T29" fmla="*/ 1170 h 1296"/>
                  <a:gd name="T30" fmla="*/ 504 w 540"/>
                  <a:gd name="T31" fmla="*/ 652 h 1296"/>
                  <a:gd name="T32" fmla="*/ 496 w 540"/>
                  <a:gd name="T33" fmla="*/ 80 h 1296"/>
                  <a:gd name="T34" fmla="*/ 10 w 540"/>
                  <a:gd name="T35" fmla="*/ 1040 h 1296"/>
                  <a:gd name="T36" fmla="*/ 267 w 540"/>
                  <a:gd name="T37" fmla="*/ 1164 h 1296"/>
                  <a:gd name="T38" fmla="*/ 524 w 540"/>
                  <a:gd name="T39" fmla="*/ 1040 h 1296"/>
                  <a:gd name="T40" fmla="*/ 38 w 540"/>
                  <a:gd name="T41" fmla="*/ 164 h 1296"/>
                  <a:gd name="T42" fmla="*/ 267 w 540"/>
                  <a:gd name="T43" fmla="*/ 250 h 1296"/>
                  <a:gd name="T44" fmla="*/ 496 w 540"/>
                  <a:gd name="T45" fmla="*/ 16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0" h="1296">
                    <a:moveTo>
                      <a:pt x="470" y="84"/>
                    </a:moveTo>
                    <a:cubicBezTo>
                      <a:pt x="470" y="123"/>
                      <a:pt x="379" y="154"/>
                      <a:pt x="266" y="154"/>
                    </a:cubicBezTo>
                    <a:cubicBezTo>
                      <a:pt x="153" y="154"/>
                      <a:pt x="62" y="123"/>
                      <a:pt x="62" y="84"/>
                    </a:cubicBezTo>
                    <a:cubicBezTo>
                      <a:pt x="62" y="45"/>
                      <a:pt x="153" y="14"/>
                      <a:pt x="266" y="14"/>
                    </a:cubicBezTo>
                    <a:cubicBezTo>
                      <a:pt x="379" y="14"/>
                      <a:pt x="470" y="45"/>
                      <a:pt x="470" y="84"/>
                    </a:cubicBezTo>
                    <a:close/>
                    <a:moveTo>
                      <a:pt x="266" y="0"/>
                    </a:moveTo>
                    <a:cubicBezTo>
                      <a:pt x="139" y="0"/>
                      <a:pt x="36" y="37"/>
                      <a:pt x="36" y="82"/>
                    </a:cubicBezTo>
                    <a:cubicBezTo>
                      <a:pt x="36" y="127"/>
                      <a:pt x="139" y="164"/>
                      <a:pt x="266" y="164"/>
                    </a:cubicBezTo>
                    <a:cubicBezTo>
                      <a:pt x="393" y="164"/>
                      <a:pt x="496" y="127"/>
                      <a:pt x="496" y="82"/>
                    </a:cubicBezTo>
                    <a:cubicBezTo>
                      <a:pt x="496" y="37"/>
                      <a:pt x="393" y="0"/>
                      <a:pt x="266" y="0"/>
                    </a:cubicBezTo>
                    <a:close/>
                    <a:moveTo>
                      <a:pt x="36" y="80"/>
                    </a:moveTo>
                    <a:cubicBezTo>
                      <a:pt x="36" y="80"/>
                      <a:pt x="40" y="640"/>
                      <a:pt x="36" y="708"/>
                    </a:cubicBezTo>
                    <a:cubicBezTo>
                      <a:pt x="32" y="776"/>
                      <a:pt x="0" y="1170"/>
                      <a:pt x="0" y="1170"/>
                    </a:cubicBezTo>
                    <a:cubicBezTo>
                      <a:pt x="0" y="1240"/>
                      <a:pt x="121" y="1296"/>
                      <a:pt x="270" y="1296"/>
                    </a:cubicBezTo>
                    <a:cubicBezTo>
                      <a:pt x="419" y="1296"/>
                      <a:pt x="540" y="1240"/>
                      <a:pt x="540" y="1170"/>
                    </a:cubicBezTo>
                    <a:cubicBezTo>
                      <a:pt x="540" y="1170"/>
                      <a:pt x="504" y="748"/>
                      <a:pt x="504" y="652"/>
                    </a:cubicBezTo>
                    <a:cubicBezTo>
                      <a:pt x="504" y="556"/>
                      <a:pt x="496" y="80"/>
                      <a:pt x="496" y="80"/>
                    </a:cubicBezTo>
                    <a:moveTo>
                      <a:pt x="10" y="1040"/>
                    </a:moveTo>
                    <a:cubicBezTo>
                      <a:pt x="10" y="1108"/>
                      <a:pt x="125" y="1164"/>
                      <a:pt x="267" y="1164"/>
                    </a:cubicBezTo>
                    <a:cubicBezTo>
                      <a:pt x="409" y="1164"/>
                      <a:pt x="524" y="1108"/>
                      <a:pt x="524" y="1040"/>
                    </a:cubicBezTo>
                    <a:moveTo>
                      <a:pt x="38" y="164"/>
                    </a:moveTo>
                    <a:cubicBezTo>
                      <a:pt x="38" y="211"/>
                      <a:pt x="141" y="250"/>
                      <a:pt x="267" y="250"/>
                    </a:cubicBezTo>
                    <a:cubicBezTo>
                      <a:pt x="393" y="250"/>
                      <a:pt x="496" y="211"/>
                      <a:pt x="496" y="164"/>
                    </a:cubicBezTo>
                  </a:path>
                </a:pathLst>
              </a:custGeom>
              <a:noFill/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4658" tIns="99726" rIns="124658" bIns="997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63557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5FC8C44-343E-4A11-BAA6-AD6ADFA48A67}"/>
                  </a:ext>
                </a:extLst>
              </p:cNvPr>
              <p:cNvGrpSpPr/>
              <p:nvPr/>
            </p:nvGrpSpPr>
            <p:grpSpPr>
              <a:xfrm rot="16200000">
                <a:off x="5024487" y="2652079"/>
                <a:ext cx="76737" cy="144221"/>
                <a:chOff x="2866921" y="3947319"/>
                <a:chExt cx="103684" cy="194866"/>
              </a:xfrm>
            </p:grpSpPr>
            <p:sp>
              <p:nvSpPr>
                <p:cNvPr id="32" name="Oval 5">
                  <a:extLst>
                    <a:ext uri="{FF2B5EF4-FFF2-40B4-BE49-F238E27FC236}">
                      <a16:creationId xmlns:a16="http://schemas.microsoft.com/office/drawing/2014/main" id="{DE56C1CA-48A4-4A55-98A8-6319529842E9}"/>
                    </a:ext>
                  </a:extLst>
                </p:cNvPr>
                <p:cNvSpPr/>
                <p:nvPr/>
              </p:nvSpPr>
              <p:spPr bwMode="auto">
                <a:xfrm>
                  <a:off x="2904207" y="3947319"/>
                  <a:ext cx="66398" cy="194866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5">
                  <a:extLst>
                    <a:ext uri="{FF2B5EF4-FFF2-40B4-BE49-F238E27FC236}">
                      <a16:creationId xmlns:a16="http://schemas.microsoft.com/office/drawing/2014/main" id="{3D9EB3E6-D576-4918-A2C0-94D069A13591}"/>
                    </a:ext>
                  </a:extLst>
                </p:cNvPr>
                <p:cNvSpPr/>
                <p:nvPr/>
              </p:nvSpPr>
              <p:spPr bwMode="auto">
                <a:xfrm>
                  <a:off x="2866921" y="3977662"/>
                  <a:ext cx="45720" cy="134180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" name="Group 4">
              <a:extLst>
                <a:ext uri="{FF2B5EF4-FFF2-40B4-BE49-F238E27FC236}">
                  <a16:creationId xmlns:a16="http://schemas.microsoft.com/office/drawing/2014/main" id="{4852CC33-207C-4B7D-B153-581890819E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45602" y="1371963"/>
              <a:ext cx="408667" cy="251486"/>
              <a:chOff x="5597" y="3096"/>
              <a:chExt cx="546" cy="336"/>
            </a:xfrm>
          </p:grpSpPr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id="{631EB470-086D-4E60-82EA-D8694CF01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4084EE13-5C3A-456C-9A96-736F72142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337"/>
                <a:ext cx="80" cy="95"/>
              </a:xfrm>
              <a:custGeom>
                <a:avLst/>
                <a:gdLst>
                  <a:gd name="T0" fmla="*/ 80 w 80"/>
                  <a:gd name="T1" fmla="*/ 0 h 95"/>
                  <a:gd name="T2" fmla="*/ 80 w 80"/>
                  <a:gd name="T3" fmla="*/ 26 h 95"/>
                  <a:gd name="T4" fmla="*/ 0 w 80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5">
                    <a:moveTo>
                      <a:pt x="80" y="0"/>
                    </a:moveTo>
                    <a:lnTo>
                      <a:pt x="80" y="26"/>
                    </a:lnTo>
                    <a:lnTo>
                      <a:pt x="0" y="95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31A20169-2537-4772-93C0-C1C4C09CE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09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80 w 80"/>
                  <a:gd name="T3" fmla="*/ 74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80" y="74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" name="Line 8">
                <a:extLst>
                  <a:ext uri="{FF2B5EF4-FFF2-40B4-BE49-F238E27FC236}">
                    <a16:creationId xmlns:a16="http://schemas.microsoft.com/office/drawing/2014/main" id="{24A37656-28F7-4E0D-8069-E9C35E223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" name="Line 9">
                <a:extLst>
                  <a:ext uri="{FF2B5EF4-FFF2-40B4-BE49-F238E27FC236}">
                    <a16:creationId xmlns:a16="http://schemas.microsoft.com/office/drawing/2014/main" id="{F0A3005F-44FD-4FCE-A7A0-6BA29C08D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3" name="Rectangle 10">
                <a:extLst>
                  <a:ext uri="{FF2B5EF4-FFF2-40B4-BE49-F238E27FC236}">
                    <a16:creationId xmlns:a16="http://schemas.microsoft.com/office/drawing/2014/main" id="{ECA20F61-644B-4233-A95A-651B5007A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4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581D9448-BEA4-4CC7-ABBC-33A1814915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33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0 w 80"/>
                  <a:gd name="T3" fmla="*/ 27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0" y="27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" name="Freeform 12">
                <a:extLst>
                  <a:ext uri="{FF2B5EF4-FFF2-40B4-BE49-F238E27FC236}">
                    <a16:creationId xmlns:a16="http://schemas.microsoft.com/office/drawing/2014/main" id="{4A2E4C0F-B779-474A-84D1-52E05117B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096"/>
                <a:ext cx="80" cy="94"/>
              </a:xfrm>
              <a:custGeom>
                <a:avLst/>
                <a:gdLst>
                  <a:gd name="T0" fmla="*/ 80 w 80"/>
                  <a:gd name="T1" fmla="*/ 0 h 94"/>
                  <a:gd name="T2" fmla="*/ 0 w 80"/>
                  <a:gd name="T3" fmla="*/ 74 h 94"/>
                  <a:gd name="T4" fmla="*/ 0 w 80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4">
                    <a:moveTo>
                      <a:pt x="80" y="0"/>
                    </a:moveTo>
                    <a:lnTo>
                      <a:pt x="0" y="74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6" name="Line 13">
                <a:extLst>
                  <a:ext uri="{FF2B5EF4-FFF2-40B4-BE49-F238E27FC236}">
                    <a16:creationId xmlns:a16="http://schemas.microsoft.com/office/drawing/2014/main" id="{AC4C954D-9EF7-49B1-9C39-4391147E6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7" name="Line 14">
                <a:extLst>
                  <a:ext uri="{FF2B5EF4-FFF2-40B4-BE49-F238E27FC236}">
                    <a16:creationId xmlns:a16="http://schemas.microsoft.com/office/drawing/2014/main" id="{985EC4F8-769D-4143-9258-9384DB81D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Freeform 15">
                <a:extLst>
                  <a:ext uri="{FF2B5EF4-FFF2-40B4-BE49-F238E27FC236}">
                    <a16:creationId xmlns:a16="http://schemas.microsoft.com/office/drawing/2014/main" id="{5F5D7BFC-0295-4574-A4DD-5B6A7DEB82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07"/>
                <a:ext cx="146" cy="47"/>
              </a:xfrm>
              <a:custGeom>
                <a:avLst/>
                <a:gdLst>
                  <a:gd name="T0" fmla="*/ 0 w 196"/>
                  <a:gd name="T1" fmla="*/ 0 h 63"/>
                  <a:gd name="T2" fmla="*/ 0 w 196"/>
                  <a:gd name="T3" fmla="*/ 63 h 63"/>
                  <a:gd name="T4" fmla="*/ 118 w 196"/>
                  <a:gd name="T5" fmla="*/ 0 h 63"/>
                  <a:gd name="T6" fmla="*/ 118 w 196"/>
                  <a:gd name="T7" fmla="*/ 63 h 63"/>
                  <a:gd name="T8" fmla="*/ 79 w 196"/>
                  <a:gd name="T9" fmla="*/ 42 h 63"/>
                  <a:gd name="T10" fmla="*/ 79 w 196"/>
                  <a:gd name="T11" fmla="*/ 20 h 63"/>
                  <a:gd name="T12" fmla="*/ 59 w 196"/>
                  <a:gd name="T13" fmla="*/ 0 h 63"/>
                  <a:gd name="T14" fmla="*/ 59 w 196"/>
                  <a:gd name="T15" fmla="*/ 0 h 63"/>
                  <a:gd name="T16" fmla="*/ 38 w 196"/>
                  <a:gd name="T17" fmla="*/ 20 h 63"/>
                  <a:gd name="T18" fmla="*/ 38 w 196"/>
                  <a:gd name="T19" fmla="*/ 42 h 63"/>
                  <a:gd name="T20" fmla="*/ 59 w 196"/>
                  <a:gd name="T21" fmla="*/ 63 h 63"/>
                  <a:gd name="T22" fmla="*/ 59 w 196"/>
                  <a:gd name="T23" fmla="*/ 63 h 63"/>
                  <a:gd name="T24" fmla="*/ 79 w 196"/>
                  <a:gd name="T25" fmla="*/ 42 h 63"/>
                  <a:gd name="T26" fmla="*/ 196 w 196"/>
                  <a:gd name="T27" fmla="*/ 42 h 63"/>
                  <a:gd name="T28" fmla="*/ 196 w 196"/>
                  <a:gd name="T29" fmla="*/ 20 h 63"/>
                  <a:gd name="T30" fmla="*/ 175 w 196"/>
                  <a:gd name="T31" fmla="*/ 0 h 63"/>
                  <a:gd name="T32" fmla="*/ 175 w 196"/>
                  <a:gd name="T33" fmla="*/ 0 h 63"/>
                  <a:gd name="T34" fmla="*/ 156 w 196"/>
                  <a:gd name="T35" fmla="*/ 20 h 63"/>
                  <a:gd name="T36" fmla="*/ 156 w 196"/>
                  <a:gd name="T37" fmla="*/ 42 h 63"/>
                  <a:gd name="T38" fmla="*/ 175 w 196"/>
                  <a:gd name="T39" fmla="*/ 63 h 63"/>
                  <a:gd name="T40" fmla="*/ 175 w 196"/>
                  <a:gd name="T41" fmla="*/ 63 h 63"/>
                  <a:gd name="T42" fmla="*/ 196 w 196"/>
                  <a:gd name="T43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3">
                    <a:moveTo>
                      <a:pt x="0" y="0"/>
                    </a:moveTo>
                    <a:cubicBezTo>
                      <a:pt x="0" y="63"/>
                      <a:pt x="0" y="63"/>
                      <a:pt x="0" y="63"/>
                    </a:cubicBezTo>
                    <a:moveTo>
                      <a:pt x="118" y="0"/>
                    </a:moveTo>
                    <a:cubicBezTo>
                      <a:pt x="118" y="63"/>
                      <a:pt x="118" y="63"/>
                      <a:pt x="118" y="63"/>
                    </a:cubicBezTo>
                    <a:moveTo>
                      <a:pt x="79" y="42"/>
                    </a:moveTo>
                    <a:cubicBezTo>
                      <a:pt x="79" y="20"/>
                      <a:pt x="79" y="20"/>
                      <a:pt x="79" y="20"/>
                    </a:cubicBezTo>
                    <a:cubicBezTo>
                      <a:pt x="79" y="9"/>
                      <a:pt x="70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0"/>
                      <a:pt x="38" y="9"/>
                      <a:pt x="38" y="20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54"/>
                      <a:pt x="47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70" y="63"/>
                      <a:pt x="79" y="54"/>
                      <a:pt x="79" y="42"/>
                    </a:cubicBezTo>
                    <a:close/>
                    <a:moveTo>
                      <a:pt x="196" y="42"/>
                    </a:moveTo>
                    <a:cubicBezTo>
                      <a:pt x="196" y="20"/>
                      <a:pt x="196" y="20"/>
                      <a:pt x="196" y="20"/>
                    </a:cubicBezTo>
                    <a:cubicBezTo>
                      <a:pt x="196" y="9"/>
                      <a:pt x="187" y="0"/>
                      <a:pt x="175" y="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65" y="0"/>
                      <a:pt x="156" y="9"/>
                      <a:pt x="156" y="20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156" y="54"/>
                      <a:pt x="165" y="63"/>
                      <a:pt x="175" y="63"/>
                    </a:cubicBezTo>
                    <a:cubicBezTo>
                      <a:pt x="175" y="63"/>
                      <a:pt x="175" y="63"/>
                      <a:pt x="175" y="63"/>
                    </a:cubicBezTo>
                    <a:cubicBezTo>
                      <a:pt x="187" y="63"/>
                      <a:pt x="196" y="54"/>
                      <a:pt x="196" y="4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9" name="Freeform 16">
                <a:extLst>
                  <a:ext uri="{FF2B5EF4-FFF2-40B4-BE49-F238E27FC236}">
                    <a16:creationId xmlns:a16="http://schemas.microsoft.com/office/drawing/2014/main" id="{11B29B58-64C1-4379-BD24-F6473AB218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78"/>
                <a:ext cx="146" cy="48"/>
              </a:xfrm>
              <a:custGeom>
                <a:avLst/>
                <a:gdLst>
                  <a:gd name="T0" fmla="*/ 196 w 196"/>
                  <a:gd name="T1" fmla="*/ 64 h 64"/>
                  <a:gd name="T2" fmla="*/ 196 w 196"/>
                  <a:gd name="T3" fmla="*/ 0 h 64"/>
                  <a:gd name="T4" fmla="*/ 79 w 196"/>
                  <a:gd name="T5" fmla="*/ 64 h 64"/>
                  <a:gd name="T6" fmla="*/ 79 w 196"/>
                  <a:gd name="T7" fmla="*/ 0 h 64"/>
                  <a:gd name="T8" fmla="*/ 118 w 196"/>
                  <a:gd name="T9" fmla="*/ 43 h 64"/>
                  <a:gd name="T10" fmla="*/ 138 w 196"/>
                  <a:gd name="T11" fmla="*/ 64 h 64"/>
                  <a:gd name="T12" fmla="*/ 138 w 196"/>
                  <a:gd name="T13" fmla="*/ 64 h 64"/>
                  <a:gd name="T14" fmla="*/ 158 w 196"/>
                  <a:gd name="T15" fmla="*/ 43 h 64"/>
                  <a:gd name="T16" fmla="*/ 158 w 196"/>
                  <a:gd name="T17" fmla="*/ 21 h 64"/>
                  <a:gd name="T18" fmla="*/ 138 w 196"/>
                  <a:gd name="T19" fmla="*/ 0 h 64"/>
                  <a:gd name="T20" fmla="*/ 138 w 196"/>
                  <a:gd name="T21" fmla="*/ 0 h 64"/>
                  <a:gd name="T22" fmla="*/ 118 w 196"/>
                  <a:gd name="T23" fmla="*/ 21 h 64"/>
                  <a:gd name="T24" fmla="*/ 118 w 196"/>
                  <a:gd name="T25" fmla="*/ 43 h 64"/>
                  <a:gd name="T26" fmla="*/ 0 w 196"/>
                  <a:gd name="T27" fmla="*/ 43 h 64"/>
                  <a:gd name="T28" fmla="*/ 20 w 196"/>
                  <a:gd name="T29" fmla="*/ 64 h 64"/>
                  <a:gd name="T30" fmla="*/ 20 w 196"/>
                  <a:gd name="T31" fmla="*/ 64 h 64"/>
                  <a:gd name="T32" fmla="*/ 41 w 196"/>
                  <a:gd name="T33" fmla="*/ 43 h 64"/>
                  <a:gd name="T34" fmla="*/ 41 w 196"/>
                  <a:gd name="T35" fmla="*/ 21 h 64"/>
                  <a:gd name="T36" fmla="*/ 20 w 196"/>
                  <a:gd name="T37" fmla="*/ 0 h 64"/>
                  <a:gd name="T38" fmla="*/ 20 w 196"/>
                  <a:gd name="T39" fmla="*/ 0 h 64"/>
                  <a:gd name="T40" fmla="*/ 0 w 196"/>
                  <a:gd name="T41" fmla="*/ 21 h 64"/>
                  <a:gd name="T42" fmla="*/ 0 w 196"/>
                  <a:gd name="T43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4">
                    <a:moveTo>
                      <a:pt x="196" y="64"/>
                    </a:moveTo>
                    <a:cubicBezTo>
                      <a:pt x="196" y="64"/>
                      <a:pt x="196" y="64"/>
                      <a:pt x="196" y="0"/>
                    </a:cubicBezTo>
                    <a:moveTo>
                      <a:pt x="79" y="64"/>
                    </a:moveTo>
                    <a:cubicBezTo>
                      <a:pt x="79" y="64"/>
                      <a:pt x="79" y="64"/>
                      <a:pt x="79" y="0"/>
                    </a:cubicBezTo>
                    <a:moveTo>
                      <a:pt x="118" y="43"/>
                    </a:moveTo>
                    <a:cubicBezTo>
                      <a:pt x="118" y="54"/>
                      <a:pt x="127" y="64"/>
                      <a:pt x="138" y="64"/>
                    </a:cubicBezTo>
                    <a:cubicBezTo>
                      <a:pt x="138" y="64"/>
                      <a:pt x="138" y="64"/>
                      <a:pt x="138" y="64"/>
                    </a:cubicBezTo>
                    <a:cubicBezTo>
                      <a:pt x="149" y="64"/>
                      <a:pt x="158" y="54"/>
                      <a:pt x="158" y="43"/>
                    </a:cubicBezTo>
                    <a:cubicBezTo>
                      <a:pt x="158" y="43"/>
                      <a:pt x="158" y="43"/>
                      <a:pt x="158" y="21"/>
                    </a:cubicBezTo>
                    <a:cubicBezTo>
                      <a:pt x="158" y="9"/>
                      <a:pt x="149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27" y="0"/>
                      <a:pt x="118" y="9"/>
                      <a:pt x="118" y="21"/>
                    </a:cubicBezTo>
                    <a:cubicBezTo>
                      <a:pt x="118" y="21"/>
                      <a:pt x="118" y="21"/>
                      <a:pt x="118" y="43"/>
                    </a:cubicBezTo>
                    <a:close/>
                    <a:moveTo>
                      <a:pt x="0" y="43"/>
                    </a:moveTo>
                    <a:cubicBezTo>
                      <a:pt x="0" y="54"/>
                      <a:pt x="1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32" y="64"/>
                      <a:pt x="41" y="54"/>
                      <a:pt x="41" y="43"/>
                    </a:cubicBezTo>
                    <a:cubicBezTo>
                      <a:pt x="41" y="43"/>
                      <a:pt x="41" y="43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"/>
                      <a:pt x="0" y="21"/>
                      <a:pt x="0" y="4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7" name="eye_2">
              <a:extLst>
                <a:ext uri="{FF2B5EF4-FFF2-40B4-BE49-F238E27FC236}">
                  <a16:creationId xmlns:a16="http://schemas.microsoft.com/office/drawing/2014/main" id="{62CAB10E-65B0-492E-9D4B-2AB263C66B8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08908" y="1413187"/>
              <a:ext cx="348284" cy="193245"/>
            </a:xfrm>
            <a:custGeom>
              <a:avLst/>
              <a:gdLst>
                <a:gd name="T0" fmla="*/ 5 w 346"/>
                <a:gd name="T1" fmla="*/ 103 h 191"/>
                <a:gd name="T2" fmla="*/ 0 w 346"/>
                <a:gd name="T3" fmla="*/ 96 h 191"/>
                <a:gd name="T4" fmla="*/ 3 w 346"/>
                <a:gd name="T5" fmla="*/ 92 h 191"/>
                <a:gd name="T6" fmla="*/ 5 w 346"/>
                <a:gd name="T7" fmla="*/ 103 h 191"/>
                <a:gd name="T8" fmla="*/ 173 w 346"/>
                <a:gd name="T9" fmla="*/ 191 h 191"/>
                <a:gd name="T10" fmla="*/ 346 w 346"/>
                <a:gd name="T11" fmla="*/ 96 h 191"/>
                <a:gd name="T12" fmla="*/ 173 w 346"/>
                <a:gd name="T13" fmla="*/ 0 h 191"/>
                <a:gd name="T14" fmla="*/ 3 w 346"/>
                <a:gd name="T15" fmla="*/ 92 h 191"/>
                <a:gd name="T16" fmla="*/ 175 w 346"/>
                <a:gd name="T17" fmla="*/ 14 h 191"/>
                <a:gd name="T18" fmla="*/ 89 w 346"/>
                <a:gd name="T19" fmla="*/ 96 h 191"/>
                <a:gd name="T20" fmla="*/ 175 w 346"/>
                <a:gd name="T21" fmla="*/ 178 h 191"/>
                <a:gd name="T22" fmla="*/ 261 w 346"/>
                <a:gd name="T23" fmla="*/ 96 h 191"/>
                <a:gd name="T24" fmla="*/ 175 w 346"/>
                <a:gd name="T25" fmla="*/ 14 h 191"/>
                <a:gd name="T26" fmla="*/ 175 w 346"/>
                <a:gd name="T27" fmla="*/ 78 h 191"/>
                <a:gd name="T28" fmla="*/ 156 w 346"/>
                <a:gd name="T29" fmla="*/ 96 h 191"/>
                <a:gd name="T30" fmla="*/ 175 w 346"/>
                <a:gd name="T31" fmla="*/ 114 h 191"/>
                <a:gd name="T32" fmla="*/ 194 w 346"/>
                <a:gd name="T33" fmla="*/ 96 h 191"/>
                <a:gd name="T34" fmla="*/ 175 w 346"/>
                <a:gd name="T35" fmla="*/ 7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191">
                  <a:moveTo>
                    <a:pt x="5" y="103"/>
                  </a:moveTo>
                  <a:cubicBezTo>
                    <a:pt x="2" y="98"/>
                    <a:pt x="0" y="96"/>
                    <a:pt x="0" y="96"/>
                  </a:cubicBezTo>
                  <a:cubicBezTo>
                    <a:pt x="0" y="96"/>
                    <a:pt x="1" y="94"/>
                    <a:pt x="3" y="92"/>
                  </a:cubicBezTo>
                  <a:moveTo>
                    <a:pt x="5" y="103"/>
                  </a:moveTo>
                  <a:cubicBezTo>
                    <a:pt x="23" y="125"/>
                    <a:pt x="82" y="191"/>
                    <a:pt x="173" y="191"/>
                  </a:cubicBezTo>
                  <a:cubicBezTo>
                    <a:pt x="283" y="191"/>
                    <a:pt x="346" y="96"/>
                    <a:pt x="346" y="96"/>
                  </a:cubicBezTo>
                  <a:cubicBezTo>
                    <a:pt x="346" y="96"/>
                    <a:pt x="283" y="0"/>
                    <a:pt x="173" y="0"/>
                  </a:cubicBezTo>
                  <a:cubicBezTo>
                    <a:pt x="77" y="0"/>
                    <a:pt x="17" y="73"/>
                    <a:pt x="3" y="92"/>
                  </a:cubicBezTo>
                  <a:moveTo>
                    <a:pt x="175" y="14"/>
                  </a:moveTo>
                  <a:cubicBezTo>
                    <a:pt x="128" y="14"/>
                    <a:pt x="89" y="50"/>
                    <a:pt x="89" y="96"/>
                  </a:cubicBezTo>
                  <a:cubicBezTo>
                    <a:pt x="89" y="141"/>
                    <a:pt x="128" y="178"/>
                    <a:pt x="175" y="178"/>
                  </a:cubicBezTo>
                  <a:cubicBezTo>
                    <a:pt x="222" y="178"/>
                    <a:pt x="261" y="141"/>
                    <a:pt x="261" y="96"/>
                  </a:cubicBezTo>
                  <a:cubicBezTo>
                    <a:pt x="261" y="50"/>
                    <a:pt x="222" y="14"/>
                    <a:pt x="175" y="14"/>
                  </a:cubicBezTo>
                  <a:close/>
                  <a:moveTo>
                    <a:pt x="175" y="78"/>
                  </a:moveTo>
                  <a:cubicBezTo>
                    <a:pt x="165" y="78"/>
                    <a:pt x="156" y="86"/>
                    <a:pt x="156" y="96"/>
                  </a:cubicBezTo>
                  <a:cubicBezTo>
                    <a:pt x="156" y="106"/>
                    <a:pt x="165" y="114"/>
                    <a:pt x="175" y="114"/>
                  </a:cubicBezTo>
                  <a:cubicBezTo>
                    <a:pt x="185" y="114"/>
                    <a:pt x="194" y="106"/>
                    <a:pt x="194" y="96"/>
                  </a:cubicBezTo>
                  <a:cubicBezTo>
                    <a:pt x="194" y="86"/>
                    <a:pt x="185" y="78"/>
                    <a:pt x="175" y="78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530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42BC-24CA-41AA-912B-F07694E90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Rudimentary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D58BC-B146-428F-9F69-BBA8C41D0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8463C813-9FBF-487E-BD34-F5C6C3A593A2}"/>
              </a:ext>
            </a:extLst>
          </p:cNvPr>
          <p:cNvSpPr/>
          <p:nvPr/>
        </p:nvSpPr>
        <p:spPr>
          <a:xfrm>
            <a:off x="5308373" y="4803021"/>
            <a:ext cx="2759385" cy="8092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                          Database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8C8407-FD56-426C-A0C4-99CFF3253917}"/>
              </a:ext>
            </a:extLst>
          </p:cNvPr>
          <p:cNvSpPr/>
          <p:nvPr/>
        </p:nvSpPr>
        <p:spPr>
          <a:xfrm>
            <a:off x="5308373" y="4175182"/>
            <a:ext cx="1149069" cy="420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Primary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CC4A80-D4AF-4964-8ADD-701139AD97B1}"/>
              </a:ext>
            </a:extLst>
          </p:cNvPr>
          <p:cNvSpPr/>
          <p:nvPr/>
        </p:nvSpPr>
        <p:spPr>
          <a:xfrm>
            <a:off x="6926788" y="4157870"/>
            <a:ext cx="1076240" cy="420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Standby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60AFF4-6A80-4BED-B6BD-A0864C380BA8}"/>
              </a:ext>
            </a:extLst>
          </p:cNvPr>
          <p:cNvSpPr/>
          <p:nvPr/>
        </p:nvSpPr>
        <p:spPr>
          <a:xfrm>
            <a:off x="3578025" y="3576680"/>
            <a:ext cx="1149069" cy="2035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Topic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54820F-78D2-4C2F-8FDA-95C09B750726}"/>
              </a:ext>
            </a:extLst>
          </p:cNvPr>
          <p:cNvSpPr/>
          <p:nvPr/>
        </p:nvSpPr>
        <p:spPr>
          <a:xfrm>
            <a:off x="1627844" y="3576680"/>
            <a:ext cx="1149069" cy="2035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Client</a:t>
            </a:r>
          </a:p>
        </p:txBody>
      </p:sp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1F69BD5E-DC33-4BFC-BA1D-FBC3B6B18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8059" y="3242744"/>
            <a:ext cx="1760012" cy="5294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A7778C9-B611-40A9-804E-66D3BABDA506}"/>
              </a:ext>
            </a:extLst>
          </p:cNvPr>
          <p:cNvSpPr/>
          <p:nvPr/>
        </p:nvSpPr>
        <p:spPr>
          <a:xfrm>
            <a:off x="5528206" y="5203611"/>
            <a:ext cx="1206226" cy="1985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Disconnected 0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29C9E57-6DB4-4EC3-ABCE-B46330EC0ECA}"/>
              </a:ext>
            </a:extLst>
          </p:cNvPr>
          <p:cNvSpPr/>
          <p:nvPr/>
        </p:nvSpPr>
        <p:spPr>
          <a:xfrm>
            <a:off x="6192794" y="3768633"/>
            <a:ext cx="264648" cy="420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3D389FA5-470C-4ADB-94F6-80BD4864E413}"/>
              </a:ext>
            </a:extLst>
          </p:cNvPr>
          <p:cNvSpPr/>
          <p:nvPr/>
        </p:nvSpPr>
        <p:spPr>
          <a:xfrm>
            <a:off x="4727094" y="4239115"/>
            <a:ext cx="581279" cy="2834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6F5071-7DFB-455A-B360-E311D09DF129}"/>
              </a:ext>
            </a:extLst>
          </p:cNvPr>
          <p:cNvSpPr/>
          <p:nvPr/>
        </p:nvSpPr>
        <p:spPr>
          <a:xfrm>
            <a:off x="3620365" y="3687313"/>
            <a:ext cx="1020230" cy="1679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6D656B-CFBA-49BE-8052-3ED621C238BA}"/>
              </a:ext>
            </a:extLst>
          </p:cNvPr>
          <p:cNvSpPr/>
          <p:nvPr/>
        </p:nvSpPr>
        <p:spPr>
          <a:xfrm>
            <a:off x="1707254" y="3687312"/>
            <a:ext cx="1013485" cy="1679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15F28A-6C36-4D40-B213-F582E891FE32}"/>
              </a:ext>
            </a:extLst>
          </p:cNvPr>
          <p:cNvSpPr/>
          <p:nvPr/>
        </p:nvSpPr>
        <p:spPr>
          <a:xfrm>
            <a:off x="5528206" y="5202718"/>
            <a:ext cx="1206226" cy="1985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Connected 1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4CDBD278-D994-4589-850F-5983D298A26D}"/>
              </a:ext>
            </a:extLst>
          </p:cNvPr>
          <p:cNvSpPr/>
          <p:nvPr/>
        </p:nvSpPr>
        <p:spPr>
          <a:xfrm>
            <a:off x="5945641" y="4603342"/>
            <a:ext cx="247153" cy="258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E8209114-5071-47CB-A9C7-E5D161CAFBC1}"/>
              </a:ext>
            </a:extLst>
          </p:cNvPr>
          <p:cNvSpPr/>
          <p:nvPr/>
        </p:nvSpPr>
        <p:spPr>
          <a:xfrm>
            <a:off x="2770168" y="4126102"/>
            <a:ext cx="807857" cy="2852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A67A87-4602-4EE1-8E33-411E6DC22998}"/>
              </a:ext>
            </a:extLst>
          </p:cNvPr>
          <p:cNvSpPr/>
          <p:nvPr/>
        </p:nvSpPr>
        <p:spPr>
          <a:xfrm>
            <a:off x="3627110" y="4086290"/>
            <a:ext cx="1006740" cy="1679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Disconnect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C54E02-D2EC-45EB-AAA8-6D66DD678173}"/>
              </a:ext>
            </a:extLst>
          </p:cNvPr>
          <p:cNvSpPr/>
          <p:nvPr/>
        </p:nvSpPr>
        <p:spPr>
          <a:xfrm>
            <a:off x="1713999" y="4061900"/>
            <a:ext cx="1006740" cy="1772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Disconnect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C10BCD-5BBA-40E8-983A-402A1307C66B}"/>
              </a:ext>
            </a:extLst>
          </p:cNvPr>
          <p:cNvSpPr/>
          <p:nvPr/>
        </p:nvSpPr>
        <p:spPr>
          <a:xfrm>
            <a:off x="5528206" y="5207847"/>
            <a:ext cx="1206226" cy="1985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Disconnected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0D191B-B543-40CB-B353-A5056143D40B}"/>
              </a:ext>
            </a:extLst>
          </p:cNvPr>
          <p:cNvSpPr txBox="1"/>
          <p:nvPr/>
        </p:nvSpPr>
        <p:spPr>
          <a:xfrm>
            <a:off x="6381282" y="3379451"/>
            <a:ext cx="613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Device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5239857-F692-4621-89AB-6A58F47F9BFE}"/>
              </a:ext>
            </a:extLst>
          </p:cNvPr>
          <p:cNvSpPr/>
          <p:nvPr/>
        </p:nvSpPr>
        <p:spPr>
          <a:xfrm>
            <a:off x="5315117" y="4178704"/>
            <a:ext cx="1149069" cy="4207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Failed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E3B75D2-FE44-4DAA-8B7A-E709B374E404}"/>
              </a:ext>
            </a:extLst>
          </p:cNvPr>
          <p:cNvSpPr/>
          <p:nvPr/>
        </p:nvSpPr>
        <p:spPr>
          <a:xfrm>
            <a:off x="6933532" y="4162865"/>
            <a:ext cx="1076240" cy="420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Primary</a:t>
            </a:r>
            <a:br>
              <a:rPr lang="en-US" sz="1200"/>
            </a:br>
            <a:r>
              <a:rPr lang="en-US" sz="1200"/>
              <a:t>(New)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E9121-3B35-4D93-8F8B-6AC465FE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9DA0D-8010-47A1-9D9C-CD81F8938CD8}"/>
              </a:ext>
            </a:extLst>
          </p:cNvPr>
          <p:cNvGrpSpPr/>
          <p:nvPr/>
        </p:nvGrpSpPr>
        <p:grpSpPr>
          <a:xfrm>
            <a:off x="7741437" y="719667"/>
            <a:ext cx="3960178" cy="308485"/>
            <a:chOff x="3045369" y="1267385"/>
            <a:chExt cx="6232695" cy="414303"/>
          </a:xfrm>
        </p:grpSpPr>
        <p:grpSp>
          <p:nvGrpSpPr>
            <p:cNvPr id="33" name="Group 196">
              <a:extLst>
                <a:ext uri="{FF2B5EF4-FFF2-40B4-BE49-F238E27FC236}">
                  <a16:creationId xmlns:a16="http://schemas.microsoft.com/office/drawing/2014/main" id="{02DD3211-CEAC-406E-BD33-8C0577E8D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9206" y="1267385"/>
              <a:ext cx="206310" cy="393126"/>
              <a:chOff x="7261" y="805"/>
              <a:chExt cx="127" cy="242"/>
            </a:xfrm>
          </p:grpSpPr>
          <p:sp>
            <p:nvSpPr>
              <p:cNvPr id="68" name="Freeform 197">
                <a:extLst>
                  <a:ext uri="{FF2B5EF4-FFF2-40B4-BE49-F238E27FC236}">
                    <a16:creationId xmlns:a16="http://schemas.microsoft.com/office/drawing/2014/main" id="{241DC204-0E34-4B8C-B40E-9662C72AD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9" name="Freeform 198">
                <a:extLst>
                  <a:ext uri="{FF2B5EF4-FFF2-40B4-BE49-F238E27FC236}">
                    <a16:creationId xmlns:a16="http://schemas.microsoft.com/office/drawing/2014/main" id="{74BEAD4D-2F43-4BA6-ACED-84769E4D8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0" name="Freeform 199">
                <a:extLst>
                  <a:ext uri="{FF2B5EF4-FFF2-40B4-BE49-F238E27FC236}">
                    <a16:creationId xmlns:a16="http://schemas.microsoft.com/office/drawing/2014/main" id="{1823B805-3CD7-4A9E-B3C9-88B6FEC96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1" name="Freeform 200">
                <a:extLst>
                  <a:ext uri="{FF2B5EF4-FFF2-40B4-BE49-F238E27FC236}">
                    <a16:creationId xmlns:a16="http://schemas.microsoft.com/office/drawing/2014/main" id="{021EAEDD-9EEB-4F5F-99E1-761CD0A31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2" name="Oval 201">
                <a:extLst>
                  <a:ext uri="{FF2B5EF4-FFF2-40B4-BE49-F238E27FC236}">
                    <a16:creationId xmlns:a16="http://schemas.microsoft.com/office/drawing/2014/main" id="{54E2824C-7996-427A-BF6B-39CB0A966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3" name="Oval 202">
                <a:extLst>
                  <a:ext uri="{FF2B5EF4-FFF2-40B4-BE49-F238E27FC236}">
                    <a16:creationId xmlns:a16="http://schemas.microsoft.com/office/drawing/2014/main" id="{1361B5BC-F9C0-4329-AF5A-F53FFECDF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4" name="Oval 203">
                <a:extLst>
                  <a:ext uri="{FF2B5EF4-FFF2-40B4-BE49-F238E27FC236}">
                    <a16:creationId xmlns:a16="http://schemas.microsoft.com/office/drawing/2014/main" id="{70FCC08F-FDF2-4783-9DBD-49ECD6DD3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65C7BFCE-AEA4-4C91-9668-BE2DF805CB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3805" y="1356882"/>
              <a:ext cx="410873" cy="214135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" name="Freeform 41">
              <a:extLst>
                <a:ext uri="{FF2B5EF4-FFF2-40B4-BE49-F238E27FC236}">
                  <a16:creationId xmlns:a16="http://schemas.microsoft.com/office/drawing/2014/main" id="{13F8A8A8-EC0F-4702-8423-62ED9F032A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203" y="1325175"/>
              <a:ext cx="444074" cy="277547"/>
            </a:xfrm>
            <a:custGeom>
              <a:avLst/>
              <a:gdLst>
                <a:gd name="T0" fmla="*/ 208 w 208"/>
                <a:gd name="T1" fmla="*/ 54 h 130"/>
                <a:gd name="T2" fmla="*/ 208 w 208"/>
                <a:gd name="T3" fmla="*/ 130 h 130"/>
                <a:gd name="T4" fmla="*/ 0 w 208"/>
                <a:gd name="T5" fmla="*/ 130 h 130"/>
                <a:gd name="T6" fmla="*/ 0 w 208"/>
                <a:gd name="T7" fmla="*/ 54 h 130"/>
                <a:gd name="T8" fmla="*/ 40 w 208"/>
                <a:gd name="T9" fmla="*/ 24 h 130"/>
                <a:gd name="T10" fmla="*/ 40 w 208"/>
                <a:gd name="T11" fmla="*/ 54 h 130"/>
                <a:gd name="T12" fmla="*/ 85 w 208"/>
                <a:gd name="T13" fmla="*/ 24 h 130"/>
                <a:gd name="T14" fmla="*/ 85 w 208"/>
                <a:gd name="T15" fmla="*/ 54 h 130"/>
                <a:gd name="T16" fmla="*/ 208 w 208"/>
                <a:gd name="T17" fmla="*/ 54 h 130"/>
                <a:gd name="T18" fmla="*/ 163 w 208"/>
                <a:gd name="T19" fmla="*/ 54 h 130"/>
                <a:gd name="T20" fmla="*/ 153 w 208"/>
                <a:gd name="T21" fmla="*/ 0 h 130"/>
                <a:gd name="T22" fmla="*/ 144 w 208"/>
                <a:gd name="T23" fmla="*/ 0 h 130"/>
                <a:gd name="T24" fmla="*/ 136 w 208"/>
                <a:gd name="T25" fmla="*/ 54 h 130"/>
                <a:gd name="T26" fmla="*/ 200 w 208"/>
                <a:gd name="T27" fmla="*/ 54 h 130"/>
                <a:gd name="T28" fmla="*/ 189 w 208"/>
                <a:gd name="T29" fmla="*/ 0 h 130"/>
                <a:gd name="T30" fmla="*/ 180 w 208"/>
                <a:gd name="T31" fmla="*/ 0 h 130"/>
                <a:gd name="T32" fmla="*/ 171 w 208"/>
                <a:gd name="T33" fmla="*/ 54 h 130"/>
                <a:gd name="T34" fmla="*/ 30 w 208"/>
                <a:gd name="T35" fmla="*/ 77 h 130"/>
                <a:gd name="T36" fmla="*/ 19 w 208"/>
                <a:gd name="T37" fmla="*/ 77 h 130"/>
                <a:gd name="T38" fmla="*/ 19 w 208"/>
                <a:gd name="T39" fmla="*/ 88 h 130"/>
                <a:gd name="T40" fmla="*/ 30 w 208"/>
                <a:gd name="T41" fmla="*/ 88 h 130"/>
                <a:gd name="T42" fmla="*/ 30 w 208"/>
                <a:gd name="T43" fmla="*/ 77 h 130"/>
                <a:gd name="T44" fmla="*/ 69 w 208"/>
                <a:gd name="T45" fmla="*/ 77 h 130"/>
                <a:gd name="T46" fmla="*/ 59 w 208"/>
                <a:gd name="T47" fmla="*/ 77 h 130"/>
                <a:gd name="T48" fmla="*/ 59 w 208"/>
                <a:gd name="T49" fmla="*/ 88 h 130"/>
                <a:gd name="T50" fmla="*/ 69 w 208"/>
                <a:gd name="T51" fmla="*/ 88 h 130"/>
                <a:gd name="T52" fmla="*/ 69 w 208"/>
                <a:gd name="T53" fmla="*/ 77 h 130"/>
                <a:gd name="T54" fmla="*/ 109 w 208"/>
                <a:gd name="T55" fmla="*/ 77 h 130"/>
                <a:gd name="T56" fmla="*/ 99 w 208"/>
                <a:gd name="T57" fmla="*/ 77 h 130"/>
                <a:gd name="T58" fmla="*/ 99 w 208"/>
                <a:gd name="T59" fmla="*/ 88 h 130"/>
                <a:gd name="T60" fmla="*/ 109 w 208"/>
                <a:gd name="T61" fmla="*/ 88 h 130"/>
                <a:gd name="T62" fmla="*/ 109 w 208"/>
                <a:gd name="T63" fmla="*/ 77 h 130"/>
                <a:gd name="T64" fmla="*/ 149 w 208"/>
                <a:gd name="T65" fmla="*/ 77 h 130"/>
                <a:gd name="T66" fmla="*/ 139 w 208"/>
                <a:gd name="T67" fmla="*/ 77 h 130"/>
                <a:gd name="T68" fmla="*/ 139 w 208"/>
                <a:gd name="T69" fmla="*/ 88 h 130"/>
                <a:gd name="T70" fmla="*/ 149 w 208"/>
                <a:gd name="T71" fmla="*/ 88 h 130"/>
                <a:gd name="T72" fmla="*/ 149 w 208"/>
                <a:gd name="T73" fmla="*/ 77 h 130"/>
                <a:gd name="T74" fmla="*/ 189 w 208"/>
                <a:gd name="T75" fmla="*/ 77 h 130"/>
                <a:gd name="T76" fmla="*/ 179 w 208"/>
                <a:gd name="T77" fmla="*/ 77 h 130"/>
                <a:gd name="T78" fmla="*/ 179 w 208"/>
                <a:gd name="T79" fmla="*/ 88 h 130"/>
                <a:gd name="T80" fmla="*/ 189 w 208"/>
                <a:gd name="T81" fmla="*/ 88 h 130"/>
                <a:gd name="T82" fmla="*/ 189 w 208"/>
                <a:gd name="T83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130">
                  <a:moveTo>
                    <a:pt x="208" y="54"/>
                  </a:moveTo>
                  <a:lnTo>
                    <a:pt x="208" y="130"/>
                  </a:lnTo>
                  <a:lnTo>
                    <a:pt x="0" y="130"/>
                  </a:lnTo>
                  <a:lnTo>
                    <a:pt x="0" y="54"/>
                  </a:lnTo>
                  <a:lnTo>
                    <a:pt x="40" y="24"/>
                  </a:lnTo>
                  <a:lnTo>
                    <a:pt x="40" y="54"/>
                  </a:lnTo>
                  <a:lnTo>
                    <a:pt x="85" y="24"/>
                  </a:lnTo>
                  <a:lnTo>
                    <a:pt x="85" y="54"/>
                  </a:lnTo>
                  <a:lnTo>
                    <a:pt x="208" y="54"/>
                  </a:lnTo>
                  <a:moveTo>
                    <a:pt x="163" y="54"/>
                  </a:moveTo>
                  <a:lnTo>
                    <a:pt x="153" y="0"/>
                  </a:lnTo>
                  <a:lnTo>
                    <a:pt x="144" y="0"/>
                  </a:lnTo>
                  <a:lnTo>
                    <a:pt x="136" y="54"/>
                  </a:lnTo>
                  <a:moveTo>
                    <a:pt x="200" y="54"/>
                  </a:moveTo>
                  <a:lnTo>
                    <a:pt x="189" y="0"/>
                  </a:lnTo>
                  <a:lnTo>
                    <a:pt x="180" y="0"/>
                  </a:lnTo>
                  <a:lnTo>
                    <a:pt x="171" y="54"/>
                  </a:lnTo>
                  <a:moveTo>
                    <a:pt x="30" y="77"/>
                  </a:moveTo>
                  <a:lnTo>
                    <a:pt x="19" y="77"/>
                  </a:lnTo>
                  <a:lnTo>
                    <a:pt x="19" y="88"/>
                  </a:lnTo>
                  <a:lnTo>
                    <a:pt x="30" y="88"/>
                  </a:lnTo>
                  <a:lnTo>
                    <a:pt x="30" y="77"/>
                  </a:lnTo>
                  <a:moveTo>
                    <a:pt x="69" y="77"/>
                  </a:moveTo>
                  <a:lnTo>
                    <a:pt x="59" y="77"/>
                  </a:lnTo>
                  <a:lnTo>
                    <a:pt x="59" y="88"/>
                  </a:lnTo>
                  <a:lnTo>
                    <a:pt x="69" y="88"/>
                  </a:lnTo>
                  <a:lnTo>
                    <a:pt x="69" y="77"/>
                  </a:lnTo>
                  <a:moveTo>
                    <a:pt x="109" y="77"/>
                  </a:moveTo>
                  <a:lnTo>
                    <a:pt x="99" y="77"/>
                  </a:lnTo>
                  <a:lnTo>
                    <a:pt x="99" y="88"/>
                  </a:lnTo>
                  <a:lnTo>
                    <a:pt x="109" y="88"/>
                  </a:lnTo>
                  <a:lnTo>
                    <a:pt x="109" y="77"/>
                  </a:lnTo>
                  <a:moveTo>
                    <a:pt x="149" y="77"/>
                  </a:moveTo>
                  <a:lnTo>
                    <a:pt x="139" y="77"/>
                  </a:lnTo>
                  <a:lnTo>
                    <a:pt x="139" y="88"/>
                  </a:lnTo>
                  <a:lnTo>
                    <a:pt x="149" y="88"/>
                  </a:lnTo>
                  <a:lnTo>
                    <a:pt x="149" y="77"/>
                  </a:lnTo>
                  <a:moveTo>
                    <a:pt x="189" y="77"/>
                  </a:moveTo>
                  <a:lnTo>
                    <a:pt x="179" y="77"/>
                  </a:lnTo>
                  <a:lnTo>
                    <a:pt x="179" y="88"/>
                  </a:lnTo>
                  <a:lnTo>
                    <a:pt x="189" y="88"/>
                  </a:lnTo>
                  <a:lnTo>
                    <a:pt x="189" y="77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8" name="Group 8">
              <a:extLst>
                <a:ext uri="{FF2B5EF4-FFF2-40B4-BE49-F238E27FC236}">
                  <a16:creationId xmlns:a16="http://schemas.microsoft.com/office/drawing/2014/main" id="{0CDED7B3-B476-46CF-B49A-8151F26D9C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00598" y="1308967"/>
              <a:ext cx="419900" cy="341169"/>
              <a:chOff x="5458" y="3157"/>
              <a:chExt cx="304" cy="247"/>
            </a:xfrm>
          </p:grpSpPr>
          <p:sp>
            <p:nvSpPr>
              <p:cNvPr id="66" name="Freeform 9">
                <a:extLst>
                  <a:ext uri="{FF2B5EF4-FFF2-40B4-BE49-F238E27FC236}">
                    <a16:creationId xmlns:a16="http://schemas.microsoft.com/office/drawing/2014/main" id="{940FC045-B1E9-4AB1-9AC3-197FF7A4AF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21" y="3157"/>
                <a:ext cx="241" cy="247"/>
              </a:xfrm>
              <a:custGeom>
                <a:avLst/>
                <a:gdLst>
                  <a:gd name="T0" fmla="*/ 35 w 334"/>
                  <a:gd name="T1" fmla="*/ 160 h 341"/>
                  <a:gd name="T2" fmla="*/ 35 w 334"/>
                  <a:gd name="T3" fmla="*/ 61 h 341"/>
                  <a:gd name="T4" fmla="*/ 60 w 334"/>
                  <a:gd name="T5" fmla="*/ 36 h 341"/>
                  <a:gd name="T6" fmla="*/ 266 w 334"/>
                  <a:gd name="T7" fmla="*/ 36 h 341"/>
                  <a:gd name="T8" fmla="*/ 291 w 334"/>
                  <a:gd name="T9" fmla="*/ 61 h 341"/>
                  <a:gd name="T10" fmla="*/ 291 w 334"/>
                  <a:gd name="T11" fmla="*/ 273 h 341"/>
                  <a:gd name="T12" fmla="*/ 266 w 334"/>
                  <a:gd name="T13" fmla="*/ 298 h 341"/>
                  <a:gd name="T14" fmla="*/ 266 w 334"/>
                  <a:gd name="T15" fmla="*/ 298 h 341"/>
                  <a:gd name="T16" fmla="*/ 84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5 w 334"/>
                  <a:gd name="T35" fmla="*/ 0 h 341"/>
                  <a:gd name="T36" fmla="*/ 255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5 w 334"/>
                  <a:gd name="T59" fmla="*/ 78 h 341"/>
                  <a:gd name="T60" fmla="*/ 0 w 334"/>
                  <a:gd name="T61" fmla="*/ 78 h 341"/>
                  <a:gd name="T62" fmla="*/ 35 w 334"/>
                  <a:gd name="T63" fmla="*/ 121 h 341"/>
                  <a:gd name="T64" fmla="*/ 0 w 334"/>
                  <a:gd name="T65" fmla="*/ 121 h 341"/>
                  <a:gd name="T66" fmla="*/ 35 w 334"/>
                  <a:gd name="T67" fmla="*/ 163 h 341"/>
                  <a:gd name="T68" fmla="*/ 0 w 334"/>
                  <a:gd name="T69" fmla="*/ 163 h 341"/>
                  <a:gd name="T70" fmla="*/ 121 w 334"/>
                  <a:gd name="T71" fmla="*/ 298 h 341"/>
                  <a:gd name="T72" fmla="*/ 121 w 334"/>
                  <a:gd name="T73" fmla="*/ 341 h 341"/>
                  <a:gd name="T74" fmla="*/ 163 w 334"/>
                  <a:gd name="T75" fmla="*/ 341 h 341"/>
                  <a:gd name="T76" fmla="*/ 163 w 334"/>
                  <a:gd name="T77" fmla="*/ 298 h 341"/>
                  <a:gd name="T78" fmla="*/ 206 w 334"/>
                  <a:gd name="T79" fmla="*/ 298 h 341"/>
                  <a:gd name="T80" fmla="*/ 206 w 334"/>
                  <a:gd name="T81" fmla="*/ 341 h 341"/>
                  <a:gd name="T82" fmla="*/ 255 w 334"/>
                  <a:gd name="T83" fmla="*/ 298 h 341"/>
                  <a:gd name="T84" fmla="*/ 255 w 334"/>
                  <a:gd name="T85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341">
                    <a:moveTo>
                      <a:pt x="35" y="160"/>
                    </a:moveTo>
                    <a:cubicBezTo>
                      <a:pt x="35" y="65"/>
                      <a:pt x="35" y="61"/>
                      <a:pt x="35" y="61"/>
                    </a:cubicBezTo>
                    <a:cubicBezTo>
                      <a:pt x="35" y="45"/>
                      <a:pt x="48" y="36"/>
                      <a:pt x="60" y="36"/>
                    </a:cubicBezTo>
                    <a:cubicBezTo>
                      <a:pt x="266" y="36"/>
                      <a:pt x="266" y="36"/>
                      <a:pt x="266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6" y="298"/>
                    </a:cubicBezTo>
                    <a:cubicBezTo>
                      <a:pt x="266" y="298"/>
                      <a:pt x="266" y="298"/>
                      <a:pt x="266" y="298"/>
                    </a:cubicBezTo>
                    <a:cubicBezTo>
                      <a:pt x="161" y="298"/>
                      <a:pt x="110" y="298"/>
                      <a:pt x="84" y="298"/>
                    </a:cubicBezTo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5" y="0"/>
                    </a:moveTo>
                    <a:cubicBezTo>
                      <a:pt x="255" y="36"/>
                      <a:pt x="255" y="36"/>
                      <a:pt x="255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5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5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5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5" y="298"/>
                    </a:moveTo>
                    <a:cubicBezTo>
                      <a:pt x="255" y="341"/>
                      <a:pt x="255" y="341"/>
                      <a:pt x="255" y="341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7" name="Freeform 10">
                <a:extLst>
                  <a:ext uri="{FF2B5EF4-FFF2-40B4-BE49-F238E27FC236}">
                    <a16:creationId xmlns:a16="http://schemas.microsoft.com/office/drawing/2014/main" id="{19F1C9FF-E7AB-49DF-A887-9205B6883B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8" y="3262"/>
                <a:ext cx="138" cy="141"/>
              </a:xfrm>
              <a:custGeom>
                <a:avLst/>
                <a:gdLst>
                  <a:gd name="T0" fmla="*/ 153 w 191"/>
                  <a:gd name="T1" fmla="*/ 171 h 195"/>
                  <a:gd name="T2" fmla="*/ 35 w 191"/>
                  <a:gd name="T3" fmla="*/ 171 h 195"/>
                  <a:gd name="T4" fmla="*/ 21 w 191"/>
                  <a:gd name="T5" fmla="*/ 156 h 195"/>
                  <a:gd name="T6" fmla="*/ 21 w 191"/>
                  <a:gd name="T7" fmla="*/ 35 h 195"/>
                  <a:gd name="T8" fmla="*/ 35 w 191"/>
                  <a:gd name="T9" fmla="*/ 20 h 195"/>
                  <a:gd name="T10" fmla="*/ 153 w 191"/>
                  <a:gd name="T11" fmla="*/ 20 h 195"/>
                  <a:gd name="T12" fmla="*/ 167 w 191"/>
                  <a:gd name="T13" fmla="*/ 35 h 195"/>
                  <a:gd name="T14" fmla="*/ 167 w 191"/>
                  <a:gd name="T15" fmla="*/ 156 h 195"/>
                  <a:gd name="T16" fmla="*/ 153 w 191"/>
                  <a:gd name="T17" fmla="*/ 171 h 195"/>
                  <a:gd name="T18" fmla="*/ 45 w 191"/>
                  <a:gd name="T19" fmla="*/ 20 h 195"/>
                  <a:gd name="T20" fmla="*/ 45 w 191"/>
                  <a:gd name="T21" fmla="*/ 0 h 195"/>
                  <a:gd name="T22" fmla="*/ 69 w 191"/>
                  <a:gd name="T23" fmla="*/ 20 h 195"/>
                  <a:gd name="T24" fmla="*/ 69 w 191"/>
                  <a:gd name="T25" fmla="*/ 0 h 195"/>
                  <a:gd name="T26" fmla="*/ 94 w 191"/>
                  <a:gd name="T27" fmla="*/ 0 h 195"/>
                  <a:gd name="T28" fmla="*/ 94 w 191"/>
                  <a:gd name="T29" fmla="*/ 20 h 195"/>
                  <a:gd name="T30" fmla="*/ 118 w 191"/>
                  <a:gd name="T31" fmla="*/ 0 h 195"/>
                  <a:gd name="T32" fmla="*/ 118 w 191"/>
                  <a:gd name="T33" fmla="*/ 20 h 195"/>
                  <a:gd name="T34" fmla="*/ 146 w 191"/>
                  <a:gd name="T35" fmla="*/ 0 h 195"/>
                  <a:gd name="T36" fmla="*/ 146 w 191"/>
                  <a:gd name="T37" fmla="*/ 20 h 195"/>
                  <a:gd name="T38" fmla="*/ 191 w 191"/>
                  <a:gd name="T39" fmla="*/ 45 h 195"/>
                  <a:gd name="T40" fmla="*/ 167 w 191"/>
                  <a:gd name="T41" fmla="*/ 45 h 195"/>
                  <a:gd name="T42" fmla="*/ 191 w 191"/>
                  <a:gd name="T43" fmla="*/ 69 h 195"/>
                  <a:gd name="T44" fmla="*/ 167 w 191"/>
                  <a:gd name="T45" fmla="*/ 69 h 195"/>
                  <a:gd name="T46" fmla="*/ 191 w 191"/>
                  <a:gd name="T47" fmla="*/ 93 h 195"/>
                  <a:gd name="T48" fmla="*/ 167 w 191"/>
                  <a:gd name="T49" fmla="*/ 93 h 195"/>
                  <a:gd name="T50" fmla="*/ 191 w 191"/>
                  <a:gd name="T51" fmla="*/ 122 h 195"/>
                  <a:gd name="T52" fmla="*/ 167 w 191"/>
                  <a:gd name="T53" fmla="*/ 122 h 195"/>
                  <a:gd name="T54" fmla="*/ 191 w 191"/>
                  <a:gd name="T55" fmla="*/ 146 h 195"/>
                  <a:gd name="T56" fmla="*/ 167 w 191"/>
                  <a:gd name="T57" fmla="*/ 146 h 195"/>
                  <a:gd name="T58" fmla="*/ 21 w 191"/>
                  <a:gd name="T59" fmla="*/ 45 h 195"/>
                  <a:gd name="T60" fmla="*/ 0 w 191"/>
                  <a:gd name="T61" fmla="*/ 45 h 195"/>
                  <a:gd name="T62" fmla="*/ 21 w 191"/>
                  <a:gd name="T63" fmla="*/ 69 h 195"/>
                  <a:gd name="T64" fmla="*/ 0 w 191"/>
                  <a:gd name="T65" fmla="*/ 69 h 195"/>
                  <a:gd name="T66" fmla="*/ 21 w 191"/>
                  <a:gd name="T67" fmla="*/ 93 h 195"/>
                  <a:gd name="T68" fmla="*/ 0 w 191"/>
                  <a:gd name="T69" fmla="*/ 93 h 195"/>
                  <a:gd name="T70" fmla="*/ 21 w 191"/>
                  <a:gd name="T71" fmla="*/ 122 h 195"/>
                  <a:gd name="T72" fmla="*/ 0 w 191"/>
                  <a:gd name="T73" fmla="*/ 122 h 195"/>
                  <a:gd name="T74" fmla="*/ 21 w 191"/>
                  <a:gd name="T75" fmla="*/ 146 h 195"/>
                  <a:gd name="T76" fmla="*/ 0 w 191"/>
                  <a:gd name="T77" fmla="*/ 146 h 195"/>
                  <a:gd name="T78" fmla="*/ 45 w 191"/>
                  <a:gd name="T79" fmla="*/ 171 h 195"/>
                  <a:gd name="T80" fmla="*/ 45 w 191"/>
                  <a:gd name="T81" fmla="*/ 195 h 195"/>
                  <a:gd name="T82" fmla="*/ 69 w 191"/>
                  <a:gd name="T83" fmla="*/ 171 h 195"/>
                  <a:gd name="T84" fmla="*/ 69 w 191"/>
                  <a:gd name="T85" fmla="*/ 195 h 195"/>
                  <a:gd name="T86" fmla="*/ 94 w 191"/>
                  <a:gd name="T87" fmla="*/ 195 h 195"/>
                  <a:gd name="T88" fmla="*/ 94 w 191"/>
                  <a:gd name="T89" fmla="*/ 171 h 195"/>
                  <a:gd name="T90" fmla="*/ 118 w 191"/>
                  <a:gd name="T91" fmla="*/ 171 h 195"/>
                  <a:gd name="T92" fmla="*/ 118 w 191"/>
                  <a:gd name="T93" fmla="*/ 195 h 195"/>
                  <a:gd name="T94" fmla="*/ 146 w 191"/>
                  <a:gd name="T95" fmla="*/ 171 h 195"/>
                  <a:gd name="T96" fmla="*/ 146 w 191"/>
                  <a:gd name="T9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195">
                    <a:moveTo>
                      <a:pt x="153" y="171"/>
                    </a:moveTo>
                    <a:cubicBezTo>
                      <a:pt x="35" y="171"/>
                      <a:pt x="35" y="171"/>
                      <a:pt x="35" y="171"/>
                    </a:cubicBezTo>
                    <a:cubicBezTo>
                      <a:pt x="28" y="171"/>
                      <a:pt x="21" y="163"/>
                      <a:pt x="21" y="156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26"/>
                      <a:pt x="28" y="20"/>
                      <a:pt x="35" y="20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62" y="20"/>
                      <a:pt x="167" y="26"/>
                      <a:pt x="167" y="35"/>
                    </a:cubicBezTo>
                    <a:cubicBezTo>
                      <a:pt x="167" y="156"/>
                      <a:pt x="167" y="156"/>
                      <a:pt x="167" y="156"/>
                    </a:cubicBezTo>
                    <a:cubicBezTo>
                      <a:pt x="167" y="163"/>
                      <a:pt x="162" y="171"/>
                      <a:pt x="153" y="171"/>
                    </a:cubicBezTo>
                    <a:close/>
                    <a:moveTo>
                      <a:pt x="45" y="20"/>
                    </a:moveTo>
                    <a:cubicBezTo>
                      <a:pt x="45" y="0"/>
                      <a:pt x="45" y="0"/>
                      <a:pt x="45" y="0"/>
                    </a:cubicBezTo>
                    <a:moveTo>
                      <a:pt x="69" y="20"/>
                    </a:moveTo>
                    <a:cubicBezTo>
                      <a:pt x="69" y="0"/>
                      <a:pt x="69" y="0"/>
                      <a:pt x="69" y="0"/>
                    </a:cubicBezTo>
                    <a:moveTo>
                      <a:pt x="94" y="0"/>
                    </a:moveTo>
                    <a:cubicBezTo>
                      <a:pt x="94" y="20"/>
                      <a:pt x="94" y="20"/>
                      <a:pt x="94" y="20"/>
                    </a:cubicBezTo>
                    <a:moveTo>
                      <a:pt x="118" y="0"/>
                    </a:moveTo>
                    <a:cubicBezTo>
                      <a:pt x="118" y="20"/>
                      <a:pt x="118" y="20"/>
                      <a:pt x="118" y="20"/>
                    </a:cubicBezTo>
                    <a:moveTo>
                      <a:pt x="146" y="0"/>
                    </a:moveTo>
                    <a:cubicBezTo>
                      <a:pt x="146" y="20"/>
                      <a:pt x="146" y="20"/>
                      <a:pt x="146" y="20"/>
                    </a:cubicBezTo>
                    <a:moveTo>
                      <a:pt x="191" y="45"/>
                    </a:moveTo>
                    <a:cubicBezTo>
                      <a:pt x="167" y="45"/>
                      <a:pt x="167" y="45"/>
                      <a:pt x="167" y="45"/>
                    </a:cubicBezTo>
                    <a:moveTo>
                      <a:pt x="191" y="69"/>
                    </a:moveTo>
                    <a:cubicBezTo>
                      <a:pt x="167" y="69"/>
                      <a:pt x="167" y="69"/>
                      <a:pt x="167" y="69"/>
                    </a:cubicBezTo>
                    <a:moveTo>
                      <a:pt x="191" y="93"/>
                    </a:moveTo>
                    <a:cubicBezTo>
                      <a:pt x="167" y="93"/>
                      <a:pt x="167" y="93"/>
                      <a:pt x="167" y="93"/>
                    </a:cubicBezTo>
                    <a:moveTo>
                      <a:pt x="191" y="122"/>
                    </a:moveTo>
                    <a:cubicBezTo>
                      <a:pt x="167" y="122"/>
                      <a:pt x="167" y="122"/>
                      <a:pt x="167" y="122"/>
                    </a:cubicBezTo>
                    <a:moveTo>
                      <a:pt x="191" y="146"/>
                    </a:moveTo>
                    <a:cubicBezTo>
                      <a:pt x="167" y="146"/>
                      <a:pt x="167" y="146"/>
                      <a:pt x="167" y="146"/>
                    </a:cubicBezTo>
                    <a:moveTo>
                      <a:pt x="21" y="45"/>
                    </a:moveTo>
                    <a:cubicBezTo>
                      <a:pt x="0" y="45"/>
                      <a:pt x="0" y="45"/>
                      <a:pt x="0" y="45"/>
                    </a:cubicBezTo>
                    <a:moveTo>
                      <a:pt x="21" y="69"/>
                    </a:moveTo>
                    <a:cubicBezTo>
                      <a:pt x="0" y="69"/>
                      <a:pt x="0" y="69"/>
                      <a:pt x="0" y="69"/>
                    </a:cubicBezTo>
                    <a:moveTo>
                      <a:pt x="21" y="93"/>
                    </a:moveTo>
                    <a:cubicBezTo>
                      <a:pt x="0" y="93"/>
                      <a:pt x="0" y="93"/>
                      <a:pt x="0" y="93"/>
                    </a:cubicBezTo>
                    <a:moveTo>
                      <a:pt x="21" y="122"/>
                    </a:moveTo>
                    <a:cubicBezTo>
                      <a:pt x="0" y="122"/>
                      <a:pt x="0" y="122"/>
                      <a:pt x="0" y="122"/>
                    </a:cubicBezTo>
                    <a:moveTo>
                      <a:pt x="21" y="146"/>
                    </a:moveTo>
                    <a:cubicBezTo>
                      <a:pt x="0" y="146"/>
                      <a:pt x="0" y="146"/>
                      <a:pt x="0" y="146"/>
                    </a:cubicBezTo>
                    <a:moveTo>
                      <a:pt x="45" y="171"/>
                    </a:moveTo>
                    <a:cubicBezTo>
                      <a:pt x="45" y="195"/>
                      <a:pt x="45" y="195"/>
                      <a:pt x="45" y="195"/>
                    </a:cubicBezTo>
                    <a:moveTo>
                      <a:pt x="69" y="171"/>
                    </a:moveTo>
                    <a:cubicBezTo>
                      <a:pt x="69" y="195"/>
                      <a:pt x="69" y="195"/>
                      <a:pt x="69" y="195"/>
                    </a:cubicBezTo>
                    <a:moveTo>
                      <a:pt x="94" y="195"/>
                    </a:moveTo>
                    <a:cubicBezTo>
                      <a:pt x="94" y="171"/>
                      <a:pt x="94" y="171"/>
                      <a:pt x="94" y="171"/>
                    </a:cubicBezTo>
                    <a:moveTo>
                      <a:pt x="118" y="171"/>
                    </a:moveTo>
                    <a:cubicBezTo>
                      <a:pt x="118" y="195"/>
                      <a:pt x="118" y="195"/>
                      <a:pt x="118" y="195"/>
                    </a:cubicBezTo>
                    <a:moveTo>
                      <a:pt x="146" y="171"/>
                    </a:moveTo>
                    <a:cubicBezTo>
                      <a:pt x="146" y="195"/>
                      <a:pt x="146" y="195"/>
                      <a:pt x="146" y="195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A89E1C7-6479-40DD-B560-FF506B44C699}"/>
                </a:ext>
              </a:extLst>
            </p:cNvPr>
            <p:cNvGrpSpPr/>
            <p:nvPr/>
          </p:nvGrpSpPr>
          <p:grpSpPr>
            <a:xfrm>
              <a:off x="8442679" y="1409745"/>
              <a:ext cx="404917" cy="236437"/>
              <a:chOff x="11030366" y="2382953"/>
              <a:chExt cx="397040" cy="231838"/>
            </a:xfrm>
          </p:grpSpPr>
          <p:sp>
            <p:nvSpPr>
              <p:cNvPr id="64" name="Freeform 77">
                <a:extLst>
                  <a:ext uri="{FF2B5EF4-FFF2-40B4-BE49-F238E27FC236}">
                    <a16:creationId xmlns:a16="http://schemas.microsoft.com/office/drawing/2014/main" id="{06A6F11F-C33F-4F6C-83CB-1C8C9FF5C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0366" y="2382953"/>
                <a:ext cx="397040" cy="231838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5" name="Freeform 78">
                <a:extLst>
                  <a:ext uri="{FF2B5EF4-FFF2-40B4-BE49-F238E27FC236}">
                    <a16:creationId xmlns:a16="http://schemas.microsoft.com/office/drawing/2014/main" id="{25E55CF0-B7E3-4008-AA40-DDD37CD61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19168" y="2439871"/>
                <a:ext cx="19436" cy="20824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40" name="car" title="Icon of a car">
              <a:extLst>
                <a:ext uri="{FF2B5EF4-FFF2-40B4-BE49-F238E27FC236}">
                  <a16:creationId xmlns:a16="http://schemas.microsoft.com/office/drawing/2014/main" id="{ACA2DE48-A668-4F9B-A610-D4D6D7CDAEE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45369" y="1331648"/>
              <a:ext cx="345306" cy="264602"/>
            </a:xfrm>
            <a:custGeom>
              <a:avLst/>
              <a:gdLst>
                <a:gd name="T0" fmla="*/ 349 w 360"/>
                <a:gd name="T1" fmla="*/ 148 h 276"/>
                <a:gd name="T2" fmla="*/ 349 w 360"/>
                <a:gd name="T3" fmla="*/ 252 h 276"/>
                <a:gd name="T4" fmla="*/ 14 w 360"/>
                <a:gd name="T5" fmla="*/ 252 h 276"/>
                <a:gd name="T6" fmla="*/ 14 w 360"/>
                <a:gd name="T7" fmla="*/ 149 h 276"/>
                <a:gd name="T8" fmla="*/ 51 w 360"/>
                <a:gd name="T9" fmla="*/ 43 h 276"/>
                <a:gd name="T10" fmla="*/ 94 w 360"/>
                <a:gd name="T11" fmla="*/ 0 h 276"/>
                <a:gd name="T12" fmla="*/ 268 w 360"/>
                <a:gd name="T13" fmla="*/ 0 h 276"/>
                <a:gd name="T14" fmla="*/ 311 w 360"/>
                <a:gd name="T15" fmla="*/ 43 h 276"/>
                <a:gd name="T16" fmla="*/ 349 w 360"/>
                <a:gd name="T17" fmla="*/ 148 h 276"/>
                <a:gd name="T18" fmla="*/ 77 w 360"/>
                <a:gd name="T19" fmla="*/ 174 h 276"/>
                <a:gd name="T20" fmla="*/ 91 w 360"/>
                <a:gd name="T21" fmla="*/ 160 h 276"/>
                <a:gd name="T22" fmla="*/ 77 w 360"/>
                <a:gd name="T23" fmla="*/ 145 h 276"/>
                <a:gd name="T24" fmla="*/ 63 w 360"/>
                <a:gd name="T25" fmla="*/ 160 h 276"/>
                <a:gd name="T26" fmla="*/ 77 w 360"/>
                <a:gd name="T27" fmla="*/ 174 h 276"/>
                <a:gd name="T28" fmla="*/ 14 w 360"/>
                <a:gd name="T29" fmla="*/ 252 h 276"/>
                <a:gd name="T30" fmla="*/ 14 w 360"/>
                <a:gd name="T31" fmla="*/ 260 h 276"/>
                <a:gd name="T32" fmla="*/ 30 w 360"/>
                <a:gd name="T33" fmla="*/ 276 h 276"/>
                <a:gd name="T34" fmla="*/ 50 w 360"/>
                <a:gd name="T35" fmla="*/ 276 h 276"/>
                <a:gd name="T36" fmla="*/ 67 w 360"/>
                <a:gd name="T37" fmla="*/ 260 h 276"/>
                <a:gd name="T38" fmla="*/ 67 w 360"/>
                <a:gd name="T39" fmla="*/ 252 h 276"/>
                <a:gd name="T40" fmla="*/ 295 w 360"/>
                <a:gd name="T41" fmla="*/ 252 h 276"/>
                <a:gd name="T42" fmla="*/ 295 w 360"/>
                <a:gd name="T43" fmla="*/ 260 h 276"/>
                <a:gd name="T44" fmla="*/ 312 w 360"/>
                <a:gd name="T45" fmla="*/ 276 h 276"/>
                <a:gd name="T46" fmla="*/ 332 w 360"/>
                <a:gd name="T47" fmla="*/ 276 h 276"/>
                <a:gd name="T48" fmla="*/ 349 w 360"/>
                <a:gd name="T49" fmla="*/ 260 h 276"/>
                <a:gd name="T50" fmla="*/ 349 w 360"/>
                <a:gd name="T51" fmla="*/ 252 h 276"/>
                <a:gd name="T52" fmla="*/ 283 w 360"/>
                <a:gd name="T53" fmla="*/ 174 h 276"/>
                <a:gd name="T54" fmla="*/ 297 w 360"/>
                <a:gd name="T55" fmla="*/ 160 h 276"/>
                <a:gd name="T56" fmla="*/ 283 w 360"/>
                <a:gd name="T57" fmla="*/ 145 h 276"/>
                <a:gd name="T58" fmla="*/ 268 w 360"/>
                <a:gd name="T59" fmla="*/ 160 h 276"/>
                <a:gd name="T60" fmla="*/ 283 w 360"/>
                <a:gd name="T61" fmla="*/ 174 h 276"/>
                <a:gd name="T62" fmla="*/ 245 w 360"/>
                <a:gd name="T63" fmla="*/ 252 h 276"/>
                <a:gd name="T64" fmla="*/ 245 w 360"/>
                <a:gd name="T65" fmla="*/ 222 h 276"/>
                <a:gd name="T66" fmla="*/ 229 w 360"/>
                <a:gd name="T67" fmla="*/ 197 h 276"/>
                <a:gd name="T68" fmla="*/ 133 w 360"/>
                <a:gd name="T69" fmla="*/ 197 h 276"/>
                <a:gd name="T70" fmla="*/ 117 w 360"/>
                <a:gd name="T71" fmla="*/ 222 h 276"/>
                <a:gd name="T72" fmla="*/ 117 w 360"/>
                <a:gd name="T73" fmla="*/ 252 h 276"/>
                <a:gd name="T74" fmla="*/ 0 w 360"/>
                <a:gd name="T75" fmla="*/ 75 h 276"/>
                <a:gd name="T76" fmla="*/ 16 w 360"/>
                <a:gd name="T77" fmla="*/ 75 h 276"/>
                <a:gd name="T78" fmla="*/ 32 w 360"/>
                <a:gd name="T79" fmla="*/ 96 h 276"/>
                <a:gd name="T80" fmla="*/ 330 w 360"/>
                <a:gd name="T81" fmla="*/ 96 h 276"/>
                <a:gd name="T82" fmla="*/ 345 w 360"/>
                <a:gd name="T83" fmla="*/ 75 h 276"/>
                <a:gd name="T84" fmla="*/ 360 w 360"/>
                <a:gd name="T85" fmla="*/ 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276">
                  <a:moveTo>
                    <a:pt x="349" y="148"/>
                  </a:moveTo>
                  <a:cubicBezTo>
                    <a:pt x="349" y="252"/>
                    <a:pt x="349" y="252"/>
                    <a:pt x="349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9" y="19"/>
                    <a:pt x="70" y="0"/>
                    <a:pt x="9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2" y="0"/>
                    <a:pt x="304" y="19"/>
                    <a:pt x="311" y="43"/>
                  </a:cubicBezTo>
                  <a:lnTo>
                    <a:pt x="349" y="148"/>
                  </a:lnTo>
                  <a:close/>
                  <a:moveTo>
                    <a:pt x="77" y="174"/>
                  </a:moveTo>
                  <a:cubicBezTo>
                    <a:pt x="85" y="174"/>
                    <a:pt x="91" y="167"/>
                    <a:pt x="91" y="160"/>
                  </a:cubicBezTo>
                  <a:cubicBezTo>
                    <a:pt x="91" y="152"/>
                    <a:pt x="85" y="145"/>
                    <a:pt x="77" y="145"/>
                  </a:cubicBezTo>
                  <a:cubicBezTo>
                    <a:pt x="69" y="145"/>
                    <a:pt x="63" y="152"/>
                    <a:pt x="63" y="160"/>
                  </a:cubicBezTo>
                  <a:cubicBezTo>
                    <a:pt x="63" y="167"/>
                    <a:pt x="69" y="174"/>
                    <a:pt x="77" y="174"/>
                  </a:cubicBezTo>
                  <a:close/>
                  <a:moveTo>
                    <a:pt x="14" y="252"/>
                  </a:moveTo>
                  <a:cubicBezTo>
                    <a:pt x="14" y="260"/>
                    <a:pt x="14" y="260"/>
                    <a:pt x="14" y="260"/>
                  </a:cubicBezTo>
                  <a:cubicBezTo>
                    <a:pt x="14" y="269"/>
                    <a:pt x="21" y="276"/>
                    <a:pt x="3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9" y="276"/>
                    <a:pt x="67" y="269"/>
                    <a:pt x="67" y="260"/>
                  </a:cubicBezTo>
                  <a:cubicBezTo>
                    <a:pt x="67" y="252"/>
                    <a:pt x="67" y="252"/>
                    <a:pt x="67" y="252"/>
                  </a:cubicBezTo>
                  <a:moveTo>
                    <a:pt x="295" y="252"/>
                  </a:moveTo>
                  <a:cubicBezTo>
                    <a:pt x="295" y="260"/>
                    <a:pt x="295" y="260"/>
                    <a:pt x="295" y="260"/>
                  </a:cubicBezTo>
                  <a:cubicBezTo>
                    <a:pt x="295" y="269"/>
                    <a:pt x="303" y="276"/>
                    <a:pt x="312" y="276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41" y="276"/>
                    <a:pt x="349" y="269"/>
                    <a:pt x="349" y="260"/>
                  </a:cubicBezTo>
                  <a:cubicBezTo>
                    <a:pt x="349" y="252"/>
                    <a:pt x="349" y="252"/>
                    <a:pt x="349" y="252"/>
                  </a:cubicBezTo>
                  <a:moveTo>
                    <a:pt x="283" y="174"/>
                  </a:moveTo>
                  <a:cubicBezTo>
                    <a:pt x="290" y="174"/>
                    <a:pt x="297" y="167"/>
                    <a:pt x="297" y="160"/>
                  </a:cubicBezTo>
                  <a:cubicBezTo>
                    <a:pt x="297" y="152"/>
                    <a:pt x="290" y="145"/>
                    <a:pt x="283" y="145"/>
                  </a:cubicBezTo>
                  <a:cubicBezTo>
                    <a:pt x="275" y="145"/>
                    <a:pt x="268" y="152"/>
                    <a:pt x="268" y="160"/>
                  </a:cubicBezTo>
                  <a:cubicBezTo>
                    <a:pt x="268" y="167"/>
                    <a:pt x="275" y="174"/>
                    <a:pt x="283" y="174"/>
                  </a:cubicBezTo>
                  <a:close/>
                  <a:moveTo>
                    <a:pt x="245" y="252"/>
                  </a:moveTo>
                  <a:cubicBezTo>
                    <a:pt x="245" y="222"/>
                    <a:pt x="245" y="222"/>
                    <a:pt x="245" y="222"/>
                  </a:cubicBezTo>
                  <a:cubicBezTo>
                    <a:pt x="229" y="197"/>
                    <a:pt x="229" y="197"/>
                    <a:pt x="229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7" y="252"/>
                    <a:pt x="117" y="252"/>
                    <a:pt x="117" y="252"/>
                  </a:cubicBezTo>
                  <a:moveTo>
                    <a:pt x="0" y="75"/>
                  </a:moveTo>
                  <a:cubicBezTo>
                    <a:pt x="16" y="75"/>
                    <a:pt x="16" y="75"/>
                    <a:pt x="16" y="75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60" y="75"/>
                    <a:pt x="360" y="75"/>
                    <a:pt x="360" y="75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C854A03-B4CC-492A-8E09-D0C384B332D4}"/>
                </a:ext>
              </a:extLst>
            </p:cNvPr>
            <p:cNvGrpSpPr/>
            <p:nvPr/>
          </p:nvGrpSpPr>
          <p:grpSpPr>
            <a:xfrm>
              <a:off x="5630044" y="1291307"/>
              <a:ext cx="510527" cy="321077"/>
              <a:chOff x="5955969" y="1176009"/>
              <a:chExt cx="285776" cy="179728"/>
            </a:xfrm>
            <a:noFill/>
          </p:grpSpPr>
          <p:sp>
            <p:nvSpPr>
              <p:cNvPr id="61" name="mobility">
                <a:extLst>
                  <a:ext uri="{FF2B5EF4-FFF2-40B4-BE49-F238E27FC236}">
                    <a16:creationId xmlns:a16="http://schemas.microsoft.com/office/drawing/2014/main" id="{230D540A-9088-4721-94C4-0A4B0BD816C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66453" y="1176009"/>
                <a:ext cx="175292" cy="179728"/>
              </a:xfrm>
              <a:custGeom>
                <a:avLst/>
                <a:gdLst>
                  <a:gd name="T0" fmla="*/ 152 w 237"/>
                  <a:gd name="T1" fmla="*/ 141 h 243"/>
                  <a:gd name="T2" fmla="*/ 0 w 237"/>
                  <a:gd name="T3" fmla="*/ 141 h 243"/>
                  <a:gd name="T4" fmla="*/ 0 w 237"/>
                  <a:gd name="T5" fmla="*/ 0 h 243"/>
                  <a:gd name="T6" fmla="*/ 188 w 237"/>
                  <a:gd name="T7" fmla="*/ 0 h 243"/>
                  <a:gd name="T8" fmla="*/ 188 w 237"/>
                  <a:gd name="T9" fmla="*/ 102 h 243"/>
                  <a:gd name="T10" fmla="*/ 90 w 237"/>
                  <a:gd name="T11" fmla="*/ 116 h 243"/>
                  <a:gd name="T12" fmla="*/ 102 w 237"/>
                  <a:gd name="T13" fmla="*/ 116 h 243"/>
                  <a:gd name="T14" fmla="*/ 152 w 237"/>
                  <a:gd name="T15" fmla="*/ 120 h 243"/>
                  <a:gd name="T16" fmla="*/ 237 w 237"/>
                  <a:gd name="T17" fmla="*/ 120 h 243"/>
                  <a:gd name="T18" fmla="*/ 152 w 237"/>
                  <a:gd name="T19" fmla="*/ 205 h 243"/>
                  <a:gd name="T20" fmla="*/ 237 w 237"/>
                  <a:gd name="T21" fmla="*/ 205 h 243"/>
                  <a:gd name="T22" fmla="*/ 189 w 237"/>
                  <a:gd name="T23" fmla="*/ 225 h 243"/>
                  <a:gd name="T24" fmla="*/ 200 w 237"/>
                  <a:gd name="T25" fmla="*/ 225 h 243"/>
                  <a:gd name="T26" fmla="*/ 237 w 237"/>
                  <a:gd name="T27" fmla="*/ 170 h 243"/>
                  <a:gd name="T28" fmla="*/ 237 w 237"/>
                  <a:gd name="T29" fmla="*/ 102 h 243"/>
                  <a:gd name="T30" fmla="*/ 152 w 237"/>
                  <a:gd name="T31" fmla="*/ 102 h 243"/>
                  <a:gd name="T32" fmla="*/ 152 w 237"/>
                  <a:gd name="T33" fmla="*/ 243 h 243"/>
                  <a:gd name="T34" fmla="*/ 237 w 237"/>
                  <a:gd name="T35" fmla="*/ 243 h 243"/>
                  <a:gd name="T36" fmla="*/ 237 w 237"/>
                  <a:gd name="T37" fmla="*/ 17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43">
                    <a:moveTo>
                      <a:pt x="152" y="141"/>
                    </a:moveTo>
                    <a:lnTo>
                      <a:pt x="0" y="141"/>
                    </a:lnTo>
                    <a:lnTo>
                      <a:pt x="0" y="0"/>
                    </a:lnTo>
                    <a:lnTo>
                      <a:pt x="188" y="0"/>
                    </a:lnTo>
                    <a:lnTo>
                      <a:pt x="188" y="102"/>
                    </a:lnTo>
                    <a:moveTo>
                      <a:pt x="90" y="116"/>
                    </a:moveTo>
                    <a:lnTo>
                      <a:pt x="102" y="116"/>
                    </a:lnTo>
                    <a:moveTo>
                      <a:pt x="152" y="120"/>
                    </a:moveTo>
                    <a:lnTo>
                      <a:pt x="237" y="120"/>
                    </a:lnTo>
                    <a:moveTo>
                      <a:pt x="152" y="205"/>
                    </a:moveTo>
                    <a:lnTo>
                      <a:pt x="237" y="205"/>
                    </a:lnTo>
                    <a:moveTo>
                      <a:pt x="189" y="225"/>
                    </a:moveTo>
                    <a:lnTo>
                      <a:pt x="200" y="225"/>
                    </a:lnTo>
                    <a:moveTo>
                      <a:pt x="237" y="170"/>
                    </a:moveTo>
                    <a:lnTo>
                      <a:pt x="237" y="102"/>
                    </a:lnTo>
                    <a:lnTo>
                      <a:pt x="152" y="102"/>
                    </a:lnTo>
                    <a:lnTo>
                      <a:pt x="152" y="243"/>
                    </a:lnTo>
                    <a:lnTo>
                      <a:pt x="237" y="243"/>
                    </a:lnTo>
                    <a:lnTo>
                      <a:pt x="237" y="170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94C7DA5-35CA-4C30-9988-95E15A93B6EA}"/>
                  </a:ext>
                </a:extLst>
              </p:cNvPr>
              <p:cNvSpPr/>
              <p:nvPr/>
            </p:nvSpPr>
            <p:spPr bwMode="auto">
              <a:xfrm>
                <a:off x="6039077" y="1238860"/>
                <a:ext cx="74330" cy="68334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 err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3" name="laptop">
                <a:extLst>
                  <a:ext uri="{FF2B5EF4-FFF2-40B4-BE49-F238E27FC236}">
                    <a16:creationId xmlns:a16="http://schemas.microsoft.com/office/drawing/2014/main" id="{7EA4523A-CD5D-46C7-B3FF-AADB1E8519B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955969" y="1241246"/>
                <a:ext cx="190085" cy="113163"/>
              </a:xfrm>
              <a:custGeom>
                <a:avLst/>
                <a:gdLst>
                  <a:gd name="T0" fmla="*/ 212 w 257"/>
                  <a:gd name="T1" fmla="*/ 107 h 153"/>
                  <a:gd name="T2" fmla="*/ 43 w 257"/>
                  <a:gd name="T3" fmla="*/ 107 h 153"/>
                  <a:gd name="T4" fmla="*/ 43 w 257"/>
                  <a:gd name="T5" fmla="*/ 0 h 153"/>
                  <a:gd name="T6" fmla="*/ 212 w 257"/>
                  <a:gd name="T7" fmla="*/ 0 h 153"/>
                  <a:gd name="T8" fmla="*/ 212 w 257"/>
                  <a:gd name="T9" fmla="*/ 107 h 153"/>
                  <a:gd name="T10" fmla="*/ 43 w 257"/>
                  <a:gd name="T11" fmla="*/ 107 h 153"/>
                  <a:gd name="T12" fmla="*/ 0 w 257"/>
                  <a:gd name="T13" fmla="*/ 153 h 153"/>
                  <a:gd name="T14" fmla="*/ 257 w 257"/>
                  <a:gd name="T15" fmla="*/ 153 h 153"/>
                  <a:gd name="T16" fmla="*/ 212 w 257"/>
                  <a:gd name="T17" fmla="*/ 10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153">
                    <a:moveTo>
                      <a:pt x="212" y="107"/>
                    </a:moveTo>
                    <a:lnTo>
                      <a:pt x="43" y="107"/>
                    </a:lnTo>
                    <a:lnTo>
                      <a:pt x="43" y="0"/>
                    </a:lnTo>
                    <a:lnTo>
                      <a:pt x="212" y="0"/>
                    </a:lnTo>
                    <a:lnTo>
                      <a:pt x="212" y="107"/>
                    </a:lnTo>
                    <a:moveTo>
                      <a:pt x="43" y="107"/>
                    </a:moveTo>
                    <a:lnTo>
                      <a:pt x="0" y="153"/>
                    </a:lnTo>
                    <a:lnTo>
                      <a:pt x="257" y="153"/>
                    </a:lnTo>
                    <a:lnTo>
                      <a:pt x="212" y="107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46F64F5-6B9F-49A1-A146-3285921A8AC9}"/>
                </a:ext>
              </a:extLst>
            </p:cNvPr>
            <p:cNvGrpSpPr/>
            <p:nvPr/>
          </p:nvGrpSpPr>
          <p:grpSpPr>
            <a:xfrm>
              <a:off x="9136007" y="1277412"/>
              <a:ext cx="142057" cy="404276"/>
              <a:chOff x="4990745" y="2685821"/>
              <a:chExt cx="144221" cy="410434"/>
            </a:xfrm>
          </p:grpSpPr>
          <p:sp>
            <p:nvSpPr>
              <p:cNvPr id="57" name="Freeform 5">
                <a:extLst>
                  <a:ext uri="{FF2B5EF4-FFF2-40B4-BE49-F238E27FC236}">
                    <a16:creationId xmlns:a16="http://schemas.microsoft.com/office/drawing/2014/main" id="{06BA7B14-1523-4DA9-8AB1-C775E9A256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398" y="2802730"/>
                <a:ext cx="122914" cy="293525"/>
              </a:xfrm>
              <a:custGeom>
                <a:avLst/>
                <a:gdLst>
                  <a:gd name="T0" fmla="*/ 470 w 540"/>
                  <a:gd name="T1" fmla="*/ 84 h 1296"/>
                  <a:gd name="T2" fmla="*/ 266 w 540"/>
                  <a:gd name="T3" fmla="*/ 154 h 1296"/>
                  <a:gd name="T4" fmla="*/ 62 w 540"/>
                  <a:gd name="T5" fmla="*/ 84 h 1296"/>
                  <a:gd name="T6" fmla="*/ 266 w 540"/>
                  <a:gd name="T7" fmla="*/ 14 h 1296"/>
                  <a:gd name="T8" fmla="*/ 470 w 540"/>
                  <a:gd name="T9" fmla="*/ 84 h 1296"/>
                  <a:gd name="T10" fmla="*/ 266 w 540"/>
                  <a:gd name="T11" fmla="*/ 0 h 1296"/>
                  <a:gd name="T12" fmla="*/ 36 w 540"/>
                  <a:gd name="T13" fmla="*/ 82 h 1296"/>
                  <a:gd name="T14" fmla="*/ 266 w 540"/>
                  <a:gd name="T15" fmla="*/ 164 h 1296"/>
                  <a:gd name="T16" fmla="*/ 496 w 540"/>
                  <a:gd name="T17" fmla="*/ 82 h 1296"/>
                  <a:gd name="T18" fmla="*/ 266 w 540"/>
                  <a:gd name="T19" fmla="*/ 0 h 1296"/>
                  <a:gd name="T20" fmla="*/ 36 w 540"/>
                  <a:gd name="T21" fmla="*/ 80 h 1296"/>
                  <a:gd name="T22" fmla="*/ 36 w 540"/>
                  <a:gd name="T23" fmla="*/ 708 h 1296"/>
                  <a:gd name="T24" fmla="*/ 0 w 540"/>
                  <a:gd name="T25" fmla="*/ 1170 h 1296"/>
                  <a:gd name="T26" fmla="*/ 270 w 540"/>
                  <a:gd name="T27" fmla="*/ 1296 h 1296"/>
                  <a:gd name="T28" fmla="*/ 540 w 540"/>
                  <a:gd name="T29" fmla="*/ 1170 h 1296"/>
                  <a:gd name="T30" fmla="*/ 504 w 540"/>
                  <a:gd name="T31" fmla="*/ 652 h 1296"/>
                  <a:gd name="T32" fmla="*/ 496 w 540"/>
                  <a:gd name="T33" fmla="*/ 80 h 1296"/>
                  <a:gd name="T34" fmla="*/ 10 w 540"/>
                  <a:gd name="T35" fmla="*/ 1040 h 1296"/>
                  <a:gd name="T36" fmla="*/ 267 w 540"/>
                  <a:gd name="T37" fmla="*/ 1164 h 1296"/>
                  <a:gd name="T38" fmla="*/ 524 w 540"/>
                  <a:gd name="T39" fmla="*/ 1040 h 1296"/>
                  <a:gd name="T40" fmla="*/ 38 w 540"/>
                  <a:gd name="T41" fmla="*/ 164 h 1296"/>
                  <a:gd name="T42" fmla="*/ 267 w 540"/>
                  <a:gd name="T43" fmla="*/ 250 h 1296"/>
                  <a:gd name="T44" fmla="*/ 496 w 540"/>
                  <a:gd name="T45" fmla="*/ 16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0" h="1296">
                    <a:moveTo>
                      <a:pt x="470" y="84"/>
                    </a:moveTo>
                    <a:cubicBezTo>
                      <a:pt x="470" y="123"/>
                      <a:pt x="379" y="154"/>
                      <a:pt x="266" y="154"/>
                    </a:cubicBezTo>
                    <a:cubicBezTo>
                      <a:pt x="153" y="154"/>
                      <a:pt x="62" y="123"/>
                      <a:pt x="62" y="84"/>
                    </a:cubicBezTo>
                    <a:cubicBezTo>
                      <a:pt x="62" y="45"/>
                      <a:pt x="153" y="14"/>
                      <a:pt x="266" y="14"/>
                    </a:cubicBezTo>
                    <a:cubicBezTo>
                      <a:pt x="379" y="14"/>
                      <a:pt x="470" y="45"/>
                      <a:pt x="470" y="84"/>
                    </a:cubicBezTo>
                    <a:close/>
                    <a:moveTo>
                      <a:pt x="266" y="0"/>
                    </a:moveTo>
                    <a:cubicBezTo>
                      <a:pt x="139" y="0"/>
                      <a:pt x="36" y="37"/>
                      <a:pt x="36" y="82"/>
                    </a:cubicBezTo>
                    <a:cubicBezTo>
                      <a:pt x="36" y="127"/>
                      <a:pt x="139" y="164"/>
                      <a:pt x="266" y="164"/>
                    </a:cubicBezTo>
                    <a:cubicBezTo>
                      <a:pt x="393" y="164"/>
                      <a:pt x="496" y="127"/>
                      <a:pt x="496" y="82"/>
                    </a:cubicBezTo>
                    <a:cubicBezTo>
                      <a:pt x="496" y="37"/>
                      <a:pt x="393" y="0"/>
                      <a:pt x="266" y="0"/>
                    </a:cubicBezTo>
                    <a:close/>
                    <a:moveTo>
                      <a:pt x="36" y="80"/>
                    </a:moveTo>
                    <a:cubicBezTo>
                      <a:pt x="36" y="80"/>
                      <a:pt x="40" y="640"/>
                      <a:pt x="36" y="708"/>
                    </a:cubicBezTo>
                    <a:cubicBezTo>
                      <a:pt x="32" y="776"/>
                      <a:pt x="0" y="1170"/>
                      <a:pt x="0" y="1170"/>
                    </a:cubicBezTo>
                    <a:cubicBezTo>
                      <a:pt x="0" y="1240"/>
                      <a:pt x="121" y="1296"/>
                      <a:pt x="270" y="1296"/>
                    </a:cubicBezTo>
                    <a:cubicBezTo>
                      <a:pt x="419" y="1296"/>
                      <a:pt x="540" y="1240"/>
                      <a:pt x="540" y="1170"/>
                    </a:cubicBezTo>
                    <a:cubicBezTo>
                      <a:pt x="540" y="1170"/>
                      <a:pt x="504" y="748"/>
                      <a:pt x="504" y="652"/>
                    </a:cubicBezTo>
                    <a:cubicBezTo>
                      <a:pt x="504" y="556"/>
                      <a:pt x="496" y="80"/>
                      <a:pt x="496" y="80"/>
                    </a:cubicBezTo>
                    <a:moveTo>
                      <a:pt x="10" y="1040"/>
                    </a:moveTo>
                    <a:cubicBezTo>
                      <a:pt x="10" y="1108"/>
                      <a:pt x="125" y="1164"/>
                      <a:pt x="267" y="1164"/>
                    </a:cubicBezTo>
                    <a:cubicBezTo>
                      <a:pt x="409" y="1164"/>
                      <a:pt x="524" y="1108"/>
                      <a:pt x="524" y="1040"/>
                    </a:cubicBezTo>
                    <a:moveTo>
                      <a:pt x="38" y="164"/>
                    </a:moveTo>
                    <a:cubicBezTo>
                      <a:pt x="38" y="211"/>
                      <a:pt x="141" y="250"/>
                      <a:pt x="267" y="250"/>
                    </a:cubicBezTo>
                    <a:cubicBezTo>
                      <a:pt x="393" y="250"/>
                      <a:pt x="496" y="211"/>
                      <a:pt x="496" y="164"/>
                    </a:cubicBezTo>
                  </a:path>
                </a:pathLst>
              </a:custGeom>
              <a:noFill/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4658" tIns="99726" rIns="124658" bIns="997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63557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032CD84-24F7-4AD0-B3A7-75A697BBFFEE}"/>
                  </a:ext>
                </a:extLst>
              </p:cNvPr>
              <p:cNvGrpSpPr/>
              <p:nvPr/>
            </p:nvGrpSpPr>
            <p:grpSpPr>
              <a:xfrm rot="16200000">
                <a:off x="5024487" y="2652079"/>
                <a:ext cx="76737" cy="144221"/>
                <a:chOff x="2866921" y="3947319"/>
                <a:chExt cx="103684" cy="194866"/>
              </a:xfrm>
            </p:grpSpPr>
            <p:sp>
              <p:nvSpPr>
                <p:cNvPr id="59" name="Oval 5">
                  <a:extLst>
                    <a:ext uri="{FF2B5EF4-FFF2-40B4-BE49-F238E27FC236}">
                      <a16:creationId xmlns:a16="http://schemas.microsoft.com/office/drawing/2014/main" id="{06A1B0D0-2E3E-4205-8BBF-0DE7AF4A8B72}"/>
                    </a:ext>
                  </a:extLst>
                </p:cNvPr>
                <p:cNvSpPr/>
                <p:nvPr/>
              </p:nvSpPr>
              <p:spPr bwMode="auto">
                <a:xfrm>
                  <a:off x="2904207" y="3947319"/>
                  <a:ext cx="66398" cy="194866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Oval 5">
                  <a:extLst>
                    <a:ext uri="{FF2B5EF4-FFF2-40B4-BE49-F238E27FC236}">
                      <a16:creationId xmlns:a16="http://schemas.microsoft.com/office/drawing/2014/main" id="{4C714AD2-5541-48BE-A514-1C5403AA65BE}"/>
                    </a:ext>
                  </a:extLst>
                </p:cNvPr>
                <p:cNvSpPr/>
                <p:nvPr/>
              </p:nvSpPr>
              <p:spPr bwMode="auto">
                <a:xfrm>
                  <a:off x="2866921" y="3977662"/>
                  <a:ext cx="45720" cy="134180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3" name="Group 4">
              <a:extLst>
                <a:ext uri="{FF2B5EF4-FFF2-40B4-BE49-F238E27FC236}">
                  <a16:creationId xmlns:a16="http://schemas.microsoft.com/office/drawing/2014/main" id="{C29948F1-C386-430A-9960-8BB10666EE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45602" y="1371963"/>
              <a:ext cx="408667" cy="251486"/>
              <a:chOff x="5597" y="3096"/>
              <a:chExt cx="546" cy="336"/>
            </a:xfrm>
          </p:grpSpPr>
          <p:sp>
            <p:nvSpPr>
              <p:cNvPr id="45" name="Rectangle 5">
                <a:extLst>
                  <a:ext uri="{FF2B5EF4-FFF2-40B4-BE49-F238E27FC236}">
                    <a16:creationId xmlns:a16="http://schemas.microsoft.com/office/drawing/2014/main" id="{FD7853D5-395F-4267-B38B-1B4E06376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569BBB0C-9FF7-4118-BA74-9FCE62D05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337"/>
                <a:ext cx="80" cy="95"/>
              </a:xfrm>
              <a:custGeom>
                <a:avLst/>
                <a:gdLst>
                  <a:gd name="T0" fmla="*/ 80 w 80"/>
                  <a:gd name="T1" fmla="*/ 0 h 95"/>
                  <a:gd name="T2" fmla="*/ 80 w 80"/>
                  <a:gd name="T3" fmla="*/ 26 h 95"/>
                  <a:gd name="T4" fmla="*/ 0 w 80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5">
                    <a:moveTo>
                      <a:pt x="80" y="0"/>
                    </a:moveTo>
                    <a:lnTo>
                      <a:pt x="80" y="26"/>
                    </a:lnTo>
                    <a:lnTo>
                      <a:pt x="0" y="95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7" name="Freeform 7">
                <a:extLst>
                  <a:ext uri="{FF2B5EF4-FFF2-40B4-BE49-F238E27FC236}">
                    <a16:creationId xmlns:a16="http://schemas.microsoft.com/office/drawing/2014/main" id="{9DEFEC2B-2C5E-46C2-9996-C486DAB65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09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80 w 80"/>
                  <a:gd name="T3" fmla="*/ 74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80" y="74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8" name="Line 8">
                <a:extLst>
                  <a:ext uri="{FF2B5EF4-FFF2-40B4-BE49-F238E27FC236}">
                    <a16:creationId xmlns:a16="http://schemas.microsoft.com/office/drawing/2014/main" id="{E26D711B-5A1F-4C01-8E71-49FCB989FC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9" name="Line 9">
                <a:extLst>
                  <a:ext uri="{FF2B5EF4-FFF2-40B4-BE49-F238E27FC236}">
                    <a16:creationId xmlns:a16="http://schemas.microsoft.com/office/drawing/2014/main" id="{1F2AC59F-DB4E-41CE-BF11-784DACFED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0" name="Rectangle 10">
                <a:extLst>
                  <a:ext uri="{FF2B5EF4-FFF2-40B4-BE49-F238E27FC236}">
                    <a16:creationId xmlns:a16="http://schemas.microsoft.com/office/drawing/2014/main" id="{2A4098DA-4465-4894-A1A5-9BC571C8B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4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C8B66332-7CC0-48DC-B83A-046B007C3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33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0 w 80"/>
                  <a:gd name="T3" fmla="*/ 27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0" y="27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2" name="Freeform 12">
                <a:extLst>
                  <a:ext uri="{FF2B5EF4-FFF2-40B4-BE49-F238E27FC236}">
                    <a16:creationId xmlns:a16="http://schemas.microsoft.com/office/drawing/2014/main" id="{B6B2FFBD-FAB9-44A6-9AD2-D8D5ABF8D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096"/>
                <a:ext cx="80" cy="94"/>
              </a:xfrm>
              <a:custGeom>
                <a:avLst/>
                <a:gdLst>
                  <a:gd name="T0" fmla="*/ 80 w 80"/>
                  <a:gd name="T1" fmla="*/ 0 h 94"/>
                  <a:gd name="T2" fmla="*/ 0 w 80"/>
                  <a:gd name="T3" fmla="*/ 74 h 94"/>
                  <a:gd name="T4" fmla="*/ 0 w 80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4">
                    <a:moveTo>
                      <a:pt x="80" y="0"/>
                    </a:moveTo>
                    <a:lnTo>
                      <a:pt x="0" y="74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3" name="Line 13">
                <a:extLst>
                  <a:ext uri="{FF2B5EF4-FFF2-40B4-BE49-F238E27FC236}">
                    <a16:creationId xmlns:a16="http://schemas.microsoft.com/office/drawing/2014/main" id="{C6F4CB7E-2906-41FD-B5C5-3E76273AD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4" name="Line 14">
                <a:extLst>
                  <a:ext uri="{FF2B5EF4-FFF2-40B4-BE49-F238E27FC236}">
                    <a16:creationId xmlns:a16="http://schemas.microsoft.com/office/drawing/2014/main" id="{C4CA4C21-B6A9-4DE9-8D68-AFF4F9805F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5" name="Freeform 15">
                <a:extLst>
                  <a:ext uri="{FF2B5EF4-FFF2-40B4-BE49-F238E27FC236}">
                    <a16:creationId xmlns:a16="http://schemas.microsoft.com/office/drawing/2014/main" id="{6A16893D-5D30-4D49-B990-438E2AFBEA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07"/>
                <a:ext cx="146" cy="47"/>
              </a:xfrm>
              <a:custGeom>
                <a:avLst/>
                <a:gdLst>
                  <a:gd name="T0" fmla="*/ 0 w 196"/>
                  <a:gd name="T1" fmla="*/ 0 h 63"/>
                  <a:gd name="T2" fmla="*/ 0 w 196"/>
                  <a:gd name="T3" fmla="*/ 63 h 63"/>
                  <a:gd name="T4" fmla="*/ 118 w 196"/>
                  <a:gd name="T5" fmla="*/ 0 h 63"/>
                  <a:gd name="T6" fmla="*/ 118 w 196"/>
                  <a:gd name="T7" fmla="*/ 63 h 63"/>
                  <a:gd name="T8" fmla="*/ 79 w 196"/>
                  <a:gd name="T9" fmla="*/ 42 h 63"/>
                  <a:gd name="T10" fmla="*/ 79 w 196"/>
                  <a:gd name="T11" fmla="*/ 20 h 63"/>
                  <a:gd name="T12" fmla="*/ 59 w 196"/>
                  <a:gd name="T13" fmla="*/ 0 h 63"/>
                  <a:gd name="T14" fmla="*/ 59 w 196"/>
                  <a:gd name="T15" fmla="*/ 0 h 63"/>
                  <a:gd name="T16" fmla="*/ 38 w 196"/>
                  <a:gd name="T17" fmla="*/ 20 h 63"/>
                  <a:gd name="T18" fmla="*/ 38 w 196"/>
                  <a:gd name="T19" fmla="*/ 42 h 63"/>
                  <a:gd name="T20" fmla="*/ 59 w 196"/>
                  <a:gd name="T21" fmla="*/ 63 h 63"/>
                  <a:gd name="T22" fmla="*/ 59 w 196"/>
                  <a:gd name="T23" fmla="*/ 63 h 63"/>
                  <a:gd name="T24" fmla="*/ 79 w 196"/>
                  <a:gd name="T25" fmla="*/ 42 h 63"/>
                  <a:gd name="T26" fmla="*/ 196 w 196"/>
                  <a:gd name="T27" fmla="*/ 42 h 63"/>
                  <a:gd name="T28" fmla="*/ 196 w 196"/>
                  <a:gd name="T29" fmla="*/ 20 h 63"/>
                  <a:gd name="T30" fmla="*/ 175 w 196"/>
                  <a:gd name="T31" fmla="*/ 0 h 63"/>
                  <a:gd name="T32" fmla="*/ 175 w 196"/>
                  <a:gd name="T33" fmla="*/ 0 h 63"/>
                  <a:gd name="T34" fmla="*/ 156 w 196"/>
                  <a:gd name="T35" fmla="*/ 20 h 63"/>
                  <a:gd name="T36" fmla="*/ 156 w 196"/>
                  <a:gd name="T37" fmla="*/ 42 h 63"/>
                  <a:gd name="T38" fmla="*/ 175 w 196"/>
                  <a:gd name="T39" fmla="*/ 63 h 63"/>
                  <a:gd name="T40" fmla="*/ 175 w 196"/>
                  <a:gd name="T41" fmla="*/ 63 h 63"/>
                  <a:gd name="T42" fmla="*/ 196 w 196"/>
                  <a:gd name="T43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3">
                    <a:moveTo>
                      <a:pt x="0" y="0"/>
                    </a:moveTo>
                    <a:cubicBezTo>
                      <a:pt x="0" y="63"/>
                      <a:pt x="0" y="63"/>
                      <a:pt x="0" y="63"/>
                    </a:cubicBezTo>
                    <a:moveTo>
                      <a:pt x="118" y="0"/>
                    </a:moveTo>
                    <a:cubicBezTo>
                      <a:pt x="118" y="63"/>
                      <a:pt x="118" y="63"/>
                      <a:pt x="118" y="63"/>
                    </a:cubicBezTo>
                    <a:moveTo>
                      <a:pt x="79" y="42"/>
                    </a:moveTo>
                    <a:cubicBezTo>
                      <a:pt x="79" y="20"/>
                      <a:pt x="79" y="20"/>
                      <a:pt x="79" y="20"/>
                    </a:cubicBezTo>
                    <a:cubicBezTo>
                      <a:pt x="79" y="9"/>
                      <a:pt x="70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0"/>
                      <a:pt x="38" y="9"/>
                      <a:pt x="38" y="20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54"/>
                      <a:pt x="47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70" y="63"/>
                      <a:pt x="79" y="54"/>
                      <a:pt x="79" y="42"/>
                    </a:cubicBezTo>
                    <a:close/>
                    <a:moveTo>
                      <a:pt x="196" y="42"/>
                    </a:moveTo>
                    <a:cubicBezTo>
                      <a:pt x="196" y="20"/>
                      <a:pt x="196" y="20"/>
                      <a:pt x="196" y="20"/>
                    </a:cubicBezTo>
                    <a:cubicBezTo>
                      <a:pt x="196" y="9"/>
                      <a:pt x="187" y="0"/>
                      <a:pt x="175" y="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65" y="0"/>
                      <a:pt x="156" y="9"/>
                      <a:pt x="156" y="20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156" y="54"/>
                      <a:pt x="165" y="63"/>
                      <a:pt x="175" y="63"/>
                    </a:cubicBezTo>
                    <a:cubicBezTo>
                      <a:pt x="175" y="63"/>
                      <a:pt x="175" y="63"/>
                      <a:pt x="175" y="63"/>
                    </a:cubicBezTo>
                    <a:cubicBezTo>
                      <a:pt x="187" y="63"/>
                      <a:pt x="196" y="54"/>
                      <a:pt x="196" y="4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6" name="Freeform 16">
                <a:extLst>
                  <a:ext uri="{FF2B5EF4-FFF2-40B4-BE49-F238E27FC236}">
                    <a16:creationId xmlns:a16="http://schemas.microsoft.com/office/drawing/2014/main" id="{266219B1-C7EE-4C4D-AF9B-50E569A31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78"/>
                <a:ext cx="146" cy="48"/>
              </a:xfrm>
              <a:custGeom>
                <a:avLst/>
                <a:gdLst>
                  <a:gd name="T0" fmla="*/ 196 w 196"/>
                  <a:gd name="T1" fmla="*/ 64 h 64"/>
                  <a:gd name="T2" fmla="*/ 196 w 196"/>
                  <a:gd name="T3" fmla="*/ 0 h 64"/>
                  <a:gd name="T4" fmla="*/ 79 w 196"/>
                  <a:gd name="T5" fmla="*/ 64 h 64"/>
                  <a:gd name="T6" fmla="*/ 79 w 196"/>
                  <a:gd name="T7" fmla="*/ 0 h 64"/>
                  <a:gd name="T8" fmla="*/ 118 w 196"/>
                  <a:gd name="T9" fmla="*/ 43 h 64"/>
                  <a:gd name="T10" fmla="*/ 138 w 196"/>
                  <a:gd name="T11" fmla="*/ 64 h 64"/>
                  <a:gd name="T12" fmla="*/ 138 w 196"/>
                  <a:gd name="T13" fmla="*/ 64 h 64"/>
                  <a:gd name="T14" fmla="*/ 158 w 196"/>
                  <a:gd name="T15" fmla="*/ 43 h 64"/>
                  <a:gd name="T16" fmla="*/ 158 w 196"/>
                  <a:gd name="T17" fmla="*/ 21 h 64"/>
                  <a:gd name="T18" fmla="*/ 138 w 196"/>
                  <a:gd name="T19" fmla="*/ 0 h 64"/>
                  <a:gd name="T20" fmla="*/ 138 w 196"/>
                  <a:gd name="T21" fmla="*/ 0 h 64"/>
                  <a:gd name="T22" fmla="*/ 118 w 196"/>
                  <a:gd name="T23" fmla="*/ 21 h 64"/>
                  <a:gd name="T24" fmla="*/ 118 w 196"/>
                  <a:gd name="T25" fmla="*/ 43 h 64"/>
                  <a:gd name="T26" fmla="*/ 0 w 196"/>
                  <a:gd name="T27" fmla="*/ 43 h 64"/>
                  <a:gd name="T28" fmla="*/ 20 w 196"/>
                  <a:gd name="T29" fmla="*/ 64 h 64"/>
                  <a:gd name="T30" fmla="*/ 20 w 196"/>
                  <a:gd name="T31" fmla="*/ 64 h 64"/>
                  <a:gd name="T32" fmla="*/ 41 w 196"/>
                  <a:gd name="T33" fmla="*/ 43 h 64"/>
                  <a:gd name="T34" fmla="*/ 41 w 196"/>
                  <a:gd name="T35" fmla="*/ 21 h 64"/>
                  <a:gd name="T36" fmla="*/ 20 w 196"/>
                  <a:gd name="T37" fmla="*/ 0 h 64"/>
                  <a:gd name="T38" fmla="*/ 20 w 196"/>
                  <a:gd name="T39" fmla="*/ 0 h 64"/>
                  <a:gd name="T40" fmla="*/ 0 w 196"/>
                  <a:gd name="T41" fmla="*/ 21 h 64"/>
                  <a:gd name="T42" fmla="*/ 0 w 196"/>
                  <a:gd name="T43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4">
                    <a:moveTo>
                      <a:pt x="196" y="64"/>
                    </a:moveTo>
                    <a:cubicBezTo>
                      <a:pt x="196" y="64"/>
                      <a:pt x="196" y="64"/>
                      <a:pt x="196" y="0"/>
                    </a:cubicBezTo>
                    <a:moveTo>
                      <a:pt x="79" y="64"/>
                    </a:moveTo>
                    <a:cubicBezTo>
                      <a:pt x="79" y="64"/>
                      <a:pt x="79" y="64"/>
                      <a:pt x="79" y="0"/>
                    </a:cubicBezTo>
                    <a:moveTo>
                      <a:pt x="118" y="43"/>
                    </a:moveTo>
                    <a:cubicBezTo>
                      <a:pt x="118" y="54"/>
                      <a:pt x="127" y="64"/>
                      <a:pt x="138" y="64"/>
                    </a:cubicBezTo>
                    <a:cubicBezTo>
                      <a:pt x="138" y="64"/>
                      <a:pt x="138" y="64"/>
                      <a:pt x="138" y="64"/>
                    </a:cubicBezTo>
                    <a:cubicBezTo>
                      <a:pt x="149" y="64"/>
                      <a:pt x="158" y="54"/>
                      <a:pt x="158" y="43"/>
                    </a:cubicBezTo>
                    <a:cubicBezTo>
                      <a:pt x="158" y="43"/>
                      <a:pt x="158" y="43"/>
                      <a:pt x="158" y="21"/>
                    </a:cubicBezTo>
                    <a:cubicBezTo>
                      <a:pt x="158" y="9"/>
                      <a:pt x="149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27" y="0"/>
                      <a:pt x="118" y="9"/>
                      <a:pt x="118" y="21"/>
                    </a:cubicBezTo>
                    <a:cubicBezTo>
                      <a:pt x="118" y="21"/>
                      <a:pt x="118" y="21"/>
                      <a:pt x="118" y="43"/>
                    </a:cubicBezTo>
                    <a:close/>
                    <a:moveTo>
                      <a:pt x="0" y="43"/>
                    </a:moveTo>
                    <a:cubicBezTo>
                      <a:pt x="0" y="54"/>
                      <a:pt x="1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32" y="64"/>
                      <a:pt x="41" y="54"/>
                      <a:pt x="41" y="43"/>
                    </a:cubicBezTo>
                    <a:cubicBezTo>
                      <a:pt x="41" y="43"/>
                      <a:pt x="41" y="43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"/>
                      <a:pt x="0" y="21"/>
                      <a:pt x="0" y="4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44" name="eye_2">
              <a:extLst>
                <a:ext uri="{FF2B5EF4-FFF2-40B4-BE49-F238E27FC236}">
                  <a16:creationId xmlns:a16="http://schemas.microsoft.com/office/drawing/2014/main" id="{96D60D1D-8680-4188-B5A8-1F25848EA2B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08908" y="1413187"/>
              <a:ext cx="348284" cy="193245"/>
            </a:xfrm>
            <a:custGeom>
              <a:avLst/>
              <a:gdLst>
                <a:gd name="T0" fmla="*/ 5 w 346"/>
                <a:gd name="T1" fmla="*/ 103 h 191"/>
                <a:gd name="T2" fmla="*/ 0 w 346"/>
                <a:gd name="T3" fmla="*/ 96 h 191"/>
                <a:gd name="T4" fmla="*/ 3 w 346"/>
                <a:gd name="T5" fmla="*/ 92 h 191"/>
                <a:gd name="T6" fmla="*/ 5 w 346"/>
                <a:gd name="T7" fmla="*/ 103 h 191"/>
                <a:gd name="T8" fmla="*/ 173 w 346"/>
                <a:gd name="T9" fmla="*/ 191 h 191"/>
                <a:gd name="T10" fmla="*/ 346 w 346"/>
                <a:gd name="T11" fmla="*/ 96 h 191"/>
                <a:gd name="T12" fmla="*/ 173 w 346"/>
                <a:gd name="T13" fmla="*/ 0 h 191"/>
                <a:gd name="T14" fmla="*/ 3 w 346"/>
                <a:gd name="T15" fmla="*/ 92 h 191"/>
                <a:gd name="T16" fmla="*/ 175 w 346"/>
                <a:gd name="T17" fmla="*/ 14 h 191"/>
                <a:gd name="T18" fmla="*/ 89 w 346"/>
                <a:gd name="T19" fmla="*/ 96 h 191"/>
                <a:gd name="T20" fmla="*/ 175 w 346"/>
                <a:gd name="T21" fmla="*/ 178 h 191"/>
                <a:gd name="T22" fmla="*/ 261 w 346"/>
                <a:gd name="T23" fmla="*/ 96 h 191"/>
                <a:gd name="T24" fmla="*/ 175 w 346"/>
                <a:gd name="T25" fmla="*/ 14 h 191"/>
                <a:gd name="T26" fmla="*/ 175 w 346"/>
                <a:gd name="T27" fmla="*/ 78 h 191"/>
                <a:gd name="T28" fmla="*/ 156 w 346"/>
                <a:gd name="T29" fmla="*/ 96 h 191"/>
                <a:gd name="T30" fmla="*/ 175 w 346"/>
                <a:gd name="T31" fmla="*/ 114 h 191"/>
                <a:gd name="T32" fmla="*/ 194 w 346"/>
                <a:gd name="T33" fmla="*/ 96 h 191"/>
                <a:gd name="T34" fmla="*/ 175 w 346"/>
                <a:gd name="T35" fmla="*/ 7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191">
                  <a:moveTo>
                    <a:pt x="5" y="103"/>
                  </a:moveTo>
                  <a:cubicBezTo>
                    <a:pt x="2" y="98"/>
                    <a:pt x="0" y="96"/>
                    <a:pt x="0" y="96"/>
                  </a:cubicBezTo>
                  <a:cubicBezTo>
                    <a:pt x="0" y="96"/>
                    <a:pt x="1" y="94"/>
                    <a:pt x="3" y="92"/>
                  </a:cubicBezTo>
                  <a:moveTo>
                    <a:pt x="5" y="103"/>
                  </a:moveTo>
                  <a:cubicBezTo>
                    <a:pt x="23" y="125"/>
                    <a:pt x="82" y="191"/>
                    <a:pt x="173" y="191"/>
                  </a:cubicBezTo>
                  <a:cubicBezTo>
                    <a:pt x="283" y="191"/>
                    <a:pt x="346" y="96"/>
                    <a:pt x="346" y="96"/>
                  </a:cubicBezTo>
                  <a:cubicBezTo>
                    <a:pt x="346" y="96"/>
                    <a:pt x="283" y="0"/>
                    <a:pt x="173" y="0"/>
                  </a:cubicBezTo>
                  <a:cubicBezTo>
                    <a:pt x="77" y="0"/>
                    <a:pt x="17" y="73"/>
                    <a:pt x="3" y="92"/>
                  </a:cubicBezTo>
                  <a:moveTo>
                    <a:pt x="175" y="14"/>
                  </a:moveTo>
                  <a:cubicBezTo>
                    <a:pt x="128" y="14"/>
                    <a:pt x="89" y="50"/>
                    <a:pt x="89" y="96"/>
                  </a:cubicBezTo>
                  <a:cubicBezTo>
                    <a:pt x="89" y="141"/>
                    <a:pt x="128" y="178"/>
                    <a:pt x="175" y="178"/>
                  </a:cubicBezTo>
                  <a:cubicBezTo>
                    <a:pt x="222" y="178"/>
                    <a:pt x="261" y="141"/>
                    <a:pt x="261" y="96"/>
                  </a:cubicBezTo>
                  <a:cubicBezTo>
                    <a:pt x="261" y="50"/>
                    <a:pt x="222" y="14"/>
                    <a:pt x="175" y="14"/>
                  </a:cubicBezTo>
                  <a:close/>
                  <a:moveTo>
                    <a:pt x="175" y="78"/>
                  </a:moveTo>
                  <a:cubicBezTo>
                    <a:pt x="165" y="78"/>
                    <a:pt x="156" y="86"/>
                    <a:pt x="156" y="96"/>
                  </a:cubicBezTo>
                  <a:cubicBezTo>
                    <a:pt x="156" y="106"/>
                    <a:pt x="165" y="114"/>
                    <a:pt x="175" y="114"/>
                  </a:cubicBezTo>
                  <a:cubicBezTo>
                    <a:pt x="185" y="114"/>
                    <a:pt x="194" y="106"/>
                    <a:pt x="194" y="96"/>
                  </a:cubicBezTo>
                  <a:cubicBezTo>
                    <a:pt x="194" y="86"/>
                    <a:pt x="185" y="78"/>
                    <a:pt x="175" y="78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10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" dur="2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xit" presetSubtype="32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6" dur="2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5" dur="2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300"/>
                            </p:stCondLst>
                            <p:childTnLst>
                              <p:par>
                                <p:cTn id="38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9" dur="2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4" dur="2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4" dur="2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1" dur="2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3" dur="2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7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300"/>
                            </p:stCondLst>
                            <p:childTnLst>
                              <p:par>
                                <p:cTn id="76" presetID="6" presetClass="exit" presetSubtype="3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7" dur="2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4" grpId="0" animBg="1"/>
      <p:bldP spid="25" grpId="0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9" grpId="0" animBg="1"/>
      <p:bldP spid="31" grpId="0" animBg="1"/>
      <p:bldP spid="2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42BC-24CA-41AA-912B-F07694E90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Rudimentary Approach – Resend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D58BC-B146-428F-9F69-BBA8C41D0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8463C813-9FBF-487E-BD34-F5C6C3A593A2}"/>
              </a:ext>
            </a:extLst>
          </p:cNvPr>
          <p:cNvSpPr/>
          <p:nvPr/>
        </p:nvSpPr>
        <p:spPr>
          <a:xfrm>
            <a:off x="5308373" y="4803021"/>
            <a:ext cx="2759385" cy="8092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                          Database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8C8407-FD56-426C-A0C4-99CFF3253917}"/>
              </a:ext>
            </a:extLst>
          </p:cNvPr>
          <p:cNvSpPr/>
          <p:nvPr/>
        </p:nvSpPr>
        <p:spPr>
          <a:xfrm>
            <a:off x="5308373" y="4175182"/>
            <a:ext cx="1149069" cy="420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Primary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CC4A80-D4AF-4964-8ADD-701139AD97B1}"/>
              </a:ext>
            </a:extLst>
          </p:cNvPr>
          <p:cNvSpPr/>
          <p:nvPr/>
        </p:nvSpPr>
        <p:spPr>
          <a:xfrm>
            <a:off x="6926788" y="4157870"/>
            <a:ext cx="1076240" cy="420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Standby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60AFF4-6A80-4BED-B6BD-A0864C380BA8}"/>
              </a:ext>
            </a:extLst>
          </p:cNvPr>
          <p:cNvSpPr/>
          <p:nvPr/>
        </p:nvSpPr>
        <p:spPr>
          <a:xfrm>
            <a:off x="3578025" y="3576680"/>
            <a:ext cx="1149069" cy="2035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Topic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54820F-78D2-4C2F-8FDA-95C09B750726}"/>
              </a:ext>
            </a:extLst>
          </p:cNvPr>
          <p:cNvSpPr/>
          <p:nvPr/>
        </p:nvSpPr>
        <p:spPr>
          <a:xfrm>
            <a:off x="1627844" y="3576680"/>
            <a:ext cx="1149069" cy="2035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Client</a:t>
            </a:r>
          </a:p>
        </p:txBody>
      </p:sp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1F69BD5E-DC33-4BFC-BA1D-FBC3B6B18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8059" y="3242744"/>
            <a:ext cx="1760012" cy="5294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A7778C9-B611-40A9-804E-66D3BABDA506}"/>
              </a:ext>
            </a:extLst>
          </p:cNvPr>
          <p:cNvSpPr/>
          <p:nvPr/>
        </p:nvSpPr>
        <p:spPr>
          <a:xfrm>
            <a:off x="5528206" y="5203611"/>
            <a:ext cx="1206226" cy="1985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Disconnected 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6D656B-CFBA-49BE-8052-3ED621C238BA}"/>
              </a:ext>
            </a:extLst>
          </p:cNvPr>
          <p:cNvSpPr/>
          <p:nvPr/>
        </p:nvSpPr>
        <p:spPr>
          <a:xfrm>
            <a:off x="1707254" y="3687312"/>
            <a:ext cx="1013485" cy="1679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15F28A-6C36-4D40-B213-F582E891FE32}"/>
              </a:ext>
            </a:extLst>
          </p:cNvPr>
          <p:cNvSpPr/>
          <p:nvPr/>
        </p:nvSpPr>
        <p:spPr>
          <a:xfrm>
            <a:off x="5528206" y="5202718"/>
            <a:ext cx="1206226" cy="1985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Connected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0D191B-B543-40CB-B353-A5056143D40B}"/>
              </a:ext>
            </a:extLst>
          </p:cNvPr>
          <p:cNvSpPr txBox="1"/>
          <p:nvPr/>
        </p:nvSpPr>
        <p:spPr>
          <a:xfrm>
            <a:off x="6381282" y="3379451"/>
            <a:ext cx="613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Device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5239857-F692-4621-89AB-6A58F47F9BFE}"/>
              </a:ext>
            </a:extLst>
          </p:cNvPr>
          <p:cNvSpPr/>
          <p:nvPr/>
        </p:nvSpPr>
        <p:spPr>
          <a:xfrm>
            <a:off x="5315117" y="4178704"/>
            <a:ext cx="1149069" cy="4207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Failed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E3B75D2-FE44-4DAA-8B7A-E709B374E404}"/>
              </a:ext>
            </a:extLst>
          </p:cNvPr>
          <p:cNvSpPr/>
          <p:nvPr/>
        </p:nvSpPr>
        <p:spPr>
          <a:xfrm>
            <a:off x="6921175" y="4150508"/>
            <a:ext cx="1076240" cy="420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Primary</a:t>
            </a:r>
            <a:br>
              <a:rPr lang="en-US" sz="1200"/>
            </a:br>
            <a:r>
              <a:rPr lang="en-US" sz="1200"/>
              <a:t>(New)</a:t>
            </a: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986AAC37-2B18-4ABE-AC93-D34437E7A298}"/>
              </a:ext>
            </a:extLst>
          </p:cNvPr>
          <p:cNvSpPr/>
          <p:nvPr/>
        </p:nvSpPr>
        <p:spPr>
          <a:xfrm>
            <a:off x="4727094" y="4239115"/>
            <a:ext cx="2206438" cy="3395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6B95D2-660B-4DC6-BCA3-3ECEDB401689}"/>
              </a:ext>
            </a:extLst>
          </p:cNvPr>
          <p:cNvSpPr/>
          <p:nvPr/>
        </p:nvSpPr>
        <p:spPr>
          <a:xfrm>
            <a:off x="3632722" y="4113768"/>
            <a:ext cx="1006740" cy="1679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Disconnect 2</a:t>
            </a:r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ECB0D6BE-8177-41C5-BCCB-6EEA6CC03E83}"/>
              </a:ext>
            </a:extLst>
          </p:cNvPr>
          <p:cNvSpPr/>
          <p:nvPr/>
        </p:nvSpPr>
        <p:spPr>
          <a:xfrm>
            <a:off x="2770168" y="4126102"/>
            <a:ext cx="807857" cy="2852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E9B7BF-DB0B-4440-86A0-930B3FEE2D21}"/>
              </a:ext>
            </a:extLst>
          </p:cNvPr>
          <p:cNvSpPr/>
          <p:nvPr/>
        </p:nvSpPr>
        <p:spPr>
          <a:xfrm>
            <a:off x="1716554" y="4181191"/>
            <a:ext cx="1006740" cy="1772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Disconnect 2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260C5977-11E4-4AEA-8D7F-371B41BE7C2C}"/>
              </a:ext>
            </a:extLst>
          </p:cNvPr>
          <p:cNvSpPr/>
          <p:nvPr/>
        </p:nvSpPr>
        <p:spPr>
          <a:xfrm>
            <a:off x="7341331" y="4602960"/>
            <a:ext cx="247153" cy="258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697EB6-E074-429B-B79C-72DCCF197DE1}"/>
              </a:ext>
            </a:extLst>
          </p:cNvPr>
          <p:cNvSpPr/>
          <p:nvPr/>
        </p:nvSpPr>
        <p:spPr>
          <a:xfrm>
            <a:off x="5528206" y="5207847"/>
            <a:ext cx="1206226" cy="1985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Disconnected 2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6585CF36-94FC-4725-B27F-247458FA1372}"/>
              </a:ext>
            </a:extLst>
          </p:cNvPr>
          <p:cNvSpPr/>
          <p:nvPr/>
        </p:nvSpPr>
        <p:spPr>
          <a:xfrm>
            <a:off x="6192794" y="3768633"/>
            <a:ext cx="264648" cy="420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F44A7-BFCA-4C42-9214-7C30A3AD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14F0D4-15D5-4D6D-A5DF-D4497AE8FAA4}"/>
              </a:ext>
            </a:extLst>
          </p:cNvPr>
          <p:cNvGrpSpPr/>
          <p:nvPr/>
        </p:nvGrpSpPr>
        <p:grpSpPr>
          <a:xfrm>
            <a:off x="7741440" y="719673"/>
            <a:ext cx="3960183" cy="308481"/>
            <a:chOff x="3045369" y="1267389"/>
            <a:chExt cx="6232695" cy="414296"/>
          </a:xfrm>
        </p:grpSpPr>
        <p:grpSp>
          <p:nvGrpSpPr>
            <p:cNvPr id="27" name="Group 196">
              <a:extLst>
                <a:ext uri="{FF2B5EF4-FFF2-40B4-BE49-F238E27FC236}">
                  <a16:creationId xmlns:a16="http://schemas.microsoft.com/office/drawing/2014/main" id="{86A87FC0-7E28-42A3-8522-5CAD4C07F1A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9263" y="1267389"/>
              <a:ext cx="206311" cy="393127"/>
              <a:chOff x="7261" y="805"/>
              <a:chExt cx="127" cy="242"/>
            </a:xfrm>
          </p:grpSpPr>
          <p:sp>
            <p:nvSpPr>
              <p:cNvPr id="70" name="Freeform 197">
                <a:extLst>
                  <a:ext uri="{FF2B5EF4-FFF2-40B4-BE49-F238E27FC236}">
                    <a16:creationId xmlns:a16="http://schemas.microsoft.com/office/drawing/2014/main" id="{9D8F91AF-D5ED-468B-B522-A1920EAEC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1" name="Freeform 198">
                <a:extLst>
                  <a:ext uri="{FF2B5EF4-FFF2-40B4-BE49-F238E27FC236}">
                    <a16:creationId xmlns:a16="http://schemas.microsoft.com/office/drawing/2014/main" id="{B7E29DDC-5354-439E-94ED-E292488E0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2" name="Freeform 199">
                <a:extLst>
                  <a:ext uri="{FF2B5EF4-FFF2-40B4-BE49-F238E27FC236}">
                    <a16:creationId xmlns:a16="http://schemas.microsoft.com/office/drawing/2014/main" id="{02D2C676-B7D0-47A6-9960-756B401BE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3" name="Freeform 200">
                <a:extLst>
                  <a:ext uri="{FF2B5EF4-FFF2-40B4-BE49-F238E27FC236}">
                    <a16:creationId xmlns:a16="http://schemas.microsoft.com/office/drawing/2014/main" id="{DD71CAFD-0DE8-4A5E-80CA-196D2FA79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4" name="Oval 201">
                <a:extLst>
                  <a:ext uri="{FF2B5EF4-FFF2-40B4-BE49-F238E27FC236}">
                    <a16:creationId xmlns:a16="http://schemas.microsoft.com/office/drawing/2014/main" id="{382DBDF6-94FE-4DF8-84BF-ECDBD6246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5" name="Oval 202">
                <a:extLst>
                  <a:ext uri="{FF2B5EF4-FFF2-40B4-BE49-F238E27FC236}">
                    <a16:creationId xmlns:a16="http://schemas.microsoft.com/office/drawing/2014/main" id="{0ED4A63D-A7C6-45BA-9E1A-63391559F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6" name="Oval 203">
                <a:extLst>
                  <a:ext uri="{FF2B5EF4-FFF2-40B4-BE49-F238E27FC236}">
                    <a16:creationId xmlns:a16="http://schemas.microsoft.com/office/drawing/2014/main" id="{957173A8-094B-4680-BAFE-0ED07332E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CD1B3F97-D3AC-4152-BC3C-D7524669F1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3805" y="1356882"/>
              <a:ext cx="410873" cy="214135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3C4303F5-9A17-41C7-AF59-084468475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203" y="1325175"/>
              <a:ext cx="444074" cy="277547"/>
            </a:xfrm>
            <a:custGeom>
              <a:avLst/>
              <a:gdLst>
                <a:gd name="T0" fmla="*/ 208 w 208"/>
                <a:gd name="T1" fmla="*/ 54 h 130"/>
                <a:gd name="T2" fmla="*/ 208 w 208"/>
                <a:gd name="T3" fmla="*/ 130 h 130"/>
                <a:gd name="T4" fmla="*/ 0 w 208"/>
                <a:gd name="T5" fmla="*/ 130 h 130"/>
                <a:gd name="T6" fmla="*/ 0 w 208"/>
                <a:gd name="T7" fmla="*/ 54 h 130"/>
                <a:gd name="T8" fmla="*/ 40 w 208"/>
                <a:gd name="T9" fmla="*/ 24 h 130"/>
                <a:gd name="T10" fmla="*/ 40 w 208"/>
                <a:gd name="T11" fmla="*/ 54 h 130"/>
                <a:gd name="T12" fmla="*/ 85 w 208"/>
                <a:gd name="T13" fmla="*/ 24 h 130"/>
                <a:gd name="T14" fmla="*/ 85 w 208"/>
                <a:gd name="T15" fmla="*/ 54 h 130"/>
                <a:gd name="T16" fmla="*/ 208 w 208"/>
                <a:gd name="T17" fmla="*/ 54 h 130"/>
                <a:gd name="T18" fmla="*/ 163 w 208"/>
                <a:gd name="T19" fmla="*/ 54 h 130"/>
                <a:gd name="T20" fmla="*/ 153 w 208"/>
                <a:gd name="T21" fmla="*/ 0 h 130"/>
                <a:gd name="T22" fmla="*/ 144 w 208"/>
                <a:gd name="T23" fmla="*/ 0 h 130"/>
                <a:gd name="T24" fmla="*/ 136 w 208"/>
                <a:gd name="T25" fmla="*/ 54 h 130"/>
                <a:gd name="T26" fmla="*/ 200 w 208"/>
                <a:gd name="T27" fmla="*/ 54 h 130"/>
                <a:gd name="T28" fmla="*/ 189 w 208"/>
                <a:gd name="T29" fmla="*/ 0 h 130"/>
                <a:gd name="T30" fmla="*/ 180 w 208"/>
                <a:gd name="T31" fmla="*/ 0 h 130"/>
                <a:gd name="T32" fmla="*/ 171 w 208"/>
                <a:gd name="T33" fmla="*/ 54 h 130"/>
                <a:gd name="T34" fmla="*/ 30 w 208"/>
                <a:gd name="T35" fmla="*/ 77 h 130"/>
                <a:gd name="T36" fmla="*/ 19 w 208"/>
                <a:gd name="T37" fmla="*/ 77 h 130"/>
                <a:gd name="T38" fmla="*/ 19 w 208"/>
                <a:gd name="T39" fmla="*/ 88 h 130"/>
                <a:gd name="T40" fmla="*/ 30 w 208"/>
                <a:gd name="T41" fmla="*/ 88 h 130"/>
                <a:gd name="T42" fmla="*/ 30 w 208"/>
                <a:gd name="T43" fmla="*/ 77 h 130"/>
                <a:gd name="T44" fmla="*/ 69 w 208"/>
                <a:gd name="T45" fmla="*/ 77 h 130"/>
                <a:gd name="T46" fmla="*/ 59 w 208"/>
                <a:gd name="T47" fmla="*/ 77 h 130"/>
                <a:gd name="T48" fmla="*/ 59 w 208"/>
                <a:gd name="T49" fmla="*/ 88 h 130"/>
                <a:gd name="T50" fmla="*/ 69 w 208"/>
                <a:gd name="T51" fmla="*/ 88 h 130"/>
                <a:gd name="T52" fmla="*/ 69 w 208"/>
                <a:gd name="T53" fmla="*/ 77 h 130"/>
                <a:gd name="T54" fmla="*/ 109 w 208"/>
                <a:gd name="T55" fmla="*/ 77 h 130"/>
                <a:gd name="T56" fmla="*/ 99 w 208"/>
                <a:gd name="T57" fmla="*/ 77 h 130"/>
                <a:gd name="T58" fmla="*/ 99 w 208"/>
                <a:gd name="T59" fmla="*/ 88 h 130"/>
                <a:gd name="T60" fmla="*/ 109 w 208"/>
                <a:gd name="T61" fmla="*/ 88 h 130"/>
                <a:gd name="T62" fmla="*/ 109 w 208"/>
                <a:gd name="T63" fmla="*/ 77 h 130"/>
                <a:gd name="T64" fmla="*/ 149 w 208"/>
                <a:gd name="T65" fmla="*/ 77 h 130"/>
                <a:gd name="T66" fmla="*/ 139 w 208"/>
                <a:gd name="T67" fmla="*/ 77 h 130"/>
                <a:gd name="T68" fmla="*/ 139 w 208"/>
                <a:gd name="T69" fmla="*/ 88 h 130"/>
                <a:gd name="T70" fmla="*/ 149 w 208"/>
                <a:gd name="T71" fmla="*/ 88 h 130"/>
                <a:gd name="T72" fmla="*/ 149 w 208"/>
                <a:gd name="T73" fmla="*/ 77 h 130"/>
                <a:gd name="T74" fmla="*/ 189 w 208"/>
                <a:gd name="T75" fmla="*/ 77 h 130"/>
                <a:gd name="T76" fmla="*/ 179 w 208"/>
                <a:gd name="T77" fmla="*/ 77 h 130"/>
                <a:gd name="T78" fmla="*/ 179 w 208"/>
                <a:gd name="T79" fmla="*/ 88 h 130"/>
                <a:gd name="T80" fmla="*/ 189 w 208"/>
                <a:gd name="T81" fmla="*/ 88 h 130"/>
                <a:gd name="T82" fmla="*/ 189 w 208"/>
                <a:gd name="T83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130">
                  <a:moveTo>
                    <a:pt x="208" y="54"/>
                  </a:moveTo>
                  <a:lnTo>
                    <a:pt x="208" y="130"/>
                  </a:lnTo>
                  <a:lnTo>
                    <a:pt x="0" y="130"/>
                  </a:lnTo>
                  <a:lnTo>
                    <a:pt x="0" y="54"/>
                  </a:lnTo>
                  <a:lnTo>
                    <a:pt x="40" y="24"/>
                  </a:lnTo>
                  <a:lnTo>
                    <a:pt x="40" y="54"/>
                  </a:lnTo>
                  <a:lnTo>
                    <a:pt x="85" y="24"/>
                  </a:lnTo>
                  <a:lnTo>
                    <a:pt x="85" y="54"/>
                  </a:lnTo>
                  <a:lnTo>
                    <a:pt x="208" y="54"/>
                  </a:lnTo>
                  <a:moveTo>
                    <a:pt x="163" y="54"/>
                  </a:moveTo>
                  <a:lnTo>
                    <a:pt x="153" y="0"/>
                  </a:lnTo>
                  <a:lnTo>
                    <a:pt x="144" y="0"/>
                  </a:lnTo>
                  <a:lnTo>
                    <a:pt x="136" y="54"/>
                  </a:lnTo>
                  <a:moveTo>
                    <a:pt x="200" y="54"/>
                  </a:moveTo>
                  <a:lnTo>
                    <a:pt x="189" y="0"/>
                  </a:lnTo>
                  <a:lnTo>
                    <a:pt x="180" y="0"/>
                  </a:lnTo>
                  <a:lnTo>
                    <a:pt x="171" y="54"/>
                  </a:lnTo>
                  <a:moveTo>
                    <a:pt x="30" y="77"/>
                  </a:moveTo>
                  <a:lnTo>
                    <a:pt x="19" y="77"/>
                  </a:lnTo>
                  <a:lnTo>
                    <a:pt x="19" y="88"/>
                  </a:lnTo>
                  <a:lnTo>
                    <a:pt x="30" y="88"/>
                  </a:lnTo>
                  <a:lnTo>
                    <a:pt x="30" y="77"/>
                  </a:lnTo>
                  <a:moveTo>
                    <a:pt x="69" y="77"/>
                  </a:moveTo>
                  <a:lnTo>
                    <a:pt x="59" y="77"/>
                  </a:lnTo>
                  <a:lnTo>
                    <a:pt x="59" y="88"/>
                  </a:lnTo>
                  <a:lnTo>
                    <a:pt x="69" y="88"/>
                  </a:lnTo>
                  <a:lnTo>
                    <a:pt x="69" y="77"/>
                  </a:lnTo>
                  <a:moveTo>
                    <a:pt x="109" y="77"/>
                  </a:moveTo>
                  <a:lnTo>
                    <a:pt x="99" y="77"/>
                  </a:lnTo>
                  <a:lnTo>
                    <a:pt x="99" y="88"/>
                  </a:lnTo>
                  <a:lnTo>
                    <a:pt x="109" y="88"/>
                  </a:lnTo>
                  <a:lnTo>
                    <a:pt x="109" y="77"/>
                  </a:lnTo>
                  <a:moveTo>
                    <a:pt x="149" y="77"/>
                  </a:moveTo>
                  <a:lnTo>
                    <a:pt x="139" y="77"/>
                  </a:lnTo>
                  <a:lnTo>
                    <a:pt x="139" y="88"/>
                  </a:lnTo>
                  <a:lnTo>
                    <a:pt x="149" y="88"/>
                  </a:lnTo>
                  <a:lnTo>
                    <a:pt x="149" y="77"/>
                  </a:lnTo>
                  <a:moveTo>
                    <a:pt x="189" y="77"/>
                  </a:moveTo>
                  <a:lnTo>
                    <a:pt x="179" y="77"/>
                  </a:lnTo>
                  <a:lnTo>
                    <a:pt x="179" y="88"/>
                  </a:lnTo>
                  <a:lnTo>
                    <a:pt x="189" y="88"/>
                  </a:lnTo>
                  <a:lnTo>
                    <a:pt x="189" y="77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1" name="Group 8">
              <a:extLst>
                <a:ext uri="{FF2B5EF4-FFF2-40B4-BE49-F238E27FC236}">
                  <a16:creationId xmlns:a16="http://schemas.microsoft.com/office/drawing/2014/main" id="{4E7829DF-3EC4-4991-8A9D-C78F091928A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00598" y="1308967"/>
              <a:ext cx="419900" cy="341169"/>
              <a:chOff x="5458" y="3157"/>
              <a:chExt cx="304" cy="247"/>
            </a:xfrm>
          </p:grpSpPr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D937A1A8-D343-4035-A4B2-CDE49B866D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21" y="3157"/>
                <a:ext cx="241" cy="247"/>
              </a:xfrm>
              <a:custGeom>
                <a:avLst/>
                <a:gdLst>
                  <a:gd name="T0" fmla="*/ 35 w 334"/>
                  <a:gd name="T1" fmla="*/ 160 h 341"/>
                  <a:gd name="T2" fmla="*/ 35 w 334"/>
                  <a:gd name="T3" fmla="*/ 61 h 341"/>
                  <a:gd name="T4" fmla="*/ 60 w 334"/>
                  <a:gd name="T5" fmla="*/ 36 h 341"/>
                  <a:gd name="T6" fmla="*/ 266 w 334"/>
                  <a:gd name="T7" fmla="*/ 36 h 341"/>
                  <a:gd name="T8" fmla="*/ 291 w 334"/>
                  <a:gd name="T9" fmla="*/ 61 h 341"/>
                  <a:gd name="T10" fmla="*/ 291 w 334"/>
                  <a:gd name="T11" fmla="*/ 273 h 341"/>
                  <a:gd name="T12" fmla="*/ 266 w 334"/>
                  <a:gd name="T13" fmla="*/ 298 h 341"/>
                  <a:gd name="T14" fmla="*/ 266 w 334"/>
                  <a:gd name="T15" fmla="*/ 298 h 341"/>
                  <a:gd name="T16" fmla="*/ 84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5 w 334"/>
                  <a:gd name="T35" fmla="*/ 0 h 341"/>
                  <a:gd name="T36" fmla="*/ 255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5 w 334"/>
                  <a:gd name="T59" fmla="*/ 78 h 341"/>
                  <a:gd name="T60" fmla="*/ 0 w 334"/>
                  <a:gd name="T61" fmla="*/ 78 h 341"/>
                  <a:gd name="T62" fmla="*/ 35 w 334"/>
                  <a:gd name="T63" fmla="*/ 121 h 341"/>
                  <a:gd name="T64" fmla="*/ 0 w 334"/>
                  <a:gd name="T65" fmla="*/ 121 h 341"/>
                  <a:gd name="T66" fmla="*/ 35 w 334"/>
                  <a:gd name="T67" fmla="*/ 163 h 341"/>
                  <a:gd name="T68" fmla="*/ 0 w 334"/>
                  <a:gd name="T69" fmla="*/ 163 h 341"/>
                  <a:gd name="T70" fmla="*/ 121 w 334"/>
                  <a:gd name="T71" fmla="*/ 298 h 341"/>
                  <a:gd name="T72" fmla="*/ 121 w 334"/>
                  <a:gd name="T73" fmla="*/ 341 h 341"/>
                  <a:gd name="T74" fmla="*/ 163 w 334"/>
                  <a:gd name="T75" fmla="*/ 341 h 341"/>
                  <a:gd name="T76" fmla="*/ 163 w 334"/>
                  <a:gd name="T77" fmla="*/ 298 h 341"/>
                  <a:gd name="T78" fmla="*/ 206 w 334"/>
                  <a:gd name="T79" fmla="*/ 298 h 341"/>
                  <a:gd name="T80" fmla="*/ 206 w 334"/>
                  <a:gd name="T81" fmla="*/ 341 h 341"/>
                  <a:gd name="T82" fmla="*/ 255 w 334"/>
                  <a:gd name="T83" fmla="*/ 298 h 341"/>
                  <a:gd name="T84" fmla="*/ 255 w 334"/>
                  <a:gd name="T85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341">
                    <a:moveTo>
                      <a:pt x="35" y="160"/>
                    </a:moveTo>
                    <a:cubicBezTo>
                      <a:pt x="35" y="65"/>
                      <a:pt x="35" y="61"/>
                      <a:pt x="35" y="61"/>
                    </a:cubicBezTo>
                    <a:cubicBezTo>
                      <a:pt x="35" y="45"/>
                      <a:pt x="48" y="36"/>
                      <a:pt x="60" y="36"/>
                    </a:cubicBezTo>
                    <a:cubicBezTo>
                      <a:pt x="266" y="36"/>
                      <a:pt x="266" y="36"/>
                      <a:pt x="266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6" y="298"/>
                    </a:cubicBezTo>
                    <a:cubicBezTo>
                      <a:pt x="266" y="298"/>
                      <a:pt x="266" y="298"/>
                      <a:pt x="266" y="298"/>
                    </a:cubicBezTo>
                    <a:cubicBezTo>
                      <a:pt x="161" y="298"/>
                      <a:pt x="110" y="298"/>
                      <a:pt x="84" y="298"/>
                    </a:cubicBezTo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5" y="0"/>
                    </a:moveTo>
                    <a:cubicBezTo>
                      <a:pt x="255" y="36"/>
                      <a:pt x="255" y="36"/>
                      <a:pt x="255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5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5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5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5" y="298"/>
                    </a:moveTo>
                    <a:cubicBezTo>
                      <a:pt x="255" y="341"/>
                      <a:pt x="255" y="341"/>
                      <a:pt x="255" y="341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1C7B548F-FFC8-4276-BF42-2C0D6DAB10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8" y="3262"/>
                <a:ext cx="138" cy="141"/>
              </a:xfrm>
              <a:custGeom>
                <a:avLst/>
                <a:gdLst>
                  <a:gd name="T0" fmla="*/ 153 w 191"/>
                  <a:gd name="T1" fmla="*/ 171 h 195"/>
                  <a:gd name="T2" fmla="*/ 35 w 191"/>
                  <a:gd name="T3" fmla="*/ 171 h 195"/>
                  <a:gd name="T4" fmla="*/ 21 w 191"/>
                  <a:gd name="T5" fmla="*/ 156 h 195"/>
                  <a:gd name="T6" fmla="*/ 21 w 191"/>
                  <a:gd name="T7" fmla="*/ 35 h 195"/>
                  <a:gd name="T8" fmla="*/ 35 w 191"/>
                  <a:gd name="T9" fmla="*/ 20 h 195"/>
                  <a:gd name="T10" fmla="*/ 153 w 191"/>
                  <a:gd name="T11" fmla="*/ 20 h 195"/>
                  <a:gd name="T12" fmla="*/ 167 w 191"/>
                  <a:gd name="T13" fmla="*/ 35 h 195"/>
                  <a:gd name="T14" fmla="*/ 167 w 191"/>
                  <a:gd name="T15" fmla="*/ 156 h 195"/>
                  <a:gd name="T16" fmla="*/ 153 w 191"/>
                  <a:gd name="T17" fmla="*/ 171 h 195"/>
                  <a:gd name="T18" fmla="*/ 45 w 191"/>
                  <a:gd name="T19" fmla="*/ 20 h 195"/>
                  <a:gd name="T20" fmla="*/ 45 w 191"/>
                  <a:gd name="T21" fmla="*/ 0 h 195"/>
                  <a:gd name="T22" fmla="*/ 69 w 191"/>
                  <a:gd name="T23" fmla="*/ 20 h 195"/>
                  <a:gd name="T24" fmla="*/ 69 w 191"/>
                  <a:gd name="T25" fmla="*/ 0 h 195"/>
                  <a:gd name="T26" fmla="*/ 94 w 191"/>
                  <a:gd name="T27" fmla="*/ 0 h 195"/>
                  <a:gd name="T28" fmla="*/ 94 w 191"/>
                  <a:gd name="T29" fmla="*/ 20 h 195"/>
                  <a:gd name="T30" fmla="*/ 118 w 191"/>
                  <a:gd name="T31" fmla="*/ 0 h 195"/>
                  <a:gd name="T32" fmla="*/ 118 w 191"/>
                  <a:gd name="T33" fmla="*/ 20 h 195"/>
                  <a:gd name="T34" fmla="*/ 146 w 191"/>
                  <a:gd name="T35" fmla="*/ 0 h 195"/>
                  <a:gd name="T36" fmla="*/ 146 w 191"/>
                  <a:gd name="T37" fmla="*/ 20 h 195"/>
                  <a:gd name="T38" fmla="*/ 191 w 191"/>
                  <a:gd name="T39" fmla="*/ 45 h 195"/>
                  <a:gd name="T40" fmla="*/ 167 w 191"/>
                  <a:gd name="T41" fmla="*/ 45 h 195"/>
                  <a:gd name="T42" fmla="*/ 191 w 191"/>
                  <a:gd name="T43" fmla="*/ 69 h 195"/>
                  <a:gd name="T44" fmla="*/ 167 w 191"/>
                  <a:gd name="T45" fmla="*/ 69 h 195"/>
                  <a:gd name="T46" fmla="*/ 191 w 191"/>
                  <a:gd name="T47" fmla="*/ 93 h 195"/>
                  <a:gd name="T48" fmla="*/ 167 w 191"/>
                  <a:gd name="T49" fmla="*/ 93 h 195"/>
                  <a:gd name="T50" fmla="*/ 191 w 191"/>
                  <a:gd name="T51" fmla="*/ 122 h 195"/>
                  <a:gd name="T52" fmla="*/ 167 w 191"/>
                  <a:gd name="T53" fmla="*/ 122 h 195"/>
                  <a:gd name="T54" fmla="*/ 191 w 191"/>
                  <a:gd name="T55" fmla="*/ 146 h 195"/>
                  <a:gd name="T56" fmla="*/ 167 w 191"/>
                  <a:gd name="T57" fmla="*/ 146 h 195"/>
                  <a:gd name="T58" fmla="*/ 21 w 191"/>
                  <a:gd name="T59" fmla="*/ 45 h 195"/>
                  <a:gd name="T60" fmla="*/ 0 w 191"/>
                  <a:gd name="T61" fmla="*/ 45 h 195"/>
                  <a:gd name="T62" fmla="*/ 21 w 191"/>
                  <a:gd name="T63" fmla="*/ 69 h 195"/>
                  <a:gd name="T64" fmla="*/ 0 w 191"/>
                  <a:gd name="T65" fmla="*/ 69 h 195"/>
                  <a:gd name="T66" fmla="*/ 21 w 191"/>
                  <a:gd name="T67" fmla="*/ 93 h 195"/>
                  <a:gd name="T68" fmla="*/ 0 w 191"/>
                  <a:gd name="T69" fmla="*/ 93 h 195"/>
                  <a:gd name="T70" fmla="*/ 21 w 191"/>
                  <a:gd name="T71" fmla="*/ 122 h 195"/>
                  <a:gd name="T72" fmla="*/ 0 w 191"/>
                  <a:gd name="T73" fmla="*/ 122 h 195"/>
                  <a:gd name="T74" fmla="*/ 21 w 191"/>
                  <a:gd name="T75" fmla="*/ 146 h 195"/>
                  <a:gd name="T76" fmla="*/ 0 w 191"/>
                  <a:gd name="T77" fmla="*/ 146 h 195"/>
                  <a:gd name="T78" fmla="*/ 45 w 191"/>
                  <a:gd name="T79" fmla="*/ 171 h 195"/>
                  <a:gd name="T80" fmla="*/ 45 w 191"/>
                  <a:gd name="T81" fmla="*/ 195 h 195"/>
                  <a:gd name="T82" fmla="*/ 69 w 191"/>
                  <a:gd name="T83" fmla="*/ 171 h 195"/>
                  <a:gd name="T84" fmla="*/ 69 w 191"/>
                  <a:gd name="T85" fmla="*/ 195 h 195"/>
                  <a:gd name="T86" fmla="*/ 94 w 191"/>
                  <a:gd name="T87" fmla="*/ 195 h 195"/>
                  <a:gd name="T88" fmla="*/ 94 w 191"/>
                  <a:gd name="T89" fmla="*/ 171 h 195"/>
                  <a:gd name="T90" fmla="*/ 118 w 191"/>
                  <a:gd name="T91" fmla="*/ 171 h 195"/>
                  <a:gd name="T92" fmla="*/ 118 w 191"/>
                  <a:gd name="T93" fmla="*/ 195 h 195"/>
                  <a:gd name="T94" fmla="*/ 146 w 191"/>
                  <a:gd name="T95" fmla="*/ 171 h 195"/>
                  <a:gd name="T96" fmla="*/ 146 w 191"/>
                  <a:gd name="T9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195">
                    <a:moveTo>
                      <a:pt x="153" y="171"/>
                    </a:moveTo>
                    <a:cubicBezTo>
                      <a:pt x="35" y="171"/>
                      <a:pt x="35" y="171"/>
                      <a:pt x="35" y="171"/>
                    </a:cubicBezTo>
                    <a:cubicBezTo>
                      <a:pt x="28" y="171"/>
                      <a:pt x="21" y="163"/>
                      <a:pt x="21" y="156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26"/>
                      <a:pt x="28" y="20"/>
                      <a:pt x="35" y="20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62" y="20"/>
                      <a:pt x="167" y="26"/>
                      <a:pt x="167" y="35"/>
                    </a:cubicBezTo>
                    <a:cubicBezTo>
                      <a:pt x="167" y="156"/>
                      <a:pt x="167" y="156"/>
                      <a:pt x="167" y="156"/>
                    </a:cubicBezTo>
                    <a:cubicBezTo>
                      <a:pt x="167" y="163"/>
                      <a:pt x="162" y="171"/>
                      <a:pt x="153" y="171"/>
                    </a:cubicBezTo>
                    <a:close/>
                    <a:moveTo>
                      <a:pt x="45" y="20"/>
                    </a:moveTo>
                    <a:cubicBezTo>
                      <a:pt x="45" y="0"/>
                      <a:pt x="45" y="0"/>
                      <a:pt x="45" y="0"/>
                    </a:cubicBezTo>
                    <a:moveTo>
                      <a:pt x="69" y="20"/>
                    </a:moveTo>
                    <a:cubicBezTo>
                      <a:pt x="69" y="0"/>
                      <a:pt x="69" y="0"/>
                      <a:pt x="69" y="0"/>
                    </a:cubicBezTo>
                    <a:moveTo>
                      <a:pt x="94" y="0"/>
                    </a:moveTo>
                    <a:cubicBezTo>
                      <a:pt x="94" y="20"/>
                      <a:pt x="94" y="20"/>
                      <a:pt x="94" y="20"/>
                    </a:cubicBezTo>
                    <a:moveTo>
                      <a:pt x="118" y="0"/>
                    </a:moveTo>
                    <a:cubicBezTo>
                      <a:pt x="118" y="20"/>
                      <a:pt x="118" y="20"/>
                      <a:pt x="118" y="20"/>
                    </a:cubicBezTo>
                    <a:moveTo>
                      <a:pt x="146" y="0"/>
                    </a:moveTo>
                    <a:cubicBezTo>
                      <a:pt x="146" y="20"/>
                      <a:pt x="146" y="20"/>
                      <a:pt x="146" y="20"/>
                    </a:cubicBezTo>
                    <a:moveTo>
                      <a:pt x="191" y="45"/>
                    </a:moveTo>
                    <a:cubicBezTo>
                      <a:pt x="167" y="45"/>
                      <a:pt x="167" y="45"/>
                      <a:pt x="167" y="45"/>
                    </a:cubicBezTo>
                    <a:moveTo>
                      <a:pt x="191" y="69"/>
                    </a:moveTo>
                    <a:cubicBezTo>
                      <a:pt x="167" y="69"/>
                      <a:pt x="167" y="69"/>
                      <a:pt x="167" y="69"/>
                    </a:cubicBezTo>
                    <a:moveTo>
                      <a:pt x="191" y="93"/>
                    </a:moveTo>
                    <a:cubicBezTo>
                      <a:pt x="167" y="93"/>
                      <a:pt x="167" y="93"/>
                      <a:pt x="167" y="93"/>
                    </a:cubicBezTo>
                    <a:moveTo>
                      <a:pt x="191" y="122"/>
                    </a:moveTo>
                    <a:cubicBezTo>
                      <a:pt x="167" y="122"/>
                      <a:pt x="167" y="122"/>
                      <a:pt x="167" y="122"/>
                    </a:cubicBezTo>
                    <a:moveTo>
                      <a:pt x="191" y="146"/>
                    </a:moveTo>
                    <a:cubicBezTo>
                      <a:pt x="167" y="146"/>
                      <a:pt x="167" y="146"/>
                      <a:pt x="167" y="146"/>
                    </a:cubicBezTo>
                    <a:moveTo>
                      <a:pt x="21" y="45"/>
                    </a:moveTo>
                    <a:cubicBezTo>
                      <a:pt x="0" y="45"/>
                      <a:pt x="0" y="45"/>
                      <a:pt x="0" y="45"/>
                    </a:cubicBezTo>
                    <a:moveTo>
                      <a:pt x="21" y="69"/>
                    </a:moveTo>
                    <a:cubicBezTo>
                      <a:pt x="0" y="69"/>
                      <a:pt x="0" y="69"/>
                      <a:pt x="0" y="69"/>
                    </a:cubicBezTo>
                    <a:moveTo>
                      <a:pt x="21" y="93"/>
                    </a:moveTo>
                    <a:cubicBezTo>
                      <a:pt x="0" y="93"/>
                      <a:pt x="0" y="93"/>
                      <a:pt x="0" y="93"/>
                    </a:cubicBezTo>
                    <a:moveTo>
                      <a:pt x="21" y="122"/>
                    </a:moveTo>
                    <a:cubicBezTo>
                      <a:pt x="0" y="122"/>
                      <a:pt x="0" y="122"/>
                      <a:pt x="0" y="122"/>
                    </a:cubicBezTo>
                    <a:moveTo>
                      <a:pt x="21" y="146"/>
                    </a:moveTo>
                    <a:cubicBezTo>
                      <a:pt x="0" y="146"/>
                      <a:pt x="0" y="146"/>
                      <a:pt x="0" y="146"/>
                    </a:cubicBezTo>
                    <a:moveTo>
                      <a:pt x="45" y="171"/>
                    </a:moveTo>
                    <a:cubicBezTo>
                      <a:pt x="45" y="195"/>
                      <a:pt x="45" y="195"/>
                      <a:pt x="45" y="195"/>
                    </a:cubicBezTo>
                    <a:moveTo>
                      <a:pt x="69" y="171"/>
                    </a:moveTo>
                    <a:cubicBezTo>
                      <a:pt x="69" y="195"/>
                      <a:pt x="69" y="195"/>
                      <a:pt x="69" y="195"/>
                    </a:cubicBezTo>
                    <a:moveTo>
                      <a:pt x="94" y="195"/>
                    </a:moveTo>
                    <a:cubicBezTo>
                      <a:pt x="94" y="171"/>
                      <a:pt x="94" y="171"/>
                      <a:pt x="94" y="171"/>
                    </a:cubicBezTo>
                    <a:moveTo>
                      <a:pt x="118" y="171"/>
                    </a:moveTo>
                    <a:cubicBezTo>
                      <a:pt x="118" y="195"/>
                      <a:pt x="118" y="195"/>
                      <a:pt x="118" y="195"/>
                    </a:cubicBezTo>
                    <a:moveTo>
                      <a:pt x="146" y="171"/>
                    </a:moveTo>
                    <a:cubicBezTo>
                      <a:pt x="146" y="195"/>
                      <a:pt x="146" y="195"/>
                      <a:pt x="146" y="195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0D181C0-EAE3-41F2-B443-FF28E4512664}"/>
                </a:ext>
              </a:extLst>
            </p:cNvPr>
            <p:cNvGrpSpPr/>
            <p:nvPr/>
          </p:nvGrpSpPr>
          <p:grpSpPr>
            <a:xfrm>
              <a:off x="8442679" y="1409745"/>
              <a:ext cx="404917" cy="236437"/>
              <a:chOff x="11030366" y="2382953"/>
              <a:chExt cx="397040" cy="231838"/>
            </a:xfrm>
          </p:grpSpPr>
          <p:sp>
            <p:nvSpPr>
              <p:cNvPr id="66" name="Freeform 77">
                <a:extLst>
                  <a:ext uri="{FF2B5EF4-FFF2-40B4-BE49-F238E27FC236}">
                    <a16:creationId xmlns:a16="http://schemas.microsoft.com/office/drawing/2014/main" id="{BAE08011-1E07-461A-850F-B4CD8D1FC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0366" y="2382953"/>
                <a:ext cx="397040" cy="231838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7" name="Freeform 78">
                <a:extLst>
                  <a:ext uri="{FF2B5EF4-FFF2-40B4-BE49-F238E27FC236}">
                    <a16:creationId xmlns:a16="http://schemas.microsoft.com/office/drawing/2014/main" id="{70A61EEB-F07F-4248-B1F1-88031DC68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19168" y="2439871"/>
                <a:ext cx="19436" cy="20824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42" name="car" title="Icon of a car">
              <a:extLst>
                <a:ext uri="{FF2B5EF4-FFF2-40B4-BE49-F238E27FC236}">
                  <a16:creationId xmlns:a16="http://schemas.microsoft.com/office/drawing/2014/main" id="{FA88DB44-2A24-4600-8764-968514DF59D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45369" y="1331648"/>
              <a:ext cx="345306" cy="264602"/>
            </a:xfrm>
            <a:custGeom>
              <a:avLst/>
              <a:gdLst>
                <a:gd name="T0" fmla="*/ 349 w 360"/>
                <a:gd name="T1" fmla="*/ 148 h 276"/>
                <a:gd name="T2" fmla="*/ 349 w 360"/>
                <a:gd name="T3" fmla="*/ 252 h 276"/>
                <a:gd name="T4" fmla="*/ 14 w 360"/>
                <a:gd name="T5" fmla="*/ 252 h 276"/>
                <a:gd name="T6" fmla="*/ 14 w 360"/>
                <a:gd name="T7" fmla="*/ 149 h 276"/>
                <a:gd name="T8" fmla="*/ 51 w 360"/>
                <a:gd name="T9" fmla="*/ 43 h 276"/>
                <a:gd name="T10" fmla="*/ 94 w 360"/>
                <a:gd name="T11" fmla="*/ 0 h 276"/>
                <a:gd name="T12" fmla="*/ 268 w 360"/>
                <a:gd name="T13" fmla="*/ 0 h 276"/>
                <a:gd name="T14" fmla="*/ 311 w 360"/>
                <a:gd name="T15" fmla="*/ 43 h 276"/>
                <a:gd name="T16" fmla="*/ 349 w 360"/>
                <a:gd name="T17" fmla="*/ 148 h 276"/>
                <a:gd name="T18" fmla="*/ 77 w 360"/>
                <a:gd name="T19" fmla="*/ 174 h 276"/>
                <a:gd name="T20" fmla="*/ 91 w 360"/>
                <a:gd name="T21" fmla="*/ 160 h 276"/>
                <a:gd name="T22" fmla="*/ 77 w 360"/>
                <a:gd name="T23" fmla="*/ 145 h 276"/>
                <a:gd name="T24" fmla="*/ 63 w 360"/>
                <a:gd name="T25" fmla="*/ 160 h 276"/>
                <a:gd name="T26" fmla="*/ 77 w 360"/>
                <a:gd name="T27" fmla="*/ 174 h 276"/>
                <a:gd name="T28" fmla="*/ 14 w 360"/>
                <a:gd name="T29" fmla="*/ 252 h 276"/>
                <a:gd name="T30" fmla="*/ 14 w 360"/>
                <a:gd name="T31" fmla="*/ 260 h 276"/>
                <a:gd name="T32" fmla="*/ 30 w 360"/>
                <a:gd name="T33" fmla="*/ 276 h 276"/>
                <a:gd name="T34" fmla="*/ 50 w 360"/>
                <a:gd name="T35" fmla="*/ 276 h 276"/>
                <a:gd name="T36" fmla="*/ 67 w 360"/>
                <a:gd name="T37" fmla="*/ 260 h 276"/>
                <a:gd name="T38" fmla="*/ 67 w 360"/>
                <a:gd name="T39" fmla="*/ 252 h 276"/>
                <a:gd name="T40" fmla="*/ 295 w 360"/>
                <a:gd name="T41" fmla="*/ 252 h 276"/>
                <a:gd name="T42" fmla="*/ 295 w 360"/>
                <a:gd name="T43" fmla="*/ 260 h 276"/>
                <a:gd name="T44" fmla="*/ 312 w 360"/>
                <a:gd name="T45" fmla="*/ 276 h 276"/>
                <a:gd name="T46" fmla="*/ 332 w 360"/>
                <a:gd name="T47" fmla="*/ 276 h 276"/>
                <a:gd name="T48" fmla="*/ 349 w 360"/>
                <a:gd name="T49" fmla="*/ 260 h 276"/>
                <a:gd name="T50" fmla="*/ 349 w 360"/>
                <a:gd name="T51" fmla="*/ 252 h 276"/>
                <a:gd name="T52" fmla="*/ 283 w 360"/>
                <a:gd name="T53" fmla="*/ 174 h 276"/>
                <a:gd name="T54" fmla="*/ 297 w 360"/>
                <a:gd name="T55" fmla="*/ 160 h 276"/>
                <a:gd name="T56" fmla="*/ 283 w 360"/>
                <a:gd name="T57" fmla="*/ 145 h 276"/>
                <a:gd name="T58" fmla="*/ 268 w 360"/>
                <a:gd name="T59" fmla="*/ 160 h 276"/>
                <a:gd name="T60" fmla="*/ 283 w 360"/>
                <a:gd name="T61" fmla="*/ 174 h 276"/>
                <a:gd name="T62" fmla="*/ 245 w 360"/>
                <a:gd name="T63" fmla="*/ 252 h 276"/>
                <a:gd name="T64" fmla="*/ 245 w 360"/>
                <a:gd name="T65" fmla="*/ 222 h 276"/>
                <a:gd name="T66" fmla="*/ 229 w 360"/>
                <a:gd name="T67" fmla="*/ 197 h 276"/>
                <a:gd name="T68" fmla="*/ 133 w 360"/>
                <a:gd name="T69" fmla="*/ 197 h 276"/>
                <a:gd name="T70" fmla="*/ 117 w 360"/>
                <a:gd name="T71" fmla="*/ 222 h 276"/>
                <a:gd name="T72" fmla="*/ 117 w 360"/>
                <a:gd name="T73" fmla="*/ 252 h 276"/>
                <a:gd name="T74" fmla="*/ 0 w 360"/>
                <a:gd name="T75" fmla="*/ 75 h 276"/>
                <a:gd name="T76" fmla="*/ 16 w 360"/>
                <a:gd name="T77" fmla="*/ 75 h 276"/>
                <a:gd name="T78" fmla="*/ 32 w 360"/>
                <a:gd name="T79" fmla="*/ 96 h 276"/>
                <a:gd name="T80" fmla="*/ 330 w 360"/>
                <a:gd name="T81" fmla="*/ 96 h 276"/>
                <a:gd name="T82" fmla="*/ 345 w 360"/>
                <a:gd name="T83" fmla="*/ 75 h 276"/>
                <a:gd name="T84" fmla="*/ 360 w 360"/>
                <a:gd name="T85" fmla="*/ 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276">
                  <a:moveTo>
                    <a:pt x="349" y="148"/>
                  </a:moveTo>
                  <a:cubicBezTo>
                    <a:pt x="349" y="252"/>
                    <a:pt x="349" y="252"/>
                    <a:pt x="349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9" y="19"/>
                    <a:pt x="70" y="0"/>
                    <a:pt x="9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2" y="0"/>
                    <a:pt x="304" y="19"/>
                    <a:pt x="311" y="43"/>
                  </a:cubicBezTo>
                  <a:lnTo>
                    <a:pt x="349" y="148"/>
                  </a:lnTo>
                  <a:close/>
                  <a:moveTo>
                    <a:pt x="77" y="174"/>
                  </a:moveTo>
                  <a:cubicBezTo>
                    <a:pt x="85" y="174"/>
                    <a:pt x="91" y="167"/>
                    <a:pt x="91" y="160"/>
                  </a:cubicBezTo>
                  <a:cubicBezTo>
                    <a:pt x="91" y="152"/>
                    <a:pt x="85" y="145"/>
                    <a:pt x="77" y="145"/>
                  </a:cubicBezTo>
                  <a:cubicBezTo>
                    <a:pt x="69" y="145"/>
                    <a:pt x="63" y="152"/>
                    <a:pt x="63" y="160"/>
                  </a:cubicBezTo>
                  <a:cubicBezTo>
                    <a:pt x="63" y="167"/>
                    <a:pt x="69" y="174"/>
                    <a:pt x="77" y="174"/>
                  </a:cubicBezTo>
                  <a:close/>
                  <a:moveTo>
                    <a:pt x="14" y="252"/>
                  </a:moveTo>
                  <a:cubicBezTo>
                    <a:pt x="14" y="260"/>
                    <a:pt x="14" y="260"/>
                    <a:pt x="14" y="260"/>
                  </a:cubicBezTo>
                  <a:cubicBezTo>
                    <a:pt x="14" y="269"/>
                    <a:pt x="21" y="276"/>
                    <a:pt x="3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9" y="276"/>
                    <a:pt x="67" y="269"/>
                    <a:pt x="67" y="260"/>
                  </a:cubicBezTo>
                  <a:cubicBezTo>
                    <a:pt x="67" y="252"/>
                    <a:pt x="67" y="252"/>
                    <a:pt x="67" y="252"/>
                  </a:cubicBezTo>
                  <a:moveTo>
                    <a:pt x="295" y="252"/>
                  </a:moveTo>
                  <a:cubicBezTo>
                    <a:pt x="295" y="260"/>
                    <a:pt x="295" y="260"/>
                    <a:pt x="295" y="260"/>
                  </a:cubicBezTo>
                  <a:cubicBezTo>
                    <a:pt x="295" y="269"/>
                    <a:pt x="303" y="276"/>
                    <a:pt x="312" y="276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41" y="276"/>
                    <a:pt x="349" y="269"/>
                    <a:pt x="349" y="260"/>
                  </a:cubicBezTo>
                  <a:cubicBezTo>
                    <a:pt x="349" y="252"/>
                    <a:pt x="349" y="252"/>
                    <a:pt x="349" y="252"/>
                  </a:cubicBezTo>
                  <a:moveTo>
                    <a:pt x="283" y="174"/>
                  </a:moveTo>
                  <a:cubicBezTo>
                    <a:pt x="290" y="174"/>
                    <a:pt x="297" y="167"/>
                    <a:pt x="297" y="160"/>
                  </a:cubicBezTo>
                  <a:cubicBezTo>
                    <a:pt x="297" y="152"/>
                    <a:pt x="290" y="145"/>
                    <a:pt x="283" y="145"/>
                  </a:cubicBezTo>
                  <a:cubicBezTo>
                    <a:pt x="275" y="145"/>
                    <a:pt x="268" y="152"/>
                    <a:pt x="268" y="160"/>
                  </a:cubicBezTo>
                  <a:cubicBezTo>
                    <a:pt x="268" y="167"/>
                    <a:pt x="275" y="174"/>
                    <a:pt x="283" y="174"/>
                  </a:cubicBezTo>
                  <a:close/>
                  <a:moveTo>
                    <a:pt x="245" y="252"/>
                  </a:moveTo>
                  <a:cubicBezTo>
                    <a:pt x="245" y="222"/>
                    <a:pt x="245" y="222"/>
                    <a:pt x="245" y="222"/>
                  </a:cubicBezTo>
                  <a:cubicBezTo>
                    <a:pt x="229" y="197"/>
                    <a:pt x="229" y="197"/>
                    <a:pt x="229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7" y="252"/>
                    <a:pt x="117" y="252"/>
                    <a:pt x="117" y="252"/>
                  </a:cubicBezTo>
                  <a:moveTo>
                    <a:pt x="0" y="75"/>
                  </a:moveTo>
                  <a:cubicBezTo>
                    <a:pt x="16" y="75"/>
                    <a:pt x="16" y="75"/>
                    <a:pt x="16" y="75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60" y="75"/>
                    <a:pt x="360" y="75"/>
                    <a:pt x="360" y="75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3C9CB58-AF31-455B-AA7B-8935321DAB99}"/>
                </a:ext>
              </a:extLst>
            </p:cNvPr>
            <p:cNvGrpSpPr/>
            <p:nvPr/>
          </p:nvGrpSpPr>
          <p:grpSpPr>
            <a:xfrm>
              <a:off x="5630044" y="1291307"/>
              <a:ext cx="510527" cy="321077"/>
              <a:chOff x="5955969" y="1176009"/>
              <a:chExt cx="285776" cy="179728"/>
            </a:xfrm>
            <a:noFill/>
          </p:grpSpPr>
          <p:sp>
            <p:nvSpPr>
              <p:cNvPr id="63" name="mobility">
                <a:extLst>
                  <a:ext uri="{FF2B5EF4-FFF2-40B4-BE49-F238E27FC236}">
                    <a16:creationId xmlns:a16="http://schemas.microsoft.com/office/drawing/2014/main" id="{A0E2FCAF-1EA9-4C64-9FF4-B4F16B72585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66453" y="1176009"/>
                <a:ext cx="175292" cy="179728"/>
              </a:xfrm>
              <a:custGeom>
                <a:avLst/>
                <a:gdLst>
                  <a:gd name="T0" fmla="*/ 152 w 237"/>
                  <a:gd name="T1" fmla="*/ 141 h 243"/>
                  <a:gd name="T2" fmla="*/ 0 w 237"/>
                  <a:gd name="T3" fmla="*/ 141 h 243"/>
                  <a:gd name="T4" fmla="*/ 0 w 237"/>
                  <a:gd name="T5" fmla="*/ 0 h 243"/>
                  <a:gd name="T6" fmla="*/ 188 w 237"/>
                  <a:gd name="T7" fmla="*/ 0 h 243"/>
                  <a:gd name="T8" fmla="*/ 188 w 237"/>
                  <a:gd name="T9" fmla="*/ 102 h 243"/>
                  <a:gd name="T10" fmla="*/ 90 w 237"/>
                  <a:gd name="T11" fmla="*/ 116 h 243"/>
                  <a:gd name="T12" fmla="*/ 102 w 237"/>
                  <a:gd name="T13" fmla="*/ 116 h 243"/>
                  <a:gd name="T14" fmla="*/ 152 w 237"/>
                  <a:gd name="T15" fmla="*/ 120 h 243"/>
                  <a:gd name="T16" fmla="*/ 237 w 237"/>
                  <a:gd name="T17" fmla="*/ 120 h 243"/>
                  <a:gd name="T18" fmla="*/ 152 w 237"/>
                  <a:gd name="T19" fmla="*/ 205 h 243"/>
                  <a:gd name="T20" fmla="*/ 237 w 237"/>
                  <a:gd name="T21" fmla="*/ 205 h 243"/>
                  <a:gd name="T22" fmla="*/ 189 w 237"/>
                  <a:gd name="T23" fmla="*/ 225 h 243"/>
                  <a:gd name="T24" fmla="*/ 200 w 237"/>
                  <a:gd name="T25" fmla="*/ 225 h 243"/>
                  <a:gd name="T26" fmla="*/ 237 w 237"/>
                  <a:gd name="T27" fmla="*/ 170 h 243"/>
                  <a:gd name="T28" fmla="*/ 237 w 237"/>
                  <a:gd name="T29" fmla="*/ 102 h 243"/>
                  <a:gd name="T30" fmla="*/ 152 w 237"/>
                  <a:gd name="T31" fmla="*/ 102 h 243"/>
                  <a:gd name="T32" fmla="*/ 152 w 237"/>
                  <a:gd name="T33" fmla="*/ 243 h 243"/>
                  <a:gd name="T34" fmla="*/ 237 w 237"/>
                  <a:gd name="T35" fmla="*/ 243 h 243"/>
                  <a:gd name="T36" fmla="*/ 237 w 237"/>
                  <a:gd name="T37" fmla="*/ 17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43">
                    <a:moveTo>
                      <a:pt x="152" y="141"/>
                    </a:moveTo>
                    <a:lnTo>
                      <a:pt x="0" y="141"/>
                    </a:lnTo>
                    <a:lnTo>
                      <a:pt x="0" y="0"/>
                    </a:lnTo>
                    <a:lnTo>
                      <a:pt x="188" y="0"/>
                    </a:lnTo>
                    <a:lnTo>
                      <a:pt x="188" y="102"/>
                    </a:lnTo>
                    <a:moveTo>
                      <a:pt x="90" y="116"/>
                    </a:moveTo>
                    <a:lnTo>
                      <a:pt x="102" y="116"/>
                    </a:lnTo>
                    <a:moveTo>
                      <a:pt x="152" y="120"/>
                    </a:moveTo>
                    <a:lnTo>
                      <a:pt x="237" y="120"/>
                    </a:lnTo>
                    <a:moveTo>
                      <a:pt x="152" y="205"/>
                    </a:moveTo>
                    <a:lnTo>
                      <a:pt x="237" y="205"/>
                    </a:lnTo>
                    <a:moveTo>
                      <a:pt x="189" y="225"/>
                    </a:moveTo>
                    <a:lnTo>
                      <a:pt x="200" y="225"/>
                    </a:lnTo>
                    <a:moveTo>
                      <a:pt x="237" y="170"/>
                    </a:moveTo>
                    <a:lnTo>
                      <a:pt x="237" y="102"/>
                    </a:lnTo>
                    <a:lnTo>
                      <a:pt x="152" y="102"/>
                    </a:lnTo>
                    <a:lnTo>
                      <a:pt x="152" y="243"/>
                    </a:lnTo>
                    <a:lnTo>
                      <a:pt x="237" y="243"/>
                    </a:lnTo>
                    <a:lnTo>
                      <a:pt x="237" y="170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AFB38FB-EE95-43EB-8516-BB5A004D1B60}"/>
                  </a:ext>
                </a:extLst>
              </p:cNvPr>
              <p:cNvSpPr/>
              <p:nvPr/>
            </p:nvSpPr>
            <p:spPr bwMode="auto">
              <a:xfrm>
                <a:off x="6039077" y="1238860"/>
                <a:ext cx="74330" cy="68334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 err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5" name="laptop">
                <a:extLst>
                  <a:ext uri="{FF2B5EF4-FFF2-40B4-BE49-F238E27FC236}">
                    <a16:creationId xmlns:a16="http://schemas.microsoft.com/office/drawing/2014/main" id="{A511BC31-B783-4B7C-965A-F9C3159C5E8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955969" y="1241246"/>
                <a:ext cx="190085" cy="113163"/>
              </a:xfrm>
              <a:custGeom>
                <a:avLst/>
                <a:gdLst>
                  <a:gd name="T0" fmla="*/ 212 w 257"/>
                  <a:gd name="T1" fmla="*/ 107 h 153"/>
                  <a:gd name="T2" fmla="*/ 43 w 257"/>
                  <a:gd name="T3" fmla="*/ 107 h 153"/>
                  <a:gd name="T4" fmla="*/ 43 w 257"/>
                  <a:gd name="T5" fmla="*/ 0 h 153"/>
                  <a:gd name="T6" fmla="*/ 212 w 257"/>
                  <a:gd name="T7" fmla="*/ 0 h 153"/>
                  <a:gd name="T8" fmla="*/ 212 w 257"/>
                  <a:gd name="T9" fmla="*/ 107 h 153"/>
                  <a:gd name="T10" fmla="*/ 43 w 257"/>
                  <a:gd name="T11" fmla="*/ 107 h 153"/>
                  <a:gd name="T12" fmla="*/ 0 w 257"/>
                  <a:gd name="T13" fmla="*/ 153 h 153"/>
                  <a:gd name="T14" fmla="*/ 257 w 257"/>
                  <a:gd name="T15" fmla="*/ 153 h 153"/>
                  <a:gd name="T16" fmla="*/ 212 w 257"/>
                  <a:gd name="T17" fmla="*/ 10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153">
                    <a:moveTo>
                      <a:pt x="212" y="107"/>
                    </a:moveTo>
                    <a:lnTo>
                      <a:pt x="43" y="107"/>
                    </a:lnTo>
                    <a:lnTo>
                      <a:pt x="43" y="0"/>
                    </a:lnTo>
                    <a:lnTo>
                      <a:pt x="212" y="0"/>
                    </a:lnTo>
                    <a:lnTo>
                      <a:pt x="212" y="107"/>
                    </a:lnTo>
                    <a:moveTo>
                      <a:pt x="43" y="107"/>
                    </a:moveTo>
                    <a:lnTo>
                      <a:pt x="0" y="153"/>
                    </a:lnTo>
                    <a:lnTo>
                      <a:pt x="257" y="153"/>
                    </a:lnTo>
                    <a:lnTo>
                      <a:pt x="212" y="107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E173D5-E0A9-40B3-AA31-3FC586204F94}"/>
                </a:ext>
              </a:extLst>
            </p:cNvPr>
            <p:cNvGrpSpPr/>
            <p:nvPr/>
          </p:nvGrpSpPr>
          <p:grpSpPr>
            <a:xfrm>
              <a:off x="9136007" y="1277438"/>
              <a:ext cx="142057" cy="404247"/>
              <a:chOff x="4990745" y="2685850"/>
              <a:chExt cx="144221" cy="410405"/>
            </a:xfrm>
          </p:grpSpPr>
          <p:sp>
            <p:nvSpPr>
              <p:cNvPr id="59" name="Freeform 5">
                <a:extLst>
                  <a:ext uri="{FF2B5EF4-FFF2-40B4-BE49-F238E27FC236}">
                    <a16:creationId xmlns:a16="http://schemas.microsoft.com/office/drawing/2014/main" id="{1732D082-D454-4FA5-AC71-9403F4CA16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398" y="2802730"/>
                <a:ext cx="122914" cy="293525"/>
              </a:xfrm>
              <a:custGeom>
                <a:avLst/>
                <a:gdLst>
                  <a:gd name="T0" fmla="*/ 470 w 540"/>
                  <a:gd name="T1" fmla="*/ 84 h 1296"/>
                  <a:gd name="T2" fmla="*/ 266 w 540"/>
                  <a:gd name="T3" fmla="*/ 154 h 1296"/>
                  <a:gd name="T4" fmla="*/ 62 w 540"/>
                  <a:gd name="T5" fmla="*/ 84 h 1296"/>
                  <a:gd name="T6" fmla="*/ 266 w 540"/>
                  <a:gd name="T7" fmla="*/ 14 h 1296"/>
                  <a:gd name="T8" fmla="*/ 470 w 540"/>
                  <a:gd name="T9" fmla="*/ 84 h 1296"/>
                  <a:gd name="T10" fmla="*/ 266 w 540"/>
                  <a:gd name="T11" fmla="*/ 0 h 1296"/>
                  <a:gd name="T12" fmla="*/ 36 w 540"/>
                  <a:gd name="T13" fmla="*/ 82 h 1296"/>
                  <a:gd name="T14" fmla="*/ 266 w 540"/>
                  <a:gd name="T15" fmla="*/ 164 h 1296"/>
                  <a:gd name="T16" fmla="*/ 496 w 540"/>
                  <a:gd name="T17" fmla="*/ 82 h 1296"/>
                  <a:gd name="T18" fmla="*/ 266 w 540"/>
                  <a:gd name="T19" fmla="*/ 0 h 1296"/>
                  <a:gd name="T20" fmla="*/ 36 w 540"/>
                  <a:gd name="T21" fmla="*/ 80 h 1296"/>
                  <a:gd name="T22" fmla="*/ 36 w 540"/>
                  <a:gd name="T23" fmla="*/ 708 h 1296"/>
                  <a:gd name="T24" fmla="*/ 0 w 540"/>
                  <a:gd name="T25" fmla="*/ 1170 h 1296"/>
                  <a:gd name="T26" fmla="*/ 270 w 540"/>
                  <a:gd name="T27" fmla="*/ 1296 h 1296"/>
                  <a:gd name="T28" fmla="*/ 540 w 540"/>
                  <a:gd name="T29" fmla="*/ 1170 h 1296"/>
                  <a:gd name="T30" fmla="*/ 504 w 540"/>
                  <a:gd name="T31" fmla="*/ 652 h 1296"/>
                  <a:gd name="T32" fmla="*/ 496 w 540"/>
                  <a:gd name="T33" fmla="*/ 80 h 1296"/>
                  <a:gd name="T34" fmla="*/ 10 w 540"/>
                  <a:gd name="T35" fmla="*/ 1040 h 1296"/>
                  <a:gd name="T36" fmla="*/ 267 w 540"/>
                  <a:gd name="T37" fmla="*/ 1164 h 1296"/>
                  <a:gd name="T38" fmla="*/ 524 w 540"/>
                  <a:gd name="T39" fmla="*/ 1040 h 1296"/>
                  <a:gd name="T40" fmla="*/ 38 w 540"/>
                  <a:gd name="T41" fmla="*/ 164 h 1296"/>
                  <a:gd name="T42" fmla="*/ 267 w 540"/>
                  <a:gd name="T43" fmla="*/ 250 h 1296"/>
                  <a:gd name="T44" fmla="*/ 496 w 540"/>
                  <a:gd name="T45" fmla="*/ 16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0" h="1296">
                    <a:moveTo>
                      <a:pt x="470" y="84"/>
                    </a:moveTo>
                    <a:cubicBezTo>
                      <a:pt x="470" y="123"/>
                      <a:pt x="379" y="154"/>
                      <a:pt x="266" y="154"/>
                    </a:cubicBezTo>
                    <a:cubicBezTo>
                      <a:pt x="153" y="154"/>
                      <a:pt x="62" y="123"/>
                      <a:pt x="62" y="84"/>
                    </a:cubicBezTo>
                    <a:cubicBezTo>
                      <a:pt x="62" y="45"/>
                      <a:pt x="153" y="14"/>
                      <a:pt x="266" y="14"/>
                    </a:cubicBezTo>
                    <a:cubicBezTo>
                      <a:pt x="379" y="14"/>
                      <a:pt x="470" y="45"/>
                      <a:pt x="470" y="84"/>
                    </a:cubicBezTo>
                    <a:close/>
                    <a:moveTo>
                      <a:pt x="266" y="0"/>
                    </a:moveTo>
                    <a:cubicBezTo>
                      <a:pt x="139" y="0"/>
                      <a:pt x="36" y="37"/>
                      <a:pt x="36" y="82"/>
                    </a:cubicBezTo>
                    <a:cubicBezTo>
                      <a:pt x="36" y="127"/>
                      <a:pt x="139" y="164"/>
                      <a:pt x="266" y="164"/>
                    </a:cubicBezTo>
                    <a:cubicBezTo>
                      <a:pt x="393" y="164"/>
                      <a:pt x="496" y="127"/>
                      <a:pt x="496" y="82"/>
                    </a:cubicBezTo>
                    <a:cubicBezTo>
                      <a:pt x="496" y="37"/>
                      <a:pt x="393" y="0"/>
                      <a:pt x="266" y="0"/>
                    </a:cubicBezTo>
                    <a:close/>
                    <a:moveTo>
                      <a:pt x="36" y="80"/>
                    </a:moveTo>
                    <a:cubicBezTo>
                      <a:pt x="36" y="80"/>
                      <a:pt x="40" y="640"/>
                      <a:pt x="36" y="708"/>
                    </a:cubicBezTo>
                    <a:cubicBezTo>
                      <a:pt x="32" y="776"/>
                      <a:pt x="0" y="1170"/>
                      <a:pt x="0" y="1170"/>
                    </a:cubicBezTo>
                    <a:cubicBezTo>
                      <a:pt x="0" y="1240"/>
                      <a:pt x="121" y="1296"/>
                      <a:pt x="270" y="1296"/>
                    </a:cubicBezTo>
                    <a:cubicBezTo>
                      <a:pt x="419" y="1296"/>
                      <a:pt x="540" y="1240"/>
                      <a:pt x="540" y="1170"/>
                    </a:cubicBezTo>
                    <a:cubicBezTo>
                      <a:pt x="540" y="1170"/>
                      <a:pt x="504" y="748"/>
                      <a:pt x="504" y="652"/>
                    </a:cubicBezTo>
                    <a:cubicBezTo>
                      <a:pt x="504" y="556"/>
                      <a:pt x="496" y="80"/>
                      <a:pt x="496" y="80"/>
                    </a:cubicBezTo>
                    <a:moveTo>
                      <a:pt x="10" y="1040"/>
                    </a:moveTo>
                    <a:cubicBezTo>
                      <a:pt x="10" y="1108"/>
                      <a:pt x="125" y="1164"/>
                      <a:pt x="267" y="1164"/>
                    </a:cubicBezTo>
                    <a:cubicBezTo>
                      <a:pt x="409" y="1164"/>
                      <a:pt x="524" y="1108"/>
                      <a:pt x="524" y="1040"/>
                    </a:cubicBezTo>
                    <a:moveTo>
                      <a:pt x="38" y="164"/>
                    </a:moveTo>
                    <a:cubicBezTo>
                      <a:pt x="38" y="211"/>
                      <a:pt x="141" y="250"/>
                      <a:pt x="267" y="250"/>
                    </a:cubicBezTo>
                    <a:cubicBezTo>
                      <a:pt x="393" y="250"/>
                      <a:pt x="496" y="211"/>
                      <a:pt x="496" y="164"/>
                    </a:cubicBezTo>
                  </a:path>
                </a:pathLst>
              </a:custGeom>
              <a:noFill/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4658" tIns="99726" rIns="124658" bIns="997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63557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4DFCA509-296B-4132-9803-1C575D24D3BF}"/>
                  </a:ext>
                </a:extLst>
              </p:cNvPr>
              <p:cNvGrpSpPr/>
              <p:nvPr/>
            </p:nvGrpSpPr>
            <p:grpSpPr>
              <a:xfrm rot="16200000">
                <a:off x="5024488" y="2652107"/>
                <a:ext cx="76736" cy="144221"/>
                <a:chOff x="2866921" y="3947319"/>
                <a:chExt cx="103684" cy="194866"/>
              </a:xfrm>
            </p:grpSpPr>
            <p:sp>
              <p:nvSpPr>
                <p:cNvPr id="61" name="Oval 5">
                  <a:extLst>
                    <a:ext uri="{FF2B5EF4-FFF2-40B4-BE49-F238E27FC236}">
                      <a16:creationId xmlns:a16="http://schemas.microsoft.com/office/drawing/2014/main" id="{DB35D1BB-957B-4C3F-8267-E21D4E7BACAB}"/>
                    </a:ext>
                  </a:extLst>
                </p:cNvPr>
                <p:cNvSpPr/>
                <p:nvPr/>
              </p:nvSpPr>
              <p:spPr bwMode="auto">
                <a:xfrm>
                  <a:off x="2904207" y="3947319"/>
                  <a:ext cx="66398" cy="194866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5">
                  <a:extLst>
                    <a:ext uri="{FF2B5EF4-FFF2-40B4-BE49-F238E27FC236}">
                      <a16:creationId xmlns:a16="http://schemas.microsoft.com/office/drawing/2014/main" id="{291F3D5D-17BC-4D73-8B71-85D32ADCE5F4}"/>
                    </a:ext>
                  </a:extLst>
                </p:cNvPr>
                <p:cNvSpPr/>
                <p:nvPr/>
              </p:nvSpPr>
              <p:spPr bwMode="auto">
                <a:xfrm>
                  <a:off x="2866921" y="3977662"/>
                  <a:ext cx="45720" cy="134180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5" name="Group 4">
              <a:extLst>
                <a:ext uri="{FF2B5EF4-FFF2-40B4-BE49-F238E27FC236}">
                  <a16:creationId xmlns:a16="http://schemas.microsoft.com/office/drawing/2014/main" id="{4CB6AAFC-FCE0-4947-9F57-3E9065D85CD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45602" y="1371963"/>
              <a:ext cx="408667" cy="251486"/>
              <a:chOff x="5597" y="3096"/>
              <a:chExt cx="546" cy="336"/>
            </a:xfrm>
          </p:grpSpPr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20EC1099-CF2D-4D33-A598-5F950B292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8" name="Freeform 6">
                <a:extLst>
                  <a:ext uri="{FF2B5EF4-FFF2-40B4-BE49-F238E27FC236}">
                    <a16:creationId xmlns:a16="http://schemas.microsoft.com/office/drawing/2014/main" id="{0B110B26-0EAC-4C9A-9022-ED54518CE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337"/>
                <a:ext cx="80" cy="95"/>
              </a:xfrm>
              <a:custGeom>
                <a:avLst/>
                <a:gdLst>
                  <a:gd name="T0" fmla="*/ 80 w 80"/>
                  <a:gd name="T1" fmla="*/ 0 h 95"/>
                  <a:gd name="T2" fmla="*/ 80 w 80"/>
                  <a:gd name="T3" fmla="*/ 26 h 95"/>
                  <a:gd name="T4" fmla="*/ 0 w 80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5">
                    <a:moveTo>
                      <a:pt x="80" y="0"/>
                    </a:moveTo>
                    <a:lnTo>
                      <a:pt x="80" y="26"/>
                    </a:lnTo>
                    <a:lnTo>
                      <a:pt x="0" y="95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9" name="Freeform 7">
                <a:extLst>
                  <a:ext uri="{FF2B5EF4-FFF2-40B4-BE49-F238E27FC236}">
                    <a16:creationId xmlns:a16="http://schemas.microsoft.com/office/drawing/2014/main" id="{C4A8E46C-8458-4144-85B2-16205D581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09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80 w 80"/>
                  <a:gd name="T3" fmla="*/ 74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80" y="74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0" name="Line 8">
                <a:extLst>
                  <a:ext uri="{FF2B5EF4-FFF2-40B4-BE49-F238E27FC236}">
                    <a16:creationId xmlns:a16="http://schemas.microsoft.com/office/drawing/2014/main" id="{0A168774-B360-433F-BD14-CAF992C52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1" name="Line 9">
                <a:extLst>
                  <a:ext uri="{FF2B5EF4-FFF2-40B4-BE49-F238E27FC236}">
                    <a16:creationId xmlns:a16="http://schemas.microsoft.com/office/drawing/2014/main" id="{2A7E34EB-D85A-4285-9CEE-4A2153C55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2" name="Rectangle 10">
                <a:extLst>
                  <a:ext uri="{FF2B5EF4-FFF2-40B4-BE49-F238E27FC236}">
                    <a16:creationId xmlns:a16="http://schemas.microsoft.com/office/drawing/2014/main" id="{F634FC03-1254-4BD2-B85A-C646CA232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4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3" name="Freeform 11">
                <a:extLst>
                  <a:ext uri="{FF2B5EF4-FFF2-40B4-BE49-F238E27FC236}">
                    <a16:creationId xmlns:a16="http://schemas.microsoft.com/office/drawing/2014/main" id="{BCE30D0C-8BBA-40DB-BA15-17752A5FA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33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0 w 80"/>
                  <a:gd name="T3" fmla="*/ 27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0" y="27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4" name="Freeform 12">
                <a:extLst>
                  <a:ext uri="{FF2B5EF4-FFF2-40B4-BE49-F238E27FC236}">
                    <a16:creationId xmlns:a16="http://schemas.microsoft.com/office/drawing/2014/main" id="{0567E2BE-8D1C-4C39-A967-5222560D2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096"/>
                <a:ext cx="80" cy="94"/>
              </a:xfrm>
              <a:custGeom>
                <a:avLst/>
                <a:gdLst>
                  <a:gd name="T0" fmla="*/ 80 w 80"/>
                  <a:gd name="T1" fmla="*/ 0 h 94"/>
                  <a:gd name="T2" fmla="*/ 0 w 80"/>
                  <a:gd name="T3" fmla="*/ 74 h 94"/>
                  <a:gd name="T4" fmla="*/ 0 w 80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4">
                    <a:moveTo>
                      <a:pt x="80" y="0"/>
                    </a:moveTo>
                    <a:lnTo>
                      <a:pt x="0" y="74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5" name="Line 13">
                <a:extLst>
                  <a:ext uri="{FF2B5EF4-FFF2-40B4-BE49-F238E27FC236}">
                    <a16:creationId xmlns:a16="http://schemas.microsoft.com/office/drawing/2014/main" id="{8E941091-1237-45C6-B586-5C1795CD7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6" name="Line 14">
                <a:extLst>
                  <a:ext uri="{FF2B5EF4-FFF2-40B4-BE49-F238E27FC236}">
                    <a16:creationId xmlns:a16="http://schemas.microsoft.com/office/drawing/2014/main" id="{255C8A19-73CD-4C48-97C3-170AFDEAF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7" name="Freeform 15">
                <a:extLst>
                  <a:ext uri="{FF2B5EF4-FFF2-40B4-BE49-F238E27FC236}">
                    <a16:creationId xmlns:a16="http://schemas.microsoft.com/office/drawing/2014/main" id="{521DCD61-C416-4E4D-AF7E-3BD2B3DA28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07"/>
                <a:ext cx="146" cy="47"/>
              </a:xfrm>
              <a:custGeom>
                <a:avLst/>
                <a:gdLst>
                  <a:gd name="T0" fmla="*/ 0 w 196"/>
                  <a:gd name="T1" fmla="*/ 0 h 63"/>
                  <a:gd name="T2" fmla="*/ 0 w 196"/>
                  <a:gd name="T3" fmla="*/ 63 h 63"/>
                  <a:gd name="T4" fmla="*/ 118 w 196"/>
                  <a:gd name="T5" fmla="*/ 0 h 63"/>
                  <a:gd name="T6" fmla="*/ 118 w 196"/>
                  <a:gd name="T7" fmla="*/ 63 h 63"/>
                  <a:gd name="T8" fmla="*/ 79 w 196"/>
                  <a:gd name="T9" fmla="*/ 42 h 63"/>
                  <a:gd name="T10" fmla="*/ 79 w 196"/>
                  <a:gd name="T11" fmla="*/ 20 h 63"/>
                  <a:gd name="T12" fmla="*/ 59 w 196"/>
                  <a:gd name="T13" fmla="*/ 0 h 63"/>
                  <a:gd name="T14" fmla="*/ 59 w 196"/>
                  <a:gd name="T15" fmla="*/ 0 h 63"/>
                  <a:gd name="T16" fmla="*/ 38 w 196"/>
                  <a:gd name="T17" fmla="*/ 20 h 63"/>
                  <a:gd name="T18" fmla="*/ 38 w 196"/>
                  <a:gd name="T19" fmla="*/ 42 h 63"/>
                  <a:gd name="T20" fmla="*/ 59 w 196"/>
                  <a:gd name="T21" fmla="*/ 63 h 63"/>
                  <a:gd name="T22" fmla="*/ 59 w 196"/>
                  <a:gd name="T23" fmla="*/ 63 h 63"/>
                  <a:gd name="T24" fmla="*/ 79 w 196"/>
                  <a:gd name="T25" fmla="*/ 42 h 63"/>
                  <a:gd name="T26" fmla="*/ 196 w 196"/>
                  <a:gd name="T27" fmla="*/ 42 h 63"/>
                  <a:gd name="T28" fmla="*/ 196 w 196"/>
                  <a:gd name="T29" fmla="*/ 20 h 63"/>
                  <a:gd name="T30" fmla="*/ 175 w 196"/>
                  <a:gd name="T31" fmla="*/ 0 h 63"/>
                  <a:gd name="T32" fmla="*/ 175 w 196"/>
                  <a:gd name="T33" fmla="*/ 0 h 63"/>
                  <a:gd name="T34" fmla="*/ 156 w 196"/>
                  <a:gd name="T35" fmla="*/ 20 h 63"/>
                  <a:gd name="T36" fmla="*/ 156 w 196"/>
                  <a:gd name="T37" fmla="*/ 42 h 63"/>
                  <a:gd name="T38" fmla="*/ 175 w 196"/>
                  <a:gd name="T39" fmla="*/ 63 h 63"/>
                  <a:gd name="T40" fmla="*/ 175 w 196"/>
                  <a:gd name="T41" fmla="*/ 63 h 63"/>
                  <a:gd name="T42" fmla="*/ 196 w 196"/>
                  <a:gd name="T43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3">
                    <a:moveTo>
                      <a:pt x="0" y="0"/>
                    </a:moveTo>
                    <a:cubicBezTo>
                      <a:pt x="0" y="63"/>
                      <a:pt x="0" y="63"/>
                      <a:pt x="0" y="63"/>
                    </a:cubicBezTo>
                    <a:moveTo>
                      <a:pt x="118" y="0"/>
                    </a:moveTo>
                    <a:cubicBezTo>
                      <a:pt x="118" y="63"/>
                      <a:pt x="118" y="63"/>
                      <a:pt x="118" y="63"/>
                    </a:cubicBezTo>
                    <a:moveTo>
                      <a:pt x="79" y="42"/>
                    </a:moveTo>
                    <a:cubicBezTo>
                      <a:pt x="79" y="20"/>
                      <a:pt x="79" y="20"/>
                      <a:pt x="79" y="20"/>
                    </a:cubicBezTo>
                    <a:cubicBezTo>
                      <a:pt x="79" y="9"/>
                      <a:pt x="70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0"/>
                      <a:pt x="38" y="9"/>
                      <a:pt x="38" y="20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54"/>
                      <a:pt x="47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70" y="63"/>
                      <a:pt x="79" y="54"/>
                      <a:pt x="79" y="42"/>
                    </a:cubicBezTo>
                    <a:close/>
                    <a:moveTo>
                      <a:pt x="196" y="42"/>
                    </a:moveTo>
                    <a:cubicBezTo>
                      <a:pt x="196" y="20"/>
                      <a:pt x="196" y="20"/>
                      <a:pt x="196" y="20"/>
                    </a:cubicBezTo>
                    <a:cubicBezTo>
                      <a:pt x="196" y="9"/>
                      <a:pt x="187" y="0"/>
                      <a:pt x="175" y="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65" y="0"/>
                      <a:pt x="156" y="9"/>
                      <a:pt x="156" y="20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156" y="54"/>
                      <a:pt x="165" y="63"/>
                      <a:pt x="175" y="63"/>
                    </a:cubicBezTo>
                    <a:cubicBezTo>
                      <a:pt x="175" y="63"/>
                      <a:pt x="175" y="63"/>
                      <a:pt x="175" y="63"/>
                    </a:cubicBezTo>
                    <a:cubicBezTo>
                      <a:pt x="187" y="63"/>
                      <a:pt x="196" y="54"/>
                      <a:pt x="196" y="4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8" name="Freeform 16">
                <a:extLst>
                  <a:ext uri="{FF2B5EF4-FFF2-40B4-BE49-F238E27FC236}">
                    <a16:creationId xmlns:a16="http://schemas.microsoft.com/office/drawing/2014/main" id="{6EB7B708-C0A8-4047-95F9-8635383E81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78"/>
                <a:ext cx="146" cy="48"/>
              </a:xfrm>
              <a:custGeom>
                <a:avLst/>
                <a:gdLst>
                  <a:gd name="T0" fmla="*/ 196 w 196"/>
                  <a:gd name="T1" fmla="*/ 64 h 64"/>
                  <a:gd name="T2" fmla="*/ 196 w 196"/>
                  <a:gd name="T3" fmla="*/ 0 h 64"/>
                  <a:gd name="T4" fmla="*/ 79 w 196"/>
                  <a:gd name="T5" fmla="*/ 64 h 64"/>
                  <a:gd name="T6" fmla="*/ 79 w 196"/>
                  <a:gd name="T7" fmla="*/ 0 h 64"/>
                  <a:gd name="T8" fmla="*/ 118 w 196"/>
                  <a:gd name="T9" fmla="*/ 43 h 64"/>
                  <a:gd name="T10" fmla="*/ 138 w 196"/>
                  <a:gd name="T11" fmla="*/ 64 h 64"/>
                  <a:gd name="T12" fmla="*/ 138 w 196"/>
                  <a:gd name="T13" fmla="*/ 64 h 64"/>
                  <a:gd name="T14" fmla="*/ 158 w 196"/>
                  <a:gd name="T15" fmla="*/ 43 h 64"/>
                  <a:gd name="T16" fmla="*/ 158 w 196"/>
                  <a:gd name="T17" fmla="*/ 21 h 64"/>
                  <a:gd name="T18" fmla="*/ 138 w 196"/>
                  <a:gd name="T19" fmla="*/ 0 h 64"/>
                  <a:gd name="T20" fmla="*/ 138 w 196"/>
                  <a:gd name="T21" fmla="*/ 0 h 64"/>
                  <a:gd name="T22" fmla="*/ 118 w 196"/>
                  <a:gd name="T23" fmla="*/ 21 h 64"/>
                  <a:gd name="T24" fmla="*/ 118 w 196"/>
                  <a:gd name="T25" fmla="*/ 43 h 64"/>
                  <a:gd name="T26" fmla="*/ 0 w 196"/>
                  <a:gd name="T27" fmla="*/ 43 h 64"/>
                  <a:gd name="T28" fmla="*/ 20 w 196"/>
                  <a:gd name="T29" fmla="*/ 64 h 64"/>
                  <a:gd name="T30" fmla="*/ 20 w 196"/>
                  <a:gd name="T31" fmla="*/ 64 h 64"/>
                  <a:gd name="T32" fmla="*/ 41 w 196"/>
                  <a:gd name="T33" fmla="*/ 43 h 64"/>
                  <a:gd name="T34" fmla="*/ 41 w 196"/>
                  <a:gd name="T35" fmla="*/ 21 h 64"/>
                  <a:gd name="T36" fmla="*/ 20 w 196"/>
                  <a:gd name="T37" fmla="*/ 0 h 64"/>
                  <a:gd name="T38" fmla="*/ 20 w 196"/>
                  <a:gd name="T39" fmla="*/ 0 h 64"/>
                  <a:gd name="T40" fmla="*/ 0 w 196"/>
                  <a:gd name="T41" fmla="*/ 21 h 64"/>
                  <a:gd name="T42" fmla="*/ 0 w 196"/>
                  <a:gd name="T43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4">
                    <a:moveTo>
                      <a:pt x="196" y="64"/>
                    </a:moveTo>
                    <a:cubicBezTo>
                      <a:pt x="196" y="64"/>
                      <a:pt x="196" y="64"/>
                      <a:pt x="196" y="0"/>
                    </a:cubicBezTo>
                    <a:moveTo>
                      <a:pt x="79" y="64"/>
                    </a:moveTo>
                    <a:cubicBezTo>
                      <a:pt x="79" y="64"/>
                      <a:pt x="79" y="64"/>
                      <a:pt x="79" y="0"/>
                    </a:cubicBezTo>
                    <a:moveTo>
                      <a:pt x="118" y="43"/>
                    </a:moveTo>
                    <a:cubicBezTo>
                      <a:pt x="118" y="54"/>
                      <a:pt x="127" y="64"/>
                      <a:pt x="138" y="64"/>
                    </a:cubicBezTo>
                    <a:cubicBezTo>
                      <a:pt x="138" y="64"/>
                      <a:pt x="138" y="64"/>
                      <a:pt x="138" y="64"/>
                    </a:cubicBezTo>
                    <a:cubicBezTo>
                      <a:pt x="149" y="64"/>
                      <a:pt x="158" y="54"/>
                      <a:pt x="158" y="43"/>
                    </a:cubicBezTo>
                    <a:cubicBezTo>
                      <a:pt x="158" y="43"/>
                      <a:pt x="158" y="43"/>
                      <a:pt x="158" y="21"/>
                    </a:cubicBezTo>
                    <a:cubicBezTo>
                      <a:pt x="158" y="9"/>
                      <a:pt x="149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27" y="0"/>
                      <a:pt x="118" y="9"/>
                      <a:pt x="118" y="21"/>
                    </a:cubicBezTo>
                    <a:cubicBezTo>
                      <a:pt x="118" y="21"/>
                      <a:pt x="118" y="21"/>
                      <a:pt x="118" y="43"/>
                    </a:cubicBezTo>
                    <a:close/>
                    <a:moveTo>
                      <a:pt x="0" y="43"/>
                    </a:moveTo>
                    <a:cubicBezTo>
                      <a:pt x="0" y="54"/>
                      <a:pt x="1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32" y="64"/>
                      <a:pt x="41" y="54"/>
                      <a:pt x="41" y="43"/>
                    </a:cubicBezTo>
                    <a:cubicBezTo>
                      <a:pt x="41" y="43"/>
                      <a:pt x="41" y="43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"/>
                      <a:pt x="0" y="21"/>
                      <a:pt x="0" y="4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46" name="eye_2">
              <a:extLst>
                <a:ext uri="{FF2B5EF4-FFF2-40B4-BE49-F238E27FC236}">
                  <a16:creationId xmlns:a16="http://schemas.microsoft.com/office/drawing/2014/main" id="{CDD420C0-A7D2-4533-AD72-58B8D386492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08908" y="1413187"/>
              <a:ext cx="348284" cy="193245"/>
            </a:xfrm>
            <a:custGeom>
              <a:avLst/>
              <a:gdLst>
                <a:gd name="T0" fmla="*/ 5 w 346"/>
                <a:gd name="T1" fmla="*/ 103 h 191"/>
                <a:gd name="T2" fmla="*/ 0 w 346"/>
                <a:gd name="T3" fmla="*/ 96 h 191"/>
                <a:gd name="T4" fmla="*/ 3 w 346"/>
                <a:gd name="T5" fmla="*/ 92 h 191"/>
                <a:gd name="T6" fmla="*/ 5 w 346"/>
                <a:gd name="T7" fmla="*/ 103 h 191"/>
                <a:gd name="T8" fmla="*/ 173 w 346"/>
                <a:gd name="T9" fmla="*/ 191 h 191"/>
                <a:gd name="T10" fmla="*/ 346 w 346"/>
                <a:gd name="T11" fmla="*/ 96 h 191"/>
                <a:gd name="T12" fmla="*/ 173 w 346"/>
                <a:gd name="T13" fmla="*/ 0 h 191"/>
                <a:gd name="T14" fmla="*/ 3 w 346"/>
                <a:gd name="T15" fmla="*/ 92 h 191"/>
                <a:gd name="T16" fmla="*/ 175 w 346"/>
                <a:gd name="T17" fmla="*/ 14 h 191"/>
                <a:gd name="T18" fmla="*/ 89 w 346"/>
                <a:gd name="T19" fmla="*/ 96 h 191"/>
                <a:gd name="T20" fmla="*/ 175 w 346"/>
                <a:gd name="T21" fmla="*/ 178 h 191"/>
                <a:gd name="T22" fmla="*/ 261 w 346"/>
                <a:gd name="T23" fmla="*/ 96 h 191"/>
                <a:gd name="T24" fmla="*/ 175 w 346"/>
                <a:gd name="T25" fmla="*/ 14 h 191"/>
                <a:gd name="T26" fmla="*/ 175 w 346"/>
                <a:gd name="T27" fmla="*/ 78 h 191"/>
                <a:gd name="T28" fmla="*/ 156 w 346"/>
                <a:gd name="T29" fmla="*/ 96 h 191"/>
                <a:gd name="T30" fmla="*/ 175 w 346"/>
                <a:gd name="T31" fmla="*/ 114 h 191"/>
                <a:gd name="T32" fmla="*/ 194 w 346"/>
                <a:gd name="T33" fmla="*/ 96 h 191"/>
                <a:gd name="T34" fmla="*/ 175 w 346"/>
                <a:gd name="T35" fmla="*/ 7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191">
                  <a:moveTo>
                    <a:pt x="5" y="103"/>
                  </a:moveTo>
                  <a:cubicBezTo>
                    <a:pt x="2" y="98"/>
                    <a:pt x="0" y="96"/>
                    <a:pt x="0" y="96"/>
                  </a:cubicBezTo>
                  <a:cubicBezTo>
                    <a:pt x="0" y="96"/>
                    <a:pt x="1" y="94"/>
                    <a:pt x="3" y="92"/>
                  </a:cubicBezTo>
                  <a:moveTo>
                    <a:pt x="5" y="103"/>
                  </a:moveTo>
                  <a:cubicBezTo>
                    <a:pt x="23" y="125"/>
                    <a:pt x="82" y="191"/>
                    <a:pt x="173" y="191"/>
                  </a:cubicBezTo>
                  <a:cubicBezTo>
                    <a:pt x="283" y="191"/>
                    <a:pt x="346" y="96"/>
                    <a:pt x="346" y="96"/>
                  </a:cubicBezTo>
                  <a:cubicBezTo>
                    <a:pt x="346" y="96"/>
                    <a:pt x="283" y="0"/>
                    <a:pt x="173" y="0"/>
                  </a:cubicBezTo>
                  <a:cubicBezTo>
                    <a:pt x="77" y="0"/>
                    <a:pt x="17" y="73"/>
                    <a:pt x="3" y="92"/>
                  </a:cubicBezTo>
                  <a:moveTo>
                    <a:pt x="175" y="14"/>
                  </a:moveTo>
                  <a:cubicBezTo>
                    <a:pt x="128" y="14"/>
                    <a:pt x="89" y="50"/>
                    <a:pt x="89" y="96"/>
                  </a:cubicBezTo>
                  <a:cubicBezTo>
                    <a:pt x="89" y="141"/>
                    <a:pt x="128" y="178"/>
                    <a:pt x="175" y="178"/>
                  </a:cubicBezTo>
                  <a:cubicBezTo>
                    <a:pt x="222" y="178"/>
                    <a:pt x="261" y="141"/>
                    <a:pt x="261" y="96"/>
                  </a:cubicBezTo>
                  <a:cubicBezTo>
                    <a:pt x="261" y="50"/>
                    <a:pt x="222" y="14"/>
                    <a:pt x="175" y="14"/>
                  </a:cubicBezTo>
                  <a:close/>
                  <a:moveTo>
                    <a:pt x="175" y="78"/>
                  </a:moveTo>
                  <a:cubicBezTo>
                    <a:pt x="165" y="78"/>
                    <a:pt x="156" y="86"/>
                    <a:pt x="156" y="96"/>
                  </a:cubicBezTo>
                  <a:cubicBezTo>
                    <a:pt x="156" y="106"/>
                    <a:pt x="165" y="114"/>
                    <a:pt x="175" y="114"/>
                  </a:cubicBezTo>
                  <a:cubicBezTo>
                    <a:pt x="185" y="114"/>
                    <a:pt x="194" y="106"/>
                    <a:pt x="194" y="96"/>
                  </a:cubicBezTo>
                  <a:cubicBezTo>
                    <a:pt x="194" y="86"/>
                    <a:pt x="185" y="78"/>
                    <a:pt x="175" y="78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806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4" grpId="0" animBg="1"/>
      <p:bldP spid="30" grpId="0" animBg="1"/>
      <p:bldP spid="30" grpId="1" animBg="1"/>
      <p:bldP spid="33" grpId="0" animBg="1"/>
      <p:bldP spid="33" grpId="1" animBg="1"/>
      <p:bldP spid="35" grpId="0" animBg="1"/>
      <p:bldP spid="35" grpId="1" animBg="1"/>
      <p:bldP spid="37" grpId="0" animBg="1"/>
      <p:bldP spid="38" grpId="0" animBg="1"/>
      <p:bldP spid="38" grpId="1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42BC-24CA-41AA-912B-F07694E90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Rudimentary Approach – Resend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D58BC-B146-428F-9F69-BBA8C41D0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8463C813-9FBF-487E-BD34-F5C6C3A593A2}"/>
              </a:ext>
            </a:extLst>
          </p:cNvPr>
          <p:cNvSpPr/>
          <p:nvPr/>
        </p:nvSpPr>
        <p:spPr>
          <a:xfrm>
            <a:off x="5308373" y="4803021"/>
            <a:ext cx="2759385" cy="8092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                          Database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8C8407-FD56-426C-A0C4-99CFF3253917}"/>
              </a:ext>
            </a:extLst>
          </p:cNvPr>
          <p:cNvSpPr/>
          <p:nvPr/>
        </p:nvSpPr>
        <p:spPr>
          <a:xfrm>
            <a:off x="5308373" y="4175182"/>
            <a:ext cx="1149069" cy="420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Primary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CC4A80-D4AF-4964-8ADD-701139AD97B1}"/>
              </a:ext>
            </a:extLst>
          </p:cNvPr>
          <p:cNvSpPr/>
          <p:nvPr/>
        </p:nvSpPr>
        <p:spPr>
          <a:xfrm>
            <a:off x="6926788" y="4157870"/>
            <a:ext cx="1076240" cy="420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Standby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60AFF4-6A80-4BED-B6BD-A0864C380BA8}"/>
              </a:ext>
            </a:extLst>
          </p:cNvPr>
          <p:cNvSpPr/>
          <p:nvPr/>
        </p:nvSpPr>
        <p:spPr>
          <a:xfrm>
            <a:off x="3578025" y="3576680"/>
            <a:ext cx="1149069" cy="2035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Topic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54820F-78D2-4C2F-8FDA-95C09B750726}"/>
              </a:ext>
            </a:extLst>
          </p:cNvPr>
          <p:cNvSpPr/>
          <p:nvPr/>
        </p:nvSpPr>
        <p:spPr>
          <a:xfrm>
            <a:off x="1627844" y="3576680"/>
            <a:ext cx="1149069" cy="2035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Client</a:t>
            </a:r>
          </a:p>
        </p:txBody>
      </p:sp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1F69BD5E-DC33-4BFC-BA1D-FBC3B6B18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8059" y="3242744"/>
            <a:ext cx="1760012" cy="5294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A7778C9-B611-40A9-804E-66D3BABDA506}"/>
              </a:ext>
            </a:extLst>
          </p:cNvPr>
          <p:cNvSpPr/>
          <p:nvPr/>
        </p:nvSpPr>
        <p:spPr>
          <a:xfrm>
            <a:off x="5528206" y="5203611"/>
            <a:ext cx="1206226" cy="1985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Disconnected 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6D656B-CFBA-49BE-8052-3ED621C238BA}"/>
              </a:ext>
            </a:extLst>
          </p:cNvPr>
          <p:cNvSpPr/>
          <p:nvPr/>
        </p:nvSpPr>
        <p:spPr>
          <a:xfrm>
            <a:off x="1707254" y="3687312"/>
            <a:ext cx="1013485" cy="1679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15F28A-6C36-4D40-B213-F582E891FE32}"/>
              </a:ext>
            </a:extLst>
          </p:cNvPr>
          <p:cNvSpPr/>
          <p:nvPr/>
        </p:nvSpPr>
        <p:spPr>
          <a:xfrm>
            <a:off x="5528206" y="5202718"/>
            <a:ext cx="1206226" cy="1985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Connected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0D191B-B543-40CB-B353-A5056143D40B}"/>
              </a:ext>
            </a:extLst>
          </p:cNvPr>
          <p:cNvSpPr txBox="1"/>
          <p:nvPr/>
        </p:nvSpPr>
        <p:spPr>
          <a:xfrm>
            <a:off x="6381282" y="3379451"/>
            <a:ext cx="613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Device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5239857-F692-4621-89AB-6A58F47F9BFE}"/>
              </a:ext>
            </a:extLst>
          </p:cNvPr>
          <p:cNvSpPr/>
          <p:nvPr/>
        </p:nvSpPr>
        <p:spPr>
          <a:xfrm>
            <a:off x="5315117" y="4178704"/>
            <a:ext cx="1149069" cy="4207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Failed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E3B75D2-FE44-4DAA-8B7A-E709B374E404}"/>
              </a:ext>
            </a:extLst>
          </p:cNvPr>
          <p:cNvSpPr/>
          <p:nvPr/>
        </p:nvSpPr>
        <p:spPr>
          <a:xfrm>
            <a:off x="6921175" y="4150508"/>
            <a:ext cx="1076240" cy="420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Primary</a:t>
            </a:r>
            <a:br>
              <a:rPr lang="en-US" sz="1200"/>
            </a:br>
            <a:r>
              <a:rPr lang="en-US" sz="1200"/>
              <a:t>(New)</a:t>
            </a: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986AAC37-2B18-4ABE-AC93-D34437E7A298}"/>
              </a:ext>
            </a:extLst>
          </p:cNvPr>
          <p:cNvSpPr/>
          <p:nvPr/>
        </p:nvSpPr>
        <p:spPr>
          <a:xfrm>
            <a:off x="4727094" y="4239115"/>
            <a:ext cx="2206438" cy="3395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6B95D2-660B-4DC6-BCA3-3ECEDB401689}"/>
              </a:ext>
            </a:extLst>
          </p:cNvPr>
          <p:cNvSpPr/>
          <p:nvPr/>
        </p:nvSpPr>
        <p:spPr>
          <a:xfrm>
            <a:off x="3632722" y="4113768"/>
            <a:ext cx="1006740" cy="1679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Disconnect 2</a:t>
            </a:r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ECB0D6BE-8177-41C5-BCCB-6EEA6CC03E83}"/>
              </a:ext>
            </a:extLst>
          </p:cNvPr>
          <p:cNvSpPr/>
          <p:nvPr/>
        </p:nvSpPr>
        <p:spPr>
          <a:xfrm>
            <a:off x="2770168" y="4126102"/>
            <a:ext cx="807857" cy="2852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E9B7BF-DB0B-4440-86A0-930B3FEE2D21}"/>
              </a:ext>
            </a:extLst>
          </p:cNvPr>
          <p:cNvSpPr/>
          <p:nvPr/>
        </p:nvSpPr>
        <p:spPr>
          <a:xfrm>
            <a:off x="1716554" y="4181191"/>
            <a:ext cx="1006740" cy="1772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Disconnect 2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260C5977-11E4-4AEA-8D7F-371B41BE7C2C}"/>
              </a:ext>
            </a:extLst>
          </p:cNvPr>
          <p:cNvSpPr/>
          <p:nvPr/>
        </p:nvSpPr>
        <p:spPr>
          <a:xfrm>
            <a:off x="7341331" y="4602960"/>
            <a:ext cx="247153" cy="258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697EB6-E074-429B-B79C-72DCCF197DE1}"/>
              </a:ext>
            </a:extLst>
          </p:cNvPr>
          <p:cNvSpPr/>
          <p:nvPr/>
        </p:nvSpPr>
        <p:spPr>
          <a:xfrm>
            <a:off x="5528206" y="5207847"/>
            <a:ext cx="1206226" cy="1985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Disconnected 2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6585CF36-94FC-4725-B27F-247458FA1372}"/>
              </a:ext>
            </a:extLst>
          </p:cNvPr>
          <p:cNvSpPr/>
          <p:nvPr/>
        </p:nvSpPr>
        <p:spPr>
          <a:xfrm>
            <a:off x="6192794" y="3768633"/>
            <a:ext cx="264648" cy="420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F44A7-BFCA-4C42-9214-7C30A3AD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14F0D4-15D5-4D6D-A5DF-D4497AE8FAA4}"/>
              </a:ext>
            </a:extLst>
          </p:cNvPr>
          <p:cNvGrpSpPr/>
          <p:nvPr/>
        </p:nvGrpSpPr>
        <p:grpSpPr>
          <a:xfrm>
            <a:off x="7741440" y="719673"/>
            <a:ext cx="3960183" cy="308481"/>
            <a:chOff x="3045369" y="1267389"/>
            <a:chExt cx="6232695" cy="414296"/>
          </a:xfrm>
        </p:grpSpPr>
        <p:grpSp>
          <p:nvGrpSpPr>
            <p:cNvPr id="27" name="Group 196">
              <a:extLst>
                <a:ext uri="{FF2B5EF4-FFF2-40B4-BE49-F238E27FC236}">
                  <a16:creationId xmlns:a16="http://schemas.microsoft.com/office/drawing/2014/main" id="{86A87FC0-7E28-42A3-8522-5CAD4C07F1A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9263" y="1267389"/>
              <a:ext cx="206311" cy="393127"/>
              <a:chOff x="7261" y="805"/>
              <a:chExt cx="127" cy="242"/>
            </a:xfrm>
          </p:grpSpPr>
          <p:sp>
            <p:nvSpPr>
              <p:cNvPr id="70" name="Freeform 197">
                <a:extLst>
                  <a:ext uri="{FF2B5EF4-FFF2-40B4-BE49-F238E27FC236}">
                    <a16:creationId xmlns:a16="http://schemas.microsoft.com/office/drawing/2014/main" id="{9D8F91AF-D5ED-468B-B522-A1920EAEC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1" name="Freeform 198">
                <a:extLst>
                  <a:ext uri="{FF2B5EF4-FFF2-40B4-BE49-F238E27FC236}">
                    <a16:creationId xmlns:a16="http://schemas.microsoft.com/office/drawing/2014/main" id="{B7E29DDC-5354-439E-94ED-E292488E0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2" name="Freeform 199">
                <a:extLst>
                  <a:ext uri="{FF2B5EF4-FFF2-40B4-BE49-F238E27FC236}">
                    <a16:creationId xmlns:a16="http://schemas.microsoft.com/office/drawing/2014/main" id="{02D2C676-B7D0-47A6-9960-756B401BE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3" name="Freeform 200">
                <a:extLst>
                  <a:ext uri="{FF2B5EF4-FFF2-40B4-BE49-F238E27FC236}">
                    <a16:creationId xmlns:a16="http://schemas.microsoft.com/office/drawing/2014/main" id="{DD71CAFD-0DE8-4A5E-80CA-196D2FA79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4" name="Oval 201">
                <a:extLst>
                  <a:ext uri="{FF2B5EF4-FFF2-40B4-BE49-F238E27FC236}">
                    <a16:creationId xmlns:a16="http://schemas.microsoft.com/office/drawing/2014/main" id="{382DBDF6-94FE-4DF8-84BF-ECDBD6246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5" name="Oval 202">
                <a:extLst>
                  <a:ext uri="{FF2B5EF4-FFF2-40B4-BE49-F238E27FC236}">
                    <a16:creationId xmlns:a16="http://schemas.microsoft.com/office/drawing/2014/main" id="{0ED4A63D-A7C6-45BA-9E1A-63391559F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6" name="Oval 203">
                <a:extLst>
                  <a:ext uri="{FF2B5EF4-FFF2-40B4-BE49-F238E27FC236}">
                    <a16:creationId xmlns:a16="http://schemas.microsoft.com/office/drawing/2014/main" id="{957173A8-094B-4680-BAFE-0ED07332E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CD1B3F97-D3AC-4152-BC3C-D7524669F1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3805" y="1356882"/>
              <a:ext cx="410873" cy="214135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3C4303F5-9A17-41C7-AF59-084468475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203" y="1325175"/>
              <a:ext cx="444074" cy="277547"/>
            </a:xfrm>
            <a:custGeom>
              <a:avLst/>
              <a:gdLst>
                <a:gd name="T0" fmla="*/ 208 w 208"/>
                <a:gd name="T1" fmla="*/ 54 h 130"/>
                <a:gd name="T2" fmla="*/ 208 w 208"/>
                <a:gd name="T3" fmla="*/ 130 h 130"/>
                <a:gd name="T4" fmla="*/ 0 w 208"/>
                <a:gd name="T5" fmla="*/ 130 h 130"/>
                <a:gd name="T6" fmla="*/ 0 w 208"/>
                <a:gd name="T7" fmla="*/ 54 h 130"/>
                <a:gd name="T8" fmla="*/ 40 w 208"/>
                <a:gd name="T9" fmla="*/ 24 h 130"/>
                <a:gd name="T10" fmla="*/ 40 w 208"/>
                <a:gd name="T11" fmla="*/ 54 h 130"/>
                <a:gd name="T12" fmla="*/ 85 w 208"/>
                <a:gd name="T13" fmla="*/ 24 h 130"/>
                <a:gd name="T14" fmla="*/ 85 w 208"/>
                <a:gd name="T15" fmla="*/ 54 h 130"/>
                <a:gd name="T16" fmla="*/ 208 w 208"/>
                <a:gd name="T17" fmla="*/ 54 h 130"/>
                <a:gd name="T18" fmla="*/ 163 w 208"/>
                <a:gd name="T19" fmla="*/ 54 h 130"/>
                <a:gd name="T20" fmla="*/ 153 w 208"/>
                <a:gd name="T21" fmla="*/ 0 h 130"/>
                <a:gd name="T22" fmla="*/ 144 w 208"/>
                <a:gd name="T23" fmla="*/ 0 h 130"/>
                <a:gd name="T24" fmla="*/ 136 w 208"/>
                <a:gd name="T25" fmla="*/ 54 h 130"/>
                <a:gd name="T26" fmla="*/ 200 w 208"/>
                <a:gd name="T27" fmla="*/ 54 h 130"/>
                <a:gd name="T28" fmla="*/ 189 w 208"/>
                <a:gd name="T29" fmla="*/ 0 h 130"/>
                <a:gd name="T30" fmla="*/ 180 w 208"/>
                <a:gd name="T31" fmla="*/ 0 h 130"/>
                <a:gd name="T32" fmla="*/ 171 w 208"/>
                <a:gd name="T33" fmla="*/ 54 h 130"/>
                <a:gd name="T34" fmla="*/ 30 w 208"/>
                <a:gd name="T35" fmla="*/ 77 h 130"/>
                <a:gd name="T36" fmla="*/ 19 w 208"/>
                <a:gd name="T37" fmla="*/ 77 h 130"/>
                <a:gd name="T38" fmla="*/ 19 w 208"/>
                <a:gd name="T39" fmla="*/ 88 h 130"/>
                <a:gd name="T40" fmla="*/ 30 w 208"/>
                <a:gd name="T41" fmla="*/ 88 h 130"/>
                <a:gd name="T42" fmla="*/ 30 w 208"/>
                <a:gd name="T43" fmla="*/ 77 h 130"/>
                <a:gd name="T44" fmla="*/ 69 w 208"/>
                <a:gd name="T45" fmla="*/ 77 h 130"/>
                <a:gd name="T46" fmla="*/ 59 w 208"/>
                <a:gd name="T47" fmla="*/ 77 h 130"/>
                <a:gd name="T48" fmla="*/ 59 w 208"/>
                <a:gd name="T49" fmla="*/ 88 h 130"/>
                <a:gd name="T50" fmla="*/ 69 w 208"/>
                <a:gd name="T51" fmla="*/ 88 h 130"/>
                <a:gd name="T52" fmla="*/ 69 w 208"/>
                <a:gd name="T53" fmla="*/ 77 h 130"/>
                <a:gd name="T54" fmla="*/ 109 w 208"/>
                <a:gd name="T55" fmla="*/ 77 h 130"/>
                <a:gd name="T56" fmla="*/ 99 w 208"/>
                <a:gd name="T57" fmla="*/ 77 h 130"/>
                <a:gd name="T58" fmla="*/ 99 w 208"/>
                <a:gd name="T59" fmla="*/ 88 h 130"/>
                <a:gd name="T60" fmla="*/ 109 w 208"/>
                <a:gd name="T61" fmla="*/ 88 h 130"/>
                <a:gd name="T62" fmla="*/ 109 w 208"/>
                <a:gd name="T63" fmla="*/ 77 h 130"/>
                <a:gd name="T64" fmla="*/ 149 w 208"/>
                <a:gd name="T65" fmla="*/ 77 h 130"/>
                <a:gd name="T66" fmla="*/ 139 w 208"/>
                <a:gd name="T67" fmla="*/ 77 h 130"/>
                <a:gd name="T68" fmla="*/ 139 w 208"/>
                <a:gd name="T69" fmla="*/ 88 h 130"/>
                <a:gd name="T70" fmla="*/ 149 w 208"/>
                <a:gd name="T71" fmla="*/ 88 h 130"/>
                <a:gd name="T72" fmla="*/ 149 w 208"/>
                <a:gd name="T73" fmla="*/ 77 h 130"/>
                <a:gd name="T74" fmla="*/ 189 w 208"/>
                <a:gd name="T75" fmla="*/ 77 h 130"/>
                <a:gd name="T76" fmla="*/ 179 w 208"/>
                <a:gd name="T77" fmla="*/ 77 h 130"/>
                <a:gd name="T78" fmla="*/ 179 w 208"/>
                <a:gd name="T79" fmla="*/ 88 h 130"/>
                <a:gd name="T80" fmla="*/ 189 w 208"/>
                <a:gd name="T81" fmla="*/ 88 h 130"/>
                <a:gd name="T82" fmla="*/ 189 w 208"/>
                <a:gd name="T83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130">
                  <a:moveTo>
                    <a:pt x="208" y="54"/>
                  </a:moveTo>
                  <a:lnTo>
                    <a:pt x="208" y="130"/>
                  </a:lnTo>
                  <a:lnTo>
                    <a:pt x="0" y="130"/>
                  </a:lnTo>
                  <a:lnTo>
                    <a:pt x="0" y="54"/>
                  </a:lnTo>
                  <a:lnTo>
                    <a:pt x="40" y="24"/>
                  </a:lnTo>
                  <a:lnTo>
                    <a:pt x="40" y="54"/>
                  </a:lnTo>
                  <a:lnTo>
                    <a:pt x="85" y="24"/>
                  </a:lnTo>
                  <a:lnTo>
                    <a:pt x="85" y="54"/>
                  </a:lnTo>
                  <a:lnTo>
                    <a:pt x="208" y="54"/>
                  </a:lnTo>
                  <a:moveTo>
                    <a:pt x="163" y="54"/>
                  </a:moveTo>
                  <a:lnTo>
                    <a:pt x="153" y="0"/>
                  </a:lnTo>
                  <a:lnTo>
                    <a:pt x="144" y="0"/>
                  </a:lnTo>
                  <a:lnTo>
                    <a:pt x="136" y="54"/>
                  </a:lnTo>
                  <a:moveTo>
                    <a:pt x="200" y="54"/>
                  </a:moveTo>
                  <a:lnTo>
                    <a:pt x="189" y="0"/>
                  </a:lnTo>
                  <a:lnTo>
                    <a:pt x="180" y="0"/>
                  </a:lnTo>
                  <a:lnTo>
                    <a:pt x="171" y="54"/>
                  </a:lnTo>
                  <a:moveTo>
                    <a:pt x="30" y="77"/>
                  </a:moveTo>
                  <a:lnTo>
                    <a:pt x="19" y="77"/>
                  </a:lnTo>
                  <a:lnTo>
                    <a:pt x="19" y="88"/>
                  </a:lnTo>
                  <a:lnTo>
                    <a:pt x="30" y="88"/>
                  </a:lnTo>
                  <a:lnTo>
                    <a:pt x="30" y="77"/>
                  </a:lnTo>
                  <a:moveTo>
                    <a:pt x="69" y="77"/>
                  </a:moveTo>
                  <a:lnTo>
                    <a:pt x="59" y="77"/>
                  </a:lnTo>
                  <a:lnTo>
                    <a:pt x="59" y="88"/>
                  </a:lnTo>
                  <a:lnTo>
                    <a:pt x="69" y="88"/>
                  </a:lnTo>
                  <a:lnTo>
                    <a:pt x="69" y="77"/>
                  </a:lnTo>
                  <a:moveTo>
                    <a:pt x="109" y="77"/>
                  </a:moveTo>
                  <a:lnTo>
                    <a:pt x="99" y="77"/>
                  </a:lnTo>
                  <a:lnTo>
                    <a:pt x="99" y="88"/>
                  </a:lnTo>
                  <a:lnTo>
                    <a:pt x="109" y="88"/>
                  </a:lnTo>
                  <a:lnTo>
                    <a:pt x="109" y="77"/>
                  </a:lnTo>
                  <a:moveTo>
                    <a:pt x="149" y="77"/>
                  </a:moveTo>
                  <a:lnTo>
                    <a:pt x="139" y="77"/>
                  </a:lnTo>
                  <a:lnTo>
                    <a:pt x="139" y="88"/>
                  </a:lnTo>
                  <a:lnTo>
                    <a:pt x="149" y="88"/>
                  </a:lnTo>
                  <a:lnTo>
                    <a:pt x="149" y="77"/>
                  </a:lnTo>
                  <a:moveTo>
                    <a:pt x="189" y="77"/>
                  </a:moveTo>
                  <a:lnTo>
                    <a:pt x="179" y="77"/>
                  </a:lnTo>
                  <a:lnTo>
                    <a:pt x="179" y="88"/>
                  </a:lnTo>
                  <a:lnTo>
                    <a:pt x="189" y="88"/>
                  </a:lnTo>
                  <a:lnTo>
                    <a:pt x="189" y="77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1" name="Group 8">
              <a:extLst>
                <a:ext uri="{FF2B5EF4-FFF2-40B4-BE49-F238E27FC236}">
                  <a16:creationId xmlns:a16="http://schemas.microsoft.com/office/drawing/2014/main" id="{4E7829DF-3EC4-4991-8A9D-C78F091928A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00598" y="1308967"/>
              <a:ext cx="419900" cy="341169"/>
              <a:chOff x="5458" y="3157"/>
              <a:chExt cx="304" cy="247"/>
            </a:xfrm>
          </p:grpSpPr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D937A1A8-D343-4035-A4B2-CDE49B866D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21" y="3157"/>
                <a:ext cx="241" cy="247"/>
              </a:xfrm>
              <a:custGeom>
                <a:avLst/>
                <a:gdLst>
                  <a:gd name="T0" fmla="*/ 35 w 334"/>
                  <a:gd name="T1" fmla="*/ 160 h 341"/>
                  <a:gd name="T2" fmla="*/ 35 w 334"/>
                  <a:gd name="T3" fmla="*/ 61 h 341"/>
                  <a:gd name="T4" fmla="*/ 60 w 334"/>
                  <a:gd name="T5" fmla="*/ 36 h 341"/>
                  <a:gd name="T6" fmla="*/ 266 w 334"/>
                  <a:gd name="T7" fmla="*/ 36 h 341"/>
                  <a:gd name="T8" fmla="*/ 291 w 334"/>
                  <a:gd name="T9" fmla="*/ 61 h 341"/>
                  <a:gd name="T10" fmla="*/ 291 w 334"/>
                  <a:gd name="T11" fmla="*/ 273 h 341"/>
                  <a:gd name="T12" fmla="*/ 266 w 334"/>
                  <a:gd name="T13" fmla="*/ 298 h 341"/>
                  <a:gd name="T14" fmla="*/ 266 w 334"/>
                  <a:gd name="T15" fmla="*/ 298 h 341"/>
                  <a:gd name="T16" fmla="*/ 84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5 w 334"/>
                  <a:gd name="T35" fmla="*/ 0 h 341"/>
                  <a:gd name="T36" fmla="*/ 255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5 w 334"/>
                  <a:gd name="T59" fmla="*/ 78 h 341"/>
                  <a:gd name="T60" fmla="*/ 0 w 334"/>
                  <a:gd name="T61" fmla="*/ 78 h 341"/>
                  <a:gd name="T62" fmla="*/ 35 w 334"/>
                  <a:gd name="T63" fmla="*/ 121 h 341"/>
                  <a:gd name="T64" fmla="*/ 0 w 334"/>
                  <a:gd name="T65" fmla="*/ 121 h 341"/>
                  <a:gd name="T66" fmla="*/ 35 w 334"/>
                  <a:gd name="T67" fmla="*/ 163 h 341"/>
                  <a:gd name="T68" fmla="*/ 0 w 334"/>
                  <a:gd name="T69" fmla="*/ 163 h 341"/>
                  <a:gd name="T70" fmla="*/ 121 w 334"/>
                  <a:gd name="T71" fmla="*/ 298 h 341"/>
                  <a:gd name="T72" fmla="*/ 121 w 334"/>
                  <a:gd name="T73" fmla="*/ 341 h 341"/>
                  <a:gd name="T74" fmla="*/ 163 w 334"/>
                  <a:gd name="T75" fmla="*/ 341 h 341"/>
                  <a:gd name="T76" fmla="*/ 163 w 334"/>
                  <a:gd name="T77" fmla="*/ 298 h 341"/>
                  <a:gd name="T78" fmla="*/ 206 w 334"/>
                  <a:gd name="T79" fmla="*/ 298 h 341"/>
                  <a:gd name="T80" fmla="*/ 206 w 334"/>
                  <a:gd name="T81" fmla="*/ 341 h 341"/>
                  <a:gd name="T82" fmla="*/ 255 w 334"/>
                  <a:gd name="T83" fmla="*/ 298 h 341"/>
                  <a:gd name="T84" fmla="*/ 255 w 334"/>
                  <a:gd name="T85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341">
                    <a:moveTo>
                      <a:pt x="35" y="160"/>
                    </a:moveTo>
                    <a:cubicBezTo>
                      <a:pt x="35" y="65"/>
                      <a:pt x="35" y="61"/>
                      <a:pt x="35" y="61"/>
                    </a:cubicBezTo>
                    <a:cubicBezTo>
                      <a:pt x="35" y="45"/>
                      <a:pt x="48" y="36"/>
                      <a:pt x="60" y="36"/>
                    </a:cubicBezTo>
                    <a:cubicBezTo>
                      <a:pt x="266" y="36"/>
                      <a:pt x="266" y="36"/>
                      <a:pt x="266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6" y="298"/>
                    </a:cubicBezTo>
                    <a:cubicBezTo>
                      <a:pt x="266" y="298"/>
                      <a:pt x="266" y="298"/>
                      <a:pt x="266" y="298"/>
                    </a:cubicBezTo>
                    <a:cubicBezTo>
                      <a:pt x="161" y="298"/>
                      <a:pt x="110" y="298"/>
                      <a:pt x="84" y="298"/>
                    </a:cubicBezTo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5" y="0"/>
                    </a:moveTo>
                    <a:cubicBezTo>
                      <a:pt x="255" y="36"/>
                      <a:pt x="255" y="36"/>
                      <a:pt x="255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5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5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5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5" y="298"/>
                    </a:moveTo>
                    <a:cubicBezTo>
                      <a:pt x="255" y="341"/>
                      <a:pt x="255" y="341"/>
                      <a:pt x="255" y="341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1C7B548F-FFC8-4276-BF42-2C0D6DAB10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8" y="3262"/>
                <a:ext cx="138" cy="141"/>
              </a:xfrm>
              <a:custGeom>
                <a:avLst/>
                <a:gdLst>
                  <a:gd name="T0" fmla="*/ 153 w 191"/>
                  <a:gd name="T1" fmla="*/ 171 h 195"/>
                  <a:gd name="T2" fmla="*/ 35 w 191"/>
                  <a:gd name="T3" fmla="*/ 171 h 195"/>
                  <a:gd name="T4" fmla="*/ 21 w 191"/>
                  <a:gd name="T5" fmla="*/ 156 h 195"/>
                  <a:gd name="T6" fmla="*/ 21 w 191"/>
                  <a:gd name="T7" fmla="*/ 35 h 195"/>
                  <a:gd name="T8" fmla="*/ 35 w 191"/>
                  <a:gd name="T9" fmla="*/ 20 h 195"/>
                  <a:gd name="T10" fmla="*/ 153 w 191"/>
                  <a:gd name="T11" fmla="*/ 20 h 195"/>
                  <a:gd name="T12" fmla="*/ 167 w 191"/>
                  <a:gd name="T13" fmla="*/ 35 h 195"/>
                  <a:gd name="T14" fmla="*/ 167 w 191"/>
                  <a:gd name="T15" fmla="*/ 156 h 195"/>
                  <a:gd name="T16" fmla="*/ 153 w 191"/>
                  <a:gd name="T17" fmla="*/ 171 h 195"/>
                  <a:gd name="T18" fmla="*/ 45 w 191"/>
                  <a:gd name="T19" fmla="*/ 20 h 195"/>
                  <a:gd name="T20" fmla="*/ 45 w 191"/>
                  <a:gd name="T21" fmla="*/ 0 h 195"/>
                  <a:gd name="T22" fmla="*/ 69 w 191"/>
                  <a:gd name="T23" fmla="*/ 20 h 195"/>
                  <a:gd name="T24" fmla="*/ 69 w 191"/>
                  <a:gd name="T25" fmla="*/ 0 h 195"/>
                  <a:gd name="T26" fmla="*/ 94 w 191"/>
                  <a:gd name="T27" fmla="*/ 0 h 195"/>
                  <a:gd name="T28" fmla="*/ 94 w 191"/>
                  <a:gd name="T29" fmla="*/ 20 h 195"/>
                  <a:gd name="T30" fmla="*/ 118 w 191"/>
                  <a:gd name="T31" fmla="*/ 0 h 195"/>
                  <a:gd name="T32" fmla="*/ 118 w 191"/>
                  <a:gd name="T33" fmla="*/ 20 h 195"/>
                  <a:gd name="T34" fmla="*/ 146 w 191"/>
                  <a:gd name="T35" fmla="*/ 0 h 195"/>
                  <a:gd name="T36" fmla="*/ 146 w 191"/>
                  <a:gd name="T37" fmla="*/ 20 h 195"/>
                  <a:gd name="T38" fmla="*/ 191 w 191"/>
                  <a:gd name="T39" fmla="*/ 45 h 195"/>
                  <a:gd name="T40" fmla="*/ 167 w 191"/>
                  <a:gd name="T41" fmla="*/ 45 h 195"/>
                  <a:gd name="T42" fmla="*/ 191 w 191"/>
                  <a:gd name="T43" fmla="*/ 69 h 195"/>
                  <a:gd name="T44" fmla="*/ 167 w 191"/>
                  <a:gd name="T45" fmla="*/ 69 h 195"/>
                  <a:gd name="T46" fmla="*/ 191 w 191"/>
                  <a:gd name="T47" fmla="*/ 93 h 195"/>
                  <a:gd name="T48" fmla="*/ 167 w 191"/>
                  <a:gd name="T49" fmla="*/ 93 h 195"/>
                  <a:gd name="T50" fmla="*/ 191 w 191"/>
                  <a:gd name="T51" fmla="*/ 122 h 195"/>
                  <a:gd name="T52" fmla="*/ 167 w 191"/>
                  <a:gd name="T53" fmla="*/ 122 h 195"/>
                  <a:gd name="T54" fmla="*/ 191 w 191"/>
                  <a:gd name="T55" fmla="*/ 146 h 195"/>
                  <a:gd name="T56" fmla="*/ 167 w 191"/>
                  <a:gd name="T57" fmla="*/ 146 h 195"/>
                  <a:gd name="T58" fmla="*/ 21 w 191"/>
                  <a:gd name="T59" fmla="*/ 45 h 195"/>
                  <a:gd name="T60" fmla="*/ 0 w 191"/>
                  <a:gd name="T61" fmla="*/ 45 h 195"/>
                  <a:gd name="T62" fmla="*/ 21 w 191"/>
                  <a:gd name="T63" fmla="*/ 69 h 195"/>
                  <a:gd name="T64" fmla="*/ 0 w 191"/>
                  <a:gd name="T65" fmla="*/ 69 h 195"/>
                  <a:gd name="T66" fmla="*/ 21 w 191"/>
                  <a:gd name="T67" fmla="*/ 93 h 195"/>
                  <a:gd name="T68" fmla="*/ 0 w 191"/>
                  <a:gd name="T69" fmla="*/ 93 h 195"/>
                  <a:gd name="T70" fmla="*/ 21 w 191"/>
                  <a:gd name="T71" fmla="*/ 122 h 195"/>
                  <a:gd name="T72" fmla="*/ 0 w 191"/>
                  <a:gd name="T73" fmla="*/ 122 h 195"/>
                  <a:gd name="T74" fmla="*/ 21 w 191"/>
                  <a:gd name="T75" fmla="*/ 146 h 195"/>
                  <a:gd name="T76" fmla="*/ 0 w 191"/>
                  <a:gd name="T77" fmla="*/ 146 h 195"/>
                  <a:gd name="T78" fmla="*/ 45 w 191"/>
                  <a:gd name="T79" fmla="*/ 171 h 195"/>
                  <a:gd name="T80" fmla="*/ 45 w 191"/>
                  <a:gd name="T81" fmla="*/ 195 h 195"/>
                  <a:gd name="T82" fmla="*/ 69 w 191"/>
                  <a:gd name="T83" fmla="*/ 171 h 195"/>
                  <a:gd name="T84" fmla="*/ 69 w 191"/>
                  <a:gd name="T85" fmla="*/ 195 h 195"/>
                  <a:gd name="T86" fmla="*/ 94 w 191"/>
                  <a:gd name="T87" fmla="*/ 195 h 195"/>
                  <a:gd name="T88" fmla="*/ 94 w 191"/>
                  <a:gd name="T89" fmla="*/ 171 h 195"/>
                  <a:gd name="T90" fmla="*/ 118 w 191"/>
                  <a:gd name="T91" fmla="*/ 171 h 195"/>
                  <a:gd name="T92" fmla="*/ 118 w 191"/>
                  <a:gd name="T93" fmla="*/ 195 h 195"/>
                  <a:gd name="T94" fmla="*/ 146 w 191"/>
                  <a:gd name="T95" fmla="*/ 171 h 195"/>
                  <a:gd name="T96" fmla="*/ 146 w 191"/>
                  <a:gd name="T9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195">
                    <a:moveTo>
                      <a:pt x="153" y="171"/>
                    </a:moveTo>
                    <a:cubicBezTo>
                      <a:pt x="35" y="171"/>
                      <a:pt x="35" y="171"/>
                      <a:pt x="35" y="171"/>
                    </a:cubicBezTo>
                    <a:cubicBezTo>
                      <a:pt x="28" y="171"/>
                      <a:pt x="21" y="163"/>
                      <a:pt x="21" y="156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26"/>
                      <a:pt x="28" y="20"/>
                      <a:pt x="35" y="20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62" y="20"/>
                      <a:pt x="167" y="26"/>
                      <a:pt x="167" y="35"/>
                    </a:cubicBezTo>
                    <a:cubicBezTo>
                      <a:pt x="167" y="156"/>
                      <a:pt x="167" y="156"/>
                      <a:pt x="167" y="156"/>
                    </a:cubicBezTo>
                    <a:cubicBezTo>
                      <a:pt x="167" y="163"/>
                      <a:pt x="162" y="171"/>
                      <a:pt x="153" y="171"/>
                    </a:cubicBezTo>
                    <a:close/>
                    <a:moveTo>
                      <a:pt x="45" y="20"/>
                    </a:moveTo>
                    <a:cubicBezTo>
                      <a:pt x="45" y="0"/>
                      <a:pt x="45" y="0"/>
                      <a:pt x="45" y="0"/>
                    </a:cubicBezTo>
                    <a:moveTo>
                      <a:pt x="69" y="20"/>
                    </a:moveTo>
                    <a:cubicBezTo>
                      <a:pt x="69" y="0"/>
                      <a:pt x="69" y="0"/>
                      <a:pt x="69" y="0"/>
                    </a:cubicBezTo>
                    <a:moveTo>
                      <a:pt x="94" y="0"/>
                    </a:moveTo>
                    <a:cubicBezTo>
                      <a:pt x="94" y="20"/>
                      <a:pt x="94" y="20"/>
                      <a:pt x="94" y="20"/>
                    </a:cubicBezTo>
                    <a:moveTo>
                      <a:pt x="118" y="0"/>
                    </a:moveTo>
                    <a:cubicBezTo>
                      <a:pt x="118" y="20"/>
                      <a:pt x="118" y="20"/>
                      <a:pt x="118" y="20"/>
                    </a:cubicBezTo>
                    <a:moveTo>
                      <a:pt x="146" y="0"/>
                    </a:moveTo>
                    <a:cubicBezTo>
                      <a:pt x="146" y="20"/>
                      <a:pt x="146" y="20"/>
                      <a:pt x="146" y="20"/>
                    </a:cubicBezTo>
                    <a:moveTo>
                      <a:pt x="191" y="45"/>
                    </a:moveTo>
                    <a:cubicBezTo>
                      <a:pt x="167" y="45"/>
                      <a:pt x="167" y="45"/>
                      <a:pt x="167" y="45"/>
                    </a:cubicBezTo>
                    <a:moveTo>
                      <a:pt x="191" y="69"/>
                    </a:moveTo>
                    <a:cubicBezTo>
                      <a:pt x="167" y="69"/>
                      <a:pt x="167" y="69"/>
                      <a:pt x="167" y="69"/>
                    </a:cubicBezTo>
                    <a:moveTo>
                      <a:pt x="191" y="93"/>
                    </a:moveTo>
                    <a:cubicBezTo>
                      <a:pt x="167" y="93"/>
                      <a:pt x="167" y="93"/>
                      <a:pt x="167" y="93"/>
                    </a:cubicBezTo>
                    <a:moveTo>
                      <a:pt x="191" y="122"/>
                    </a:moveTo>
                    <a:cubicBezTo>
                      <a:pt x="167" y="122"/>
                      <a:pt x="167" y="122"/>
                      <a:pt x="167" y="122"/>
                    </a:cubicBezTo>
                    <a:moveTo>
                      <a:pt x="191" y="146"/>
                    </a:moveTo>
                    <a:cubicBezTo>
                      <a:pt x="167" y="146"/>
                      <a:pt x="167" y="146"/>
                      <a:pt x="167" y="146"/>
                    </a:cubicBezTo>
                    <a:moveTo>
                      <a:pt x="21" y="45"/>
                    </a:moveTo>
                    <a:cubicBezTo>
                      <a:pt x="0" y="45"/>
                      <a:pt x="0" y="45"/>
                      <a:pt x="0" y="45"/>
                    </a:cubicBezTo>
                    <a:moveTo>
                      <a:pt x="21" y="69"/>
                    </a:moveTo>
                    <a:cubicBezTo>
                      <a:pt x="0" y="69"/>
                      <a:pt x="0" y="69"/>
                      <a:pt x="0" y="69"/>
                    </a:cubicBezTo>
                    <a:moveTo>
                      <a:pt x="21" y="93"/>
                    </a:moveTo>
                    <a:cubicBezTo>
                      <a:pt x="0" y="93"/>
                      <a:pt x="0" y="93"/>
                      <a:pt x="0" y="93"/>
                    </a:cubicBezTo>
                    <a:moveTo>
                      <a:pt x="21" y="122"/>
                    </a:moveTo>
                    <a:cubicBezTo>
                      <a:pt x="0" y="122"/>
                      <a:pt x="0" y="122"/>
                      <a:pt x="0" y="122"/>
                    </a:cubicBezTo>
                    <a:moveTo>
                      <a:pt x="21" y="146"/>
                    </a:moveTo>
                    <a:cubicBezTo>
                      <a:pt x="0" y="146"/>
                      <a:pt x="0" y="146"/>
                      <a:pt x="0" y="146"/>
                    </a:cubicBezTo>
                    <a:moveTo>
                      <a:pt x="45" y="171"/>
                    </a:moveTo>
                    <a:cubicBezTo>
                      <a:pt x="45" y="195"/>
                      <a:pt x="45" y="195"/>
                      <a:pt x="45" y="195"/>
                    </a:cubicBezTo>
                    <a:moveTo>
                      <a:pt x="69" y="171"/>
                    </a:moveTo>
                    <a:cubicBezTo>
                      <a:pt x="69" y="195"/>
                      <a:pt x="69" y="195"/>
                      <a:pt x="69" y="195"/>
                    </a:cubicBezTo>
                    <a:moveTo>
                      <a:pt x="94" y="195"/>
                    </a:moveTo>
                    <a:cubicBezTo>
                      <a:pt x="94" y="171"/>
                      <a:pt x="94" y="171"/>
                      <a:pt x="94" y="171"/>
                    </a:cubicBezTo>
                    <a:moveTo>
                      <a:pt x="118" y="171"/>
                    </a:moveTo>
                    <a:cubicBezTo>
                      <a:pt x="118" y="195"/>
                      <a:pt x="118" y="195"/>
                      <a:pt x="118" y="195"/>
                    </a:cubicBezTo>
                    <a:moveTo>
                      <a:pt x="146" y="171"/>
                    </a:moveTo>
                    <a:cubicBezTo>
                      <a:pt x="146" y="195"/>
                      <a:pt x="146" y="195"/>
                      <a:pt x="146" y="195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0D181C0-EAE3-41F2-B443-FF28E4512664}"/>
                </a:ext>
              </a:extLst>
            </p:cNvPr>
            <p:cNvGrpSpPr/>
            <p:nvPr/>
          </p:nvGrpSpPr>
          <p:grpSpPr>
            <a:xfrm>
              <a:off x="8442679" y="1409745"/>
              <a:ext cx="404917" cy="236437"/>
              <a:chOff x="11030366" y="2382953"/>
              <a:chExt cx="397040" cy="231838"/>
            </a:xfrm>
          </p:grpSpPr>
          <p:sp>
            <p:nvSpPr>
              <p:cNvPr id="66" name="Freeform 77">
                <a:extLst>
                  <a:ext uri="{FF2B5EF4-FFF2-40B4-BE49-F238E27FC236}">
                    <a16:creationId xmlns:a16="http://schemas.microsoft.com/office/drawing/2014/main" id="{BAE08011-1E07-461A-850F-B4CD8D1FC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0366" y="2382953"/>
                <a:ext cx="397040" cy="231838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7" name="Freeform 78">
                <a:extLst>
                  <a:ext uri="{FF2B5EF4-FFF2-40B4-BE49-F238E27FC236}">
                    <a16:creationId xmlns:a16="http://schemas.microsoft.com/office/drawing/2014/main" id="{70A61EEB-F07F-4248-B1F1-88031DC68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19168" y="2439871"/>
                <a:ext cx="19436" cy="20824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42" name="car" title="Icon of a car">
              <a:extLst>
                <a:ext uri="{FF2B5EF4-FFF2-40B4-BE49-F238E27FC236}">
                  <a16:creationId xmlns:a16="http://schemas.microsoft.com/office/drawing/2014/main" id="{FA88DB44-2A24-4600-8764-968514DF59D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45369" y="1331648"/>
              <a:ext cx="345306" cy="264602"/>
            </a:xfrm>
            <a:custGeom>
              <a:avLst/>
              <a:gdLst>
                <a:gd name="T0" fmla="*/ 349 w 360"/>
                <a:gd name="T1" fmla="*/ 148 h 276"/>
                <a:gd name="T2" fmla="*/ 349 w 360"/>
                <a:gd name="T3" fmla="*/ 252 h 276"/>
                <a:gd name="T4" fmla="*/ 14 w 360"/>
                <a:gd name="T5" fmla="*/ 252 h 276"/>
                <a:gd name="T6" fmla="*/ 14 w 360"/>
                <a:gd name="T7" fmla="*/ 149 h 276"/>
                <a:gd name="T8" fmla="*/ 51 w 360"/>
                <a:gd name="T9" fmla="*/ 43 h 276"/>
                <a:gd name="T10" fmla="*/ 94 w 360"/>
                <a:gd name="T11" fmla="*/ 0 h 276"/>
                <a:gd name="T12" fmla="*/ 268 w 360"/>
                <a:gd name="T13" fmla="*/ 0 h 276"/>
                <a:gd name="T14" fmla="*/ 311 w 360"/>
                <a:gd name="T15" fmla="*/ 43 h 276"/>
                <a:gd name="T16" fmla="*/ 349 w 360"/>
                <a:gd name="T17" fmla="*/ 148 h 276"/>
                <a:gd name="T18" fmla="*/ 77 w 360"/>
                <a:gd name="T19" fmla="*/ 174 h 276"/>
                <a:gd name="T20" fmla="*/ 91 w 360"/>
                <a:gd name="T21" fmla="*/ 160 h 276"/>
                <a:gd name="T22" fmla="*/ 77 w 360"/>
                <a:gd name="T23" fmla="*/ 145 h 276"/>
                <a:gd name="T24" fmla="*/ 63 w 360"/>
                <a:gd name="T25" fmla="*/ 160 h 276"/>
                <a:gd name="T26" fmla="*/ 77 w 360"/>
                <a:gd name="T27" fmla="*/ 174 h 276"/>
                <a:gd name="T28" fmla="*/ 14 w 360"/>
                <a:gd name="T29" fmla="*/ 252 h 276"/>
                <a:gd name="T30" fmla="*/ 14 w 360"/>
                <a:gd name="T31" fmla="*/ 260 h 276"/>
                <a:gd name="T32" fmla="*/ 30 w 360"/>
                <a:gd name="T33" fmla="*/ 276 h 276"/>
                <a:gd name="T34" fmla="*/ 50 w 360"/>
                <a:gd name="T35" fmla="*/ 276 h 276"/>
                <a:gd name="T36" fmla="*/ 67 w 360"/>
                <a:gd name="T37" fmla="*/ 260 h 276"/>
                <a:gd name="T38" fmla="*/ 67 w 360"/>
                <a:gd name="T39" fmla="*/ 252 h 276"/>
                <a:gd name="T40" fmla="*/ 295 w 360"/>
                <a:gd name="T41" fmla="*/ 252 h 276"/>
                <a:gd name="T42" fmla="*/ 295 w 360"/>
                <a:gd name="T43" fmla="*/ 260 h 276"/>
                <a:gd name="T44" fmla="*/ 312 w 360"/>
                <a:gd name="T45" fmla="*/ 276 h 276"/>
                <a:gd name="T46" fmla="*/ 332 w 360"/>
                <a:gd name="T47" fmla="*/ 276 h 276"/>
                <a:gd name="T48" fmla="*/ 349 w 360"/>
                <a:gd name="T49" fmla="*/ 260 h 276"/>
                <a:gd name="T50" fmla="*/ 349 w 360"/>
                <a:gd name="T51" fmla="*/ 252 h 276"/>
                <a:gd name="T52" fmla="*/ 283 w 360"/>
                <a:gd name="T53" fmla="*/ 174 h 276"/>
                <a:gd name="T54" fmla="*/ 297 w 360"/>
                <a:gd name="T55" fmla="*/ 160 h 276"/>
                <a:gd name="T56" fmla="*/ 283 w 360"/>
                <a:gd name="T57" fmla="*/ 145 h 276"/>
                <a:gd name="T58" fmla="*/ 268 w 360"/>
                <a:gd name="T59" fmla="*/ 160 h 276"/>
                <a:gd name="T60" fmla="*/ 283 w 360"/>
                <a:gd name="T61" fmla="*/ 174 h 276"/>
                <a:gd name="T62" fmla="*/ 245 w 360"/>
                <a:gd name="T63" fmla="*/ 252 h 276"/>
                <a:gd name="T64" fmla="*/ 245 w 360"/>
                <a:gd name="T65" fmla="*/ 222 h 276"/>
                <a:gd name="T66" fmla="*/ 229 w 360"/>
                <a:gd name="T67" fmla="*/ 197 h 276"/>
                <a:gd name="T68" fmla="*/ 133 w 360"/>
                <a:gd name="T69" fmla="*/ 197 h 276"/>
                <a:gd name="T70" fmla="*/ 117 w 360"/>
                <a:gd name="T71" fmla="*/ 222 h 276"/>
                <a:gd name="T72" fmla="*/ 117 w 360"/>
                <a:gd name="T73" fmla="*/ 252 h 276"/>
                <a:gd name="T74" fmla="*/ 0 w 360"/>
                <a:gd name="T75" fmla="*/ 75 h 276"/>
                <a:gd name="T76" fmla="*/ 16 w 360"/>
                <a:gd name="T77" fmla="*/ 75 h 276"/>
                <a:gd name="T78" fmla="*/ 32 w 360"/>
                <a:gd name="T79" fmla="*/ 96 h 276"/>
                <a:gd name="T80" fmla="*/ 330 w 360"/>
                <a:gd name="T81" fmla="*/ 96 h 276"/>
                <a:gd name="T82" fmla="*/ 345 w 360"/>
                <a:gd name="T83" fmla="*/ 75 h 276"/>
                <a:gd name="T84" fmla="*/ 360 w 360"/>
                <a:gd name="T85" fmla="*/ 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276">
                  <a:moveTo>
                    <a:pt x="349" y="148"/>
                  </a:moveTo>
                  <a:cubicBezTo>
                    <a:pt x="349" y="252"/>
                    <a:pt x="349" y="252"/>
                    <a:pt x="349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9" y="19"/>
                    <a:pt x="70" y="0"/>
                    <a:pt x="9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2" y="0"/>
                    <a:pt x="304" y="19"/>
                    <a:pt x="311" y="43"/>
                  </a:cubicBezTo>
                  <a:lnTo>
                    <a:pt x="349" y="148"/>
                  </a:lnTo>
                  <a:close/>
                  <a:moveTo>
                    <a:pt x="77" y="174"/>
                  </a:moveTo>
                  <a:cubicBezTo>
                    <a:pt x="85" y="174"/>
                    <a:pt x="91" y="167"/>
                    <a:pt x="91" y="160"/>
                  </a:cubicBezTo>
                  <a:cubicBezTo>
                    <a:pt x="91" y="152"/>
                    <a:pt x="85" y="145"/>
                    <a:pt x="77" y="145"/>
                  </a:cubicBezTo>
                  <a:cubicBezTo>
                    <a:pt x="69" y="145"/>
                    <a:pt x="63" y="152"/>
                    <a:pt x="63" y="160"/>
                  </a:cubicBezTo>
                  <a:cubicBezTo>
                    <a:pt x="63" y="167"/>
                    <a:pt x="69" y="174"/>
                    <a:pt x="77" y="174"/>
                  </a:cubicBezTo>
                  <a:close/>
                  <a:moveTo>
                    <a:pt x="14" y="252"/>
                  </a:moveTo>
                  <a:cubicBezTo>
                    <a:pt x="14" y="260"/>
                    <a:pt x="14" y="260"/>
                    <a:pt x="14" y="260"/>
                  </a:cubicBezTo>
                  <a:cubicBezTo>
                    <a:pt x="14" y="269"/>
                    <a:pt x="21" y="276"/>
                    <a:pt x="3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9" y="276"/>
                    <a:pt x="67" y="269"/>
                    <a:pt x="67" y="260"/>
                  </a:cubicBezTo>
                  <a:cubicBezTo>
                    <a:pt x="67" y="252"/>
                    <a:pt x="67" y="252"/>
                    <a:pt x="67" y="252"/>
                  </a:cubicBezTo>
                  <a:moveTo>
                    <a:pt x="295" y="252"/>
                  </a:moveTo>
                  <a:cubicBezTo>
                    <a:pt x="295" y="260"/>
                    <a:pt x="295" y="260"/>
                    <a:pt x="295" y="260"/>
                  </a:cubicBezTo>
                  <a:cubicBezTo>
                    <a:pt x="295" y="269"/>
                    <a:pt x="303" y="276"/>
                    <a:pt x="312" y="276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41" y="276"/>
                    <a:pt x="349" y="269"/>
                    <a:pt x="349" y="260"/>
                  </a:cubicBezTo>
                  <a:cubicBezTo>
                    <a:pt x="349" y="252"/>
                    <a:pt x="349" y="252"/>
                    <a:pt x="349" y="252"/>
                  </a:cubicBezTo>
                  <a:moveTo>
                    <a:pt x="283" y="174"/>
                  </a:moveTo>
                  <a:cubicBezTo>
                    <a:pt x="290" y="174"/>
                    <a:pt x="297" y="167"/>
                    <a:pt x="297" y="160"/>
                  </a:cubicBezTo>
                  <a:cubicBezTo>
                    <a:pt x="297" y="152"/>
                    <a:pt x="290" y="145"/>
                    <a:pt x="283" y="145"/>
                  </a:cubicBezTo>
                  <a:cubicBezTo>
                    <a:pt x="275" y="145"/>
                    <a:pt x="268" y="152"/>
                    <a:pt x="268" y="160"/>
                  </a:cubicBezTo>
                  <a:cubicBezTo>
                    <a:pt x="268" y="167"/>
                    <a:pt x="275" y="174"/>
                    <a:pt x="283" y="174"/>
                  </a:cubicBezTo>
                  <a:close/>
                  <a:moveTo>
                    <a:pt x="245" y="252"/>
                  </a:moveTo>
                  <a:cubicBezTo>
                    <a:pt x="245" y="222"/>
                    <a:pt x="245" y="222"/>
                    <a:pt x="245" y="222"/>
                  </a:cubicBezTo>
                  <a:cubicBezTo>
                    <a:pt x="229" y="197"/>
                    <a:pt x="229" y="197"/>
                    <a:pt x="229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7" y="252"/>
                    <a:pt x="117" y="252"/>
                    <a:pt x="117" y="252"/>
                  </a:cubicBezTo>
                  <a:moveTo>
                    <a:pt x="0" y="75"/>
                  </a:moveTo>
                  <a:cubicBezTo>
                    <a:pt x="16" y="75"/>
                    <a:pt x="16" y="75"/>
                    <a:pt x="16" y="75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60" y="75"/>
                    <a:pt x="360" y="75"/>
                    <a:pt x="360" y="75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3C9CB58-AF31-455B-AA7B-8935321DAB99}"/>
                </a:ext>
              </a:extLst>
            </p:cNvPr>
            <p:cNvGrpSpPr/>
            <p:nvPr/>
          </p:nvGrpSpPr>
          <p:grpSpPr>
            <a:xfrm>
              <a:off x="5630044" y="1291307"/>
              <a:ext cx="510527" cy="321077"/>
              <a:chOff x="5955969" y="1176009"/>
              <a:chExt cx="285776" cy="179728"/>
            </a:xfrm>
            <a:noFill/>
          </p:grpSpPr>
          <p:sp>
            <p:nvSpPr>
              <p:cNvPr id="63" name="mobility">
                <a:extLst>
                  <a:ext uri="{FF2B5EF4-FFF2-40B4-BE49-F238E27FC236}">
                    <a16:creationId xmlns:a16="http://schemas.microsoft.com/office/drawing/2014/main" id="{A0E2FCAF-1EA9-4C64-9FF4-B4F16B72585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66453" y="1176009"/>
                <a:ext cx="175292" cy="179728"/>
              </a:xfrm>
              <a:custGeom>
                <a:avLst/>
                <a:gdLst>
                  <a:gd name="T0" fmla="*/ 152 w 237"/>
                  <a:gd name="T1" fmla="*/ 141 h 243"/>
                  <a:gd name="T2" fmla="*/ 0 w 237"/>
                  <a:gd name="T3" fmla="*/ 141 h 243"/>
                  <a:gd name="T4" fmla="*/ 0 w 237"/>
                  <a:gd name="T5" fmla="*/ 0 h 243"/>
                  <a:gd name="T6" fmla="*/ 188 w 237"/>
                  <a:gd name="T7" fmla="*/ 0 h 243"/>
                  <a:gd name="T8" fmla="*/ 188 w 237"/>
                  <a:gd name="T9" fmla="*/ 102 h 243"/>
                  <a:gd name="T10" fmla="*/ 90 w 237"/>
                  <a:gd name="T11" fmla="*/ 116 h 243"/>
                  <a:gd name="T12" fmla="*/ 102 w 237"/>
                  <a:gd name="T13" fmla="*/ 116 h 243"/>
                  <a:gd name="T14" fmla="*/ 152 w 237"/>
                  <a:gd name="T15" fmla="*/ 120 h 243"/>
                  <a:gd name="T16" fmla="*/ 237 w 237"/>
                  <a:gd name="T17" fmla="*/ 120 h 243"/>
                  <a:gd name="T18" fmla="*/ 152 w 237"/>
                  <a:gd name="T19" fmla="*/ 205 h 243"/>
                  <a:gd name="T20" fmla="*/ 237 w 237"/>
                  <a:gd name="T21" fmla="*/ 205 h 243"/>
                  <a:gd name="T22" fmla="*/ 189 w 237"/>
                  <a:gd name="T23" fmla="*/ 225 h 243"/>
                  <a:gd name="T24" fmla="*/ 200 w 237"/>
                  <a:gd name="T25" fmla="*/ 225 h 243"/>
                  <a:gd name="T26" fmla="*/ 237 w 237"/>
                  <a:gd name="T27" fmla="*/ 170 h 243"/>
                  <a:gd name="T28" fmla="*/ 237 w 237"/>
                  <a:gd name="T29" fmla="*/ 102 h 243"/>
                  <a:gd name="T30" fmla="*/ 152 w 237"/>
                  <a:gd name="T31" fmla="*/ 102 h 243"/>
                  <a:gd name="T32" fmla="*/ 152 w 237"/>
                  <a:gd name="T33" fmla="*/ 243 h 243"/>
                  <a:gd name="T34" fmla="*/ 237 w 237"/>
                  <a:gd name="T35" fmla="*/ 243 h 243"/>
                  <a:gd name="T36" fmla="*/ 237 w 237"/>
                  <a:gd name="T37" fmla="*/ 17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43">
                    <a:moveTo>
                      <a:pt x="152" y="141"/>
                    </a:moveTo>
                    <a:lnTo>
                      <a:pt x="0" y="141"/>
                    </a:lnTo>
                    <a:lnTo>
                      <a:pt x="0" y="0"/>
                    </a:lnTo>
                    <a:lnTo>
                      <a:pt x="188" y="0"/>
                    </a:lnTo>
                    <a:lnTo>
                      <a:pt x="188" y="102"/>
                    </a:lnTo>
                    <a:moveTo>
                      <a:pt x="90" y="116"/>
                    </a:moveTo>
                    <a:lnTo>
                      <a:pt x="102" y="116"/>
                    </a:lnTo>
                    <a:moveTo>
                      <a:pt x="152" y="120"/>
                    </a:moveTo>
                    <a:lnTo>
                      <a:pt x="237" y="120"/>
                    </a:lnTo>
                    <a:moveTo>
                      <a:pt x="152" y="205"/>
                    </a:moveTo>
                    <a:lnTo>
                      <a:pt x="237" y="205"/>
                    </a:lnTo>
                    <a:moveTo>
                      <a:pt x="189" y="225"/>
                    </a:moveTo>
                    <a:lnTo>
                      <a:pt x="200" y="225"/>
                    </a:lnTo>
                    <a:moveTo>
                      <a:pt x="237" y="170"/>
                    </a:moveTo>
                    <a:lnTo>
                      <a:pt x="237" y="102"/>
                    </a:lnTo>
                    <a:lnTo>
                      <a:pt x="152" y="102"/>
                    </a:lnTo>
                    <a:lnTo>
                      <a:pt x="152" y="243"/>
                    </a:lnTo>
                    <a:lnTo>
                      <a:pt x="237" y="243"/>
                    </a:lnTo>
                    <a:lnTo>
                      <a:pt x="237" y="170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AFB38FB-EE95-43EB-8516-BB5A004D1B60}"/>
                  </a:ext>
                </a:extLst>
              </p:cNvPr>
              <p:cNvSpPr/>
              <p:nvPr/>
            </p:nvSpPr>
            <p:spPr bwMode="auto">
              <a:xfrm>
                <a:off x="6039077" y="1238860"/>
                <a:ext cx="74330" cy="68334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 err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5" name="laptop">
                <a:extLst>
                  <a:ext uri="{FF2B5EF4-FFF2-40B4-BE49-F238E27FC236}">
                    <a16:creationId xmlns:a16="http://schemas.microsoft.com/office/drawing/2014/main" id="{A511BC31-B783-4B7C-965A-F9C3159C5E8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955969" y="1241246"/>
                <a:ext cx="190085" cy="113163"/>
              </a:xfrm>
              <a:custGeom>
                <a:avLst/>
                <a:gdLst>
                  <a:gd name="T0" fmla="*/ 212 w 257"/>
                  <a:gd name="T1" fmla="*/ 107 h 153"/>
                  <a:gd name="T2" fmla="*/ 43 w 257"/>
                  <a:gd name="T3" fmla="*/ 107 h 153"/>
                  <a:gd name="T4" fmla="*/ 43 w 257"/>
                  <a:gd name="T5" fmla="*/ 0 h 153"/>
                  <a:gd name="T6" fmla="*/ 212 w 257"/>
                  <a:gd name="T7" fmla="*/ 0 h 153"/>
                  <a:gd name="T8" fmla="*/ 212 w 257"/>
                  <a:gd name="T9" fmla="*/ 107 h 153"/>
                  <a:gd name="T10" fmla="*/ 43 w 257"/>
                  <a:gd name="T11" fmla="*/ 107 h 153"/>
                  <a:gd name="T12" fmla="*/ 0 w 257"/>
                  <a:gd name="T13" fmla="*/ 153 h 153"/>
                  <a:gd name="T14" fmla="*/ 257 w 257"/>
                  <a:gd name="T15" fmla="*/ 153 h 153"/>
                  <a:gd name="T16" fmla="*/ 212 w 257"/>
                  <a:gd name="T17" fmla="*/ 10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153">
                    <a:moveTo>
                      <a:pt x="212" y="107"/>
                    </a:moveTo>
                    <a:lnTo>
                      <a:pt x="43" y="107"/>
                    </a:lnTo>
                    <a:lnTo>
                      <a:pt x="43" y="0"/>
                    </a:lnTo>
                    <a:lnTo>
                      <a:pt x="212" y="0"/>
                    </a:lnTo>
                    <a:lnTo>
                      <a:pt x="212" y="107"/>
                    </a:lnTo>
                    <a:moveTo>
                      <a:pt x="43" y="107"/>
                    </a:moveTo>
                    <a:lnTo>
                      <a:pt x="0" y="153"/>
                    </a:lnTo>
                    <a:lnTo>
                      <a:pt x="257" y="153"/>
                    </a:lnTo>
                    <a:lnTo>
                      <a:pt x="212" y="107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E173D5-E0A9-40B3-AA31-3FC586204F94}"/>
                </a:ext>
              </a:extLst>
            </p:cNvPr>
            <p:cNvGrpSpPr/>
            <p:nvPr/>
          </p:nvGrpSpPr>
          <p:grpSpPr>
            <a:xfrm>
              <a:off x="9136007" y="1277438"/>
              <a:ext cx="142057" cy="404247"/>
              <a:chOff x="4990745" y="2685850"/>
              <a:chExt cx="144221" cy="410405"/>
            </a:xfrm>
          </p:grpSpPr>
          <p:sp>
            <p:nvSpPr>
              <p:cNvPr id="59" name="Freeform 5">
                <a:extLst>
                  <a:ext uri="{FF2B5EF4-FFF2-40B4-BE49-F238E27FC236}">
                    <a16:creationId xmlns:a16="http://schemas.microsoft.com/office/drawing/2014/main" id="{1732D082-D454-4FA5-AC71-9403F4CA16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398" y="2802730"/>
                <a:ext cx="122914" cy="293525"/>
              </a:xfrm>
              <a:custGeom>
                <a:avLst/>
                <a:gdLst>
                  <a:gd name="T0" fmla="*/ 470 w 540"/>
                  <a:gd name="T1" fmla="*/ 84 h 1296"/>
                  <a:gd name="T2" fmla="*/ 266 w 540"/>
                  <a:gd name="T3" fmla="*/ 154 h 1296"/>
                  <a:gd name="T4" fmla="*/ 62 w 540"/>
                  <a:gd name="T5" fmla="*/ 84 h 1296"/>
                  <a:gd name="T6" fmla="*/ 266 w 540"/>
                  <a:gd name="T7" fmla="*/ 14 h 1296"/>
                  <a:gd name="T8" fmla="*/ 470 w 540"/>
                  <a:gd name="T9" fmla="*/ 84 h 1296"/>
                  <a:gd name="T10" fmla="*/ 266 w 540"/>
                  <a:gd name="T11" fmla="*/ 0 h 1296"/>
                  <a:gd name="T12" fmla="*/ 36 w 540"/>
                  <a:gd name="T13" fmla="*/ 82 h 1296"/>
                  <a:gd name="T14" fmla="*/ 266 w 540"/>
                  <a:gd name="T15" fmla="*/ 164 h 1296"/>
                  <a:gd name="T16" fmla="*/ 496 w 540"/>
                  <a:gd name="T17" fmla="*/ 82 h 1296"/>
                  <a:gd name="T18" fmla="*/ 266 w 540"/>
                  <a:gd name="T19" fmla="*/ 0 h 1296"/>
                  <a:gd name="T20" fmla="*/ 36 w 540"/>
                  <a:gd name="T21" fmla="*/ 80 h 1296"/>
                  <a:gd name="T22" fmla="*/ 36 w 540"/>
                  <a:gd name="T23" fmla="*/ 708 h 1296"/>
                  <a:gd name="T24" fmla="*/ 0 w 540"/>
                  <a:gd name="T25" fmla="*/ 1170 h 1296"/>
                  <a:gd name="T26" fmla="*/ 270 w 540"/>
                  <a:gd name="T27" fmla="*/ 1296 h 1296"/>
                  <a:gd name="T28" fmla="*/ 540 w 540"/>
                  <a:gd name="T29" fmla="*/ 1170 h 1296"/>
                  <a:gd name="T30" fmla="*/ 504 w 540"/>
                  <a:gd name="T31" fmla="*/ 652 h 1296"/>
                  <a:gd name="T32" fmla="*/ 496 w 540"/>
                  <a:gd name="T33" fmla="*/ 80 h 1296"/>
                  <a:gd name="T34" fmla="*/ 10 w 540"/>
                  <a:gd name="T35" fmla="*/ 1040 h 1296"/>
                  <a:gd name="T36" fmla="*/ 267 w 540"/>
                  <a:gd name="T37" fmla="*/ 1164 h 1296"/>
                  <a:gd name="T38" fmla="*/ 524 w 540"/>
                  <a:gd name="T39" fmla="*/ 1040 h 1296"/>
                  <a:gd name="T40" fmla="*/ 38 w 540"/>
                  <a:gd name="T41" fmla="*/ 164 h 1296"/>
                  <a:gd name="T42" fmla="*/ 267 w 540"/>
                  <a:gd name="T43" fmla="*/ 250 h 1296"/>
                  <a:gd name="T44" fmla="*/ 496 w 540"/>
                  <a:gd name="T45" fmla="*/ 16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0" h="1296">
                    <a:moveTo>
                      <a:pt x="470" y="84"/>
                    </a:moveTo>
                    <a:cubicBezTo>
                      <a:pt x="470" y="123"/>
                      <a:pt x="379" y="154"/>
                      <a:pt x="266" y="154"/>
                    </a:cubicBezTo>
                    <a:cubicBezTo>
                      <a:pt x="153" y="154"/>
                      <a:pt x="62" y="123"/>
                      <a:pt x="62" y="84"/>
                    </a:cubicBezTo>
                    <a:cubicBezTo>
                      <a:pt x="62" y="45"/>
                      <a:pt x="153" y="14"/>
                      <a:pt x="266" y="14"/>
                    </a:cubicBezTo>
                    <a:cubicBezTo>
                      <a:pt x="379" y="14"/>
                      <a:pt x="470" y="45"/>
                      <a:pt x="470" y="84"/>
                    </a:cubicBezTo>
                    <a:close/>
                    <a:moveTo>
                      <a:pt x="266" y="0"/>
                    </a:moveTo>
                    <a:cubicBezTo>
                      <a:pt x="139" y="0"/>
                      <a:pt x="36" y="37"/>
                      <a:pt x="36" y="82"/>
                    </a:cubicBezTo>
                    <a:cubicBezTo>
                      <a:pt x="36" y="127"/>
                      <a:pt x="139" y="164"/>
                      <a:pt x="266" y="164"/>
                    </a:cubicBezTo>
                    <a:cubicBezTo>
                      <a:pt x="393" y="164"/>
                      <a:pt x="496" y="127"/>
                      <a:pt x="496" y="82"/>
                    </a:cubicBezTo>
                    <a:cubicBezTo>
                      <a:pt x="496" y="37"/>
                      <a:pt x="393" y="0"/>
                      <a:pt x="266" y="0"/>
                    </a:cubicBezTo>
                    <a:close/>
                    <a:moveTo>
                      <a:pt x="36" y="80"/>
                    </a:moveTo>
                    <a:cubicBezTo>
                      <a:pt x="36" y="80"/>
                      <a:pt x="40" y="640"/>
                      <a:pt x="36" y="708"/>
                    </a:cubicBezTo>
                    <a:cubicBezTo>
                      <a:pt x="32" y="776"/>
                      <a:pt x="0" y="1170"/>
                      <a:pt x="0" y="1170"/>
                    </a:cubicBezTo>
                    <a:cubicBezTo>
                      <a:pt x="0" y="1240"/>
                      <a:pt x="121" y="1296"/>
                      <a:pt x="270" y="1296"/>
                    </a:cubicBezTo>
                    <a:cubicBezTo>
                      <a:pt x="419" y="1296"/>
                      <a:pt x="540" y="1240"/>
                      <a:pt x="540" y="1170"/>
                    </a:cubicBezTo>
                    <a:cubicBezTo>
                      <a:pt x="540" y="1170"/>
                      <a:pt x="504" y="748"/>
                      <a:pt x="504" y="652"/>
                    </a:cubicBezTo>
                    <a:cubicBezTo>
                      <a:pt x="504" y="556"/>
                      <a:pt x="496" y="80"/>
                      <a:pt x="496" y="80"/>
                    </a:cubicBezTo>
                    <a:moveTo>
                      <a:pt x="10" y="1040"/>
                    </a:moveTo>
                    <a:cubicBezTo>
                      <a:pt x="10" y="1108"/>
                      <a:pt x="125" y="1164"/>
                      <a:pt x="267" y="1164"/>
                    </a:cubicBezTo>
                    <a:cubicBezTo>
                      <a:pt x="409" y="1164"/>
                      <a:pt x="524" y="1108"/>
                      <a:pt x="524" y="1040"/>
                    </a:cubicBezTo>
                    <a:moveTo>
                      <a:pt x="38" y="164"/>
                    </a:moveTo>
                    <a:cubicBezTo>
                      <a:pt x="38" y="211"/>
                      <a:pt x="141" y="250"/>
                      <a:pt x="267" y="250"/>
                    </a:cubicBezTo>
                    <a:cubicBezTo>
                      <a:pt x="393" y="250"/>
                      <a:pt x="496" y="211"/>
                      <a:pt x="496" y="164"/>
                    </a:cubicBezTo>
                  </a:path>
                </a:pathLst>
              </a:custGeom>
              <a:noFill/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4658" tIns="99726" rIns="124658" bIns="997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63557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4DFCA509-296B-4132-9803-1C575D24D3BF}"/>
                  </a:ext>
                </a:extLst>
              </p:cNvPr>
              <p:cNvGrpSpPr/>
              <p:nvPr/>
            </p:nvGrpSpPr>
            <p:grpSpPr>
              <a:xfrm rot="16200000">
                <a:off x="5024488" y="2652107"/>
                <a:ext cx="76736" cy="144221"/>
                <a:chOff x="2866921" y="3947319"/>
                <a:chExt cx="103684" cy="194866"/>
              </a:xfrm>
            </p:grpSpPr>
            <p:sp>
              <p:nvSpPr>
                <p:cNvPr id="61" name="Oval 5">
                  <a:extLst>
                    <a:ext uri="{FF2B5EF4-FFF2-40B4-BE49-F238E27FC236}">
                      <a16:creationId xmlns:a16="http://schemas.microsoft.com/office/drawing/2014/main" id="{DB35D1BB-957B-4C3F-8267-E21D4E7BACAB}"/>
                    </a:ext>
                  </a:extLst>
                </p:cNvPr>
                <p:cNvSpPr/>
                <p:nvPr/>
              </p:nvSpPr>
              <p:spPr bwMode="auto">
                <a:xfrm>
                  <a:off x="2904207" y="3947319"/>
                  <a:ext cx="66398" cy="194866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5">
                  <a:extLst>
                    <a:ext uri="{FF2B5EF4-FFF2-40B4-BE49-F238E27FC236}">
                      <a16:creationId xmlns:a16="http://schemas.microsoft.com/office/drawing/2014/main" id="{291F3D5D-17BC-4D73-8B71-85D32ADCE5F4}"/>
                    </a:ext>
                  </a:extLst>
                </p:cNvPr>
                <p:cNvSpPr/>
                <p:nvPr/>
              </p:nvSpPr>
              <p:spPr bwMode="auto">
                <a:xfrm>
                  <a:off x="2866921" y="3977662"/>
                  <a:ext cx="45720" cy="134180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5" name="Group 4">
              <a:extLst>
                <a:ext uri="{FF2B5EF4-FFF2-40B4-BE49-F238E27FC236}">
                  <a16:creationId xmlns:a16="http://schemas.microsoft.com/office/drawing/2014/main" id="{4CB6AAFC-FCE0-4947-9F57-3E9065D85CD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45602" y="1371963"/>
              <a:ext cx="408667" cy="251486"/>
              <a:chOff x="5597" y="3096"/>
              <a:chExt cx="546" cy="336"/>
            </a:xfrm>
          </p:grpSpPr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20EC1099-CF2D-4D33-A598-5F950B292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8" name="Freeform 6">
                <a:extLst>
                  <a:ext uri="{FF2B5EF4-FFF2-40B4-BE49-F238E27FC236}">
                    <a16:creationId xmlns:a16="http://schemas.microsoft.com/office/drawing/2014/main" id="{0B110B26-0EAC-4C9A-9022-ED54518CE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337"/>
                <a:ext cx="80" cy="95"/>
              </a:xfrm>
              <a:custGeom>
                <a:avLst/>
                <a:gdLst>
                  <a:gd name="T0" fmla="*/ 80 w 80"/>
                  <a:gd name="T1" fmla="*/ 0 h 95"/>
                  <a:gd name="T2" fmla="*/ 80 w 80"/>
                  <a:gd name="T3" fmla="*/ 26 h 95"/>
                  <a:gd name="T4" fmla="*/ 0 w 80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5">
                    <a:moveTo>
                      <a:pt x="80" y="0"/>
                    </a:moveTo>
                    <a:lnTo>
                      <a:pt x="80" y="26"/>
                    </a:lnTo>
                    <a:lnTo>
                      <a:pt x="0" y="95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9" name="Freeform 7">
                <a:extLst>
                  <a:ext uri="{FF2B5EF4-FFF2-40B4-BE49-F238E27FC236}">
                    <a16:creationId xmlns:a16="http://schemas.microsoft.com/office/drawing/2014/main" id="{C4A8E46C-8458-4144-85B2-16205D581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09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80 w 80"/>
                  <a:gd name="T3" fmla="*/ 74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80" y="74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0" name="Line 8">
                <a:extLst>
                  <a:ext uri="{FF2B5EF4-FFF2-40B4-BE49-F238E27FC236}">
                    <a16:creationId xmlns:a16="http://schemas.microsoft.com/office/drawing/2014/main" id="{0A168774-B360-433F-BD14-CAF992C52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1" name="Line 9">
                <a:extLst>
                  <a:ext uri="{FF2B5EF4-FFF2-40B4-BE49-F238E27FC236}">
                    <a16:creationId xmlns:a16="http://schemas.microsoft.com/office/drawing/2014/main" id="{2A7E34EB-D85A-4285-9CEE-4A2153C55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2" name="Rectangle 10">
                <a:extLst>
                  <a:ext uri="{FF2B5EF4-FFF2-40B4-BE49-F238E27FC236}">
                    <a16:creationId xmlns:a16="http://schemas.microsoft.com/office/drawing/2014/main" id="{F634FC03-1254-4BD2-B85A-C646CA232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4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3" name="Freeform 11">
                <a:extLst>
                  <a:ext uri="{FF2B5EF4-FFF2-40B4-BE49-F238E27FC236}">
                    <a16:creationId xmlns:a16="http://schemas.microsoft.com/office/drawing/2014/main" id="{BCE30D0C-8BBA-40DB-BA15-17752A5FA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33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0 w 80"/>
                  <a:gd name="T3" fmla="*/ 27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0" y="27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4" name="Freeform 12">
                <a:extLst>
                  <a:ext uri="{FF2B5EF4-FFF2-40B4-BE49-F238E27FC236}">
                    <a16:creationId xmlns:a16="http://schemas.microsoft.com/office/drawing/2014/main" id="{0567E2BE-8D1C-4C39-A967-5222560D2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096"/>
                <a:ext cx="80" cy="94"/>
              </a:xfrm>
              <a:custGeom>
                <a:avLst/>
                <a:gdLst>
                  <a:gd name="T0" fmla="*/ 80 w 80"/>
                  <a:gd name="T1" fmla="*/ 0 h 94"/>
                  <a:gd name="T2" fmla="*/ 0 w 80"/>
                  <a:gd name="T3" fmla="*/ 74 h 94"/>
                  <a:gd name="T4" fmla="*/ 0 w 80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4">
                    <a:moveTo>
                      <a:pt x="80" y="0"/>
                    </a:moveTo>
                    <a:lnTo>
                      <a:pt x="0" y="74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5" name="Line 13">
                <a:extLst>
                  <a:ext uri="{FF2B5EF4-FFF2-40B4-BE49-F238E27FC236}">
                    <a16:creationId xmlns:a16="http://schemas.microsoft.com/office/drawing/2014/main" id="{8E941091-1237-45C6-B586-5C1795CD7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6" name="Line 14">
                <a:extLst>
                  <a:ext uri="{FF2B5EF4-FFF2-40B4-BE49-F238E27FC236}">
                    <a16:creationId xmlns:a16="http://schemas.microsoft.com/office/drawing/2014/main" id="{255C8A19-73CD-4C48-97C3-170AFDEAF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7" name="Freeform 15">
                <a:extLst>
                  <a:ext uri="{FF2B5EF4-FFF2-40B4-BE49-F238E27FC236}">
                    <a16:creationId xmlns:a16="http://schemas.microsoft.com/office/drawing/2014/main" id="{521DCD61-C416-4E4D-AF7E-3BD2B3DA28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07"/>
                <a:ext cx="146" cy="47"/>
              </a:xfrm>
              <a:custGeom>
                <a:avLst/>
                <a:gdLst>
                  <a:gd name="T0" fmla="*/ 0 w 196"/>
                  <a:gd name="T1" fmla="*/ 0 h 63"/>
                  <a:gd name="T2" fmla="*/ 0 w 196"/>
                  <a:gd name="T3" fmla="*/ 63 h 63"/>
                  <a:gd name="T4" fmla="*/ 118 w 196"/>
                  <a:gd name="T5" fmla="*/ 0 h 63"/>
                  <a:gd name="T6" fmla="*/ 118 w 196"/>
                  <a:gd name="T7" fmla="*/ 63 h 63"/>
                  <a:gd name="T8" fmla="*/ 79 w 196"/>
                  <a:gd name="T9" fmla="*/ 42 h 63"/>
                  <a:gd name="T10" fmla="*/ 79 w 196"/>
                  <a:gd name="T11" fmla="*/ 20 h 63"/>
                  <a:gd name="T12" fmla="*/ 59 w 196"/>
                  <a:gd name="T13" fmla="*/ 0 h 63"/>
                  <a:gd name="T14" fmla="*/ 59 w 196"/>
                  <a:gd name="T15" fmla="*/ 0 h 63"/>
                  <a:gd name="T16" fmla="*/ 38 w 196"/>
                  <a:gd name="T17" fmla="*/ 20 h 63"/>
                  <a:gd name="T18" fmla="*/ 38 w 196"/>
                  <a:gd name="T19" fmla="*/ 42 h 63"/>
                  <a:gd name="T20" fmla="*/ 59 w 196"/>
                  <a:gd name="T21" fmla="*/ 63 h 63"/>
                  <a:gd name="T22" fmla="*/ 59 w 196"/>
                  <a:gd name="T23" fmla="*/ 63 h 63"/>
                  <a:gd name="T24" fmla="*/ 79 w 196"/>
                  <a:gd name="T25" fmla="*/ 42 h 63"/>
                  <a:gd name="T26" fmla="*/ 196 w 196"/>
                  <a:gd name="T27" fmla="*/ 42 h 63"/>
                  <a:gd name="T28" fmla="*/ 196 w 196"/>
                  <a:gd name="T29" fmla="*/ 20 h 63"/>
                  <a:gd name="T30" fmla="*/ 175 w 196"/>
                  <a:gd name="T31" fmla="*/ 0 h 63"/>
                  <a:gd name="T32" fmla="*/ 175 w 196"/>
                  <a:gd name="T33" fmla="*/ 0 h 63"/>
                  <a:gd name="T34" fmla="*/ 156 w 196"/>
                  <a:gd name="T35" fmla="*/ 20 h 63"/>
                  <a:gd name="T36" fmla="*/ 156 w 196"/>
                  <a:gd name="T37" fmla="*/ 42 h 63"/>
                  <a:gd name="T38" fmla="*/ 175 w 196"/>
                  <a:gd name="T39" fmla="*/ 63 h 63"/>
                  <a:gd name="T40" fmla="*/ 175 w 196"/>
                  <a:gd name="T41" fmla="*/ 63 h 63"/>
                  <a:gd name="T42" fmla="*/ 196 w 196"/>
                  <a:gd name="T43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3">
                    <a:moveTo>
                      <a:pt x="0" y="0"/>
                    </a:moveTo>
                    <a:cubicBezTo>
                      <a:pt x="0" y="63"/>
                      <a:pt x="0" y="63"/>
                      <a:pt x="0" y="63"/>
                    </a:cubicBezTo>
                    <a:moveTo>
                      <a:pt x="118" y="0"/>
                    </a:moveTo>
                    <a:cubicBezTo>
                      <a:pt x="118" y="63"/>
                      <a:pt x="118" y="63"/>
                      <a:pt x="118" y="63"/>
                    </a:cubicBezTo>
                    <a:moveTo>
                      <a:pt x="79" y="42"/>
                    </a:moveTo>
                    <a:cubicBezTo>
                      <a:pt x="79" y="20"/>
                      <a:pt x="79" y="20"/>
                      <a:pt x="79" y="20"/>
                    </a:cubicBezTo>
                    <a:cubicBezTo>
                      <a:pt x="79" y="9"/>
                      <a:pt x="70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0"/>
                      <a:pt x="38" y="9"/>
                      <a:pt x="38" y="20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54"/>
                      <a:pt x="47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70" y="63"/>
                      <a:pt x="79" y="54"/>
                      <a:pt x="79" y="42"/>
                    </a:cubicBezTo>
                    <a:close/>
                    <a:moveTo>
                      <a:pt x="196" y="42"/>
                    </a:moveTo>
                    <a:cubicBezTo>
                      <a:pt x="196" y="20"/>
                      <a:pt x="196" y="20"/>
                      <a:pt x="196" y="20"/>
                    </a:cubicBezTo>
                    <a:cubicBezTo>
                      <a:pt x="196" y="9"/>
                      <a:pt x="187" y="0"/>
                      <a:pt x="175" y="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65" y="0"/>
                      <a:pt x="156" y="9"/>
                      <a:pt x="156" y="20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156" y="54"/>
                      <a:pt x="165" y="63"/>
                      <a:pt x="175" y="63"/>
                    </a:cubicBezTo>
                    <a:cubicBezTo>
                      <a:pt x="175" y="63"/>
                      <a:pt x="175" y="63"/>
                      <a:pt x="175" y="63"/>
                    </a:cubicBezTo>
                    <a:cubicBezTo>
                      <a:pt x="187" y="63"/>
                      <a:pt x="196" y="54"/>
                      <a:pt x="196" y="4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8" name="Freeform 16">
                <a:extLst>
                  <a:ext uri="{FF2B5EF4-FFF2-40B4-BE49-F238E27FC236}">
                    <a16:creationId xmlns:a16="http://schemas.microsoft.com/office/drawing/2014/main" id="{6EB7B708-C0A8-4047-95F9-8635383E81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78"/>
                <a:ext cx="146" cy="48"/>
              </a:xfrm>
              <a:custGeom>
                <a:avLst/>
                <a:gdLst>
                  <a:gd name="T0" fmla="*/ 196 w 196"/>
                  <a:gd name="T1" fmla="*/ 64 h 64"/>
                  <a:gd name="T2" fmla="*/ 196 w 196"/>
                  <a:gd name="T3" fmla="*/ 0 h 64"/>
                  <a:gd name="T4" fmla="*/ 79 w 196"/>
                  <a:gd name="T5" fmla="*/ 64 h 64"/>
                  <a:gd name="T6" fmla="*/ 79 w 196"/>
                  <a:gd name="T7" fmla="*/ 0 h 64"/>
                  <a:gd name="T8" fmla="*/ 118 w 196"/>
                  <a:gd name="T9" fmla="*/ 43 h 64"/>
                  <a:gd name="T10" fmla="*/ 138 w 196"/>
                  <a:gd name="T11" fmla="*/ 64 h 64"/>
                  <a:gd name="T12" fmla="*/ 138 w 196"/>
                  <a:gd name="T13" fmla="*/ 64 h 64"/>
                  <a:gd name="T14" fmla="*/ 158 w 196"/>
                  <a:gd name="T15" fmla="*/ 43 h 64"/>
                  <a:gd name="T16" fmla="*/ 158 w 196"/>
                  <a:gd name="T17" fmla="*/ 21 h 64"/>
                  <a:gd name="T18" fmla="*/ 138 w 196"/>
                  <a:gd name="T19" fmla="*/ 0 h 64"/>
                  <a:gd name="T20" fmla="*/ 138 w 196"/>
                  <a:gd name="T21" fmla="*/ 0 h 64"/>
                  <a:gd name="T22" fmla="*/ 118 w 196"/>
                  <a:gd name="T23" fmla="*/ 21 h 64"/>
                  <a:gd name="T24" fmla="*/ 118 w 196"/>
                  <a:gd name="T25" fmla="*/ 43 h 64"/>
                  <a:gd name="T26" fmla="*/ 0 w 196"/>
                  <a:gd name="T27" fmla="*/ 43 h 64"/>
                  <a:gd name="T28" fmla="*/ 20 w 196"/>
                  <a:gd name="T29" fmla="*/ 64 h 64"/>
                  <a:gd name="T30" fmla="*/ 20 w 196"/>
                  <a:gd name="T31" fmla="*/ 64 h 64"/>
                  <a:gd name="T32" fmla="*/ 41 w 196"/>
                  <a:gd name="T33" fmla="*/ 43 h 64"/>
                  <a:gd name="T34" fmla="*/ 41 w 196"/>
                  <a:gd name="T35" fmla="*/ 21 h 64"/>
                  <a:gd name="T36" fmla="*/ 20 w 196"/>
                  <a:gd name="T37" fmla="*/ 0 h 64"/>
                  <a:gd name="T38" fmla="*/ 20 w 196"/>
                  <a:gd name="T39" fmla="*/ 0 h 64"/>
                  <a:gd name="T40" fmla="*/ 0 w 196"/>
                  <a:gd name="T41" fmla="*/ 21 h 64"/>
                  <a:gd name="T42" fmla="*/ 0 w 196"/>
                  <a:gd name="T43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4">
                    <a:moveTo>
                      <a:pt x="196" y="64"/>
                    </a:moveTo>
                    <a:cubicBezTo>
                      <a:pt x="196" y="64"/>
                      <a:pt x="196" y="64"/>
                      <a:pt x="196" y="0"/>
                    </a:cubicBezTo>
                    <a:moveTo>
                      <a:pt x="79" y="64"/>
                    </a:moveTo>
                    <a:cubicBezTo>
                      <a:pt x="79" y="64"/>
                      <a:pt x="79" y="64"/>
                      <a:pt x="79" y="0"/>
                    </a:cubicBezTo>
                    <a:moveTo>
                      <a:pt x="118" y="43"/>
                    </a:moveTo>
                    <a:cubicBezTo>
                      <a:pt x="118" y="54"/>
                      <a:pt x="127" y="64"/>
                      <a:pt x="138" y="64"/>
                    </a:cubicBezTo>
                    <a:cubicBezTo>
                      <a:pt x="138" y="64"/>
                      <a:pt x="138" y="64"/>
                      <a:pt x="138" y="64"/>
                    </a:cubicBezTo>
                    <a:cubicBezTo>
                      <a:pt x="149" y="64"/>
                      <a:pt x="158" y="54"/>
                      <a:pt x="158" y="43"/>
                    </a:cubicBezTo>
                    <a:cubicBezTo>
                      <a:pt x="158" y="43"/>
                      <a:pt x="158" y="43"/>
                      <a:pt x="158" y="21"/>
                    </a:cubicBezTo>
                    <a:cubicBezTo>
                      <a:pt x="158" y="9"/>
                      <a:pt x="149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27" y="0"/>
                      <a:pt x="118" y="9"/>
                      <a:pt x="118" y="21"/>
                    </a:cubicBezTo>
                    <a:cubicBezTo>
                      <a:pt x="118" y="21"/>
                      <a:pt x="118" y="21"/>
                      <a:pt x="118" y="43"/>
                    </a:cubicBezTo>
                    <a:close/>
                    <a:moveTo>
                      <a:pt x="0" y="43"/>
                    </a:moveTo>
                    <a:cubicBezTo>
                      <a:pt x="0" y="54"/>
                      <a:pt x="1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32" y="64"/>
                      <a:pt x="41" y="54"/>
                      <a:pt x="41" y="43"/>
                    </a:cubicBezTo>
                    <a:cubicBezTo>
                      <a:pt x="41" y="43"/>
                      <a:pt x="41" y="43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"/>
                      <a:pt x="0" y="21"/>
                      <a:pt x="0" y="4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46" name="eye_2">
              <a:extLst>
                <a:ext uri="{FF2B5EF4-FFF2-40B4-BE49-F238E27FC236}">
                  <a16:creationId xmlns:a16="http://schemas.microsoft.com/office/drawing/2014/main" id="{CDD420C0-A7D2-4533-AD72-58B8D386492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08908" y="1413187"/>
              <a:ext cx="348284" cy="193245"/>
            </a:xfrm>
            <a:custGeom>
              <a:avLst/>
              <a:gdLst>
                <a:gd name="T0" fmla="*/ 5 w 346"/>
                <a:gd name="T1" fmla="*/ 103 h 191"/>
                <a:gd name="T2" fmla="*/ 0 w 346"/>
                <a:gd name="T3" fmla="*/ 96 h 191"/>
                <a:gd name="T4" fmla="*/ 3 w 346"/>
                <a:gd name="T5" fmla="*/ 92 h 191"/>
                <a:gd name="T6" fmla="*/ 5 w 346"/>
                <a:gd name="T7" fmla="*/ 103 h 191"/>
                <a:gd name="T8" fmla="*/ 173 w 346"/>
                <a:gd name="T9" fmla="*/ 191 h 191"/>
                <a:gd name="T10" fmla="*/ 346 w 346"/>
                <a:gd name="T11" fmla="*/ 96 h 191"/>
                <a:gd name="T12" fmla="*/ 173 w 346"/>
                <a:gd name="T13" fmla="*/ 0 h 191"/>
                <a:gd name="T14" fmla="*/ 3 w 346"/>
                <a:gd name="T15" fmla="*/ 92 h 191"/>
                <a:gd name="T16" fmla="*/ 175 w 346"/>
                <a:gd name="T17" fmla="*/ 14 h 191"/>
                <a:gd name="T18" fmla="*/ 89 w 346"/>
                <a:gd name="T19" fmla="*/ 96 h 191"/>
                <a:gd name="T20" fmla="*/ 175 w 346"/>
                <a:gd name="T21" fmla="*/ 178 h 191"/>
                <a:gd name="T22" fmla="*/ 261 w 346"/>
                <a:gd name="T23" fmla="*/ 96 h 191"/>
                <a:gd name="T24" fmla="*/ 175 w 346"/>
                <a:gd name="T25" fmla="*/ 14 h 191"/>
                <a:gd name="T26" fmla="*/ 175 w 346"/>
                <a:gd name="T27" fmla="*/ 78 h 191"/>
                <a:gd name="T28" fmla="*/ 156 w 346"/>
                <a:gd name="T29" fmla="*/ 96 h 191"/>
                <a:gd name="T30" fmla="*/ 175 w 346"/>
                <a:gd name="T31" fmla="*/ 114 h 191"/>
                <a:gd name="T32" fmla="*/ 194 w 346"/>
                <a:gd name="T33" fmla="*/ 96 h 191"/>
                <a:gd name="T34" fmla="*/ 175 w 346"/>
                <a:gd name="T35" fmla="*/ 7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191">
                  <a:moveTo>
                    <a:pt x="5" y="103"/>
                  </a:moveTo>
                  <a:cubicBezTo>
                    <a:pt x="2" y="98"/>
                    <a:pt x="0" y="96"/>
                    <a:pt x="0" y="96"/>
                  </a:cubicBezTo>
                  <a:cubicBezTo>
                    <a:pt x="0" y="96"/>
                    <a:pt x="1" y="94"/>
                    <a:pt x="3" y="92"/>
                  </a:cubicBezTo>
                  <a:moveTo>
                    <a:pt x="5" y="103"/>
                  </a:moveTo>
                  <a:cubicBezTo>
                    <a:pt x="23" y="125"/>
                    <a:pt x="82" y="191"/>
                    <a:pt x="173" y="191"/>
                  </a:cubicBezTo>
                  <a:cubicBezTo>
                    <a:pt x="283" y="191"/>
                    <a:pt x="346" y="96"/>
                    <a:pt x="346" y="96"/>
                  </a:cubicBezTo>
                  <a:cubicBezTo>
                    <a:pt x="346" y="96"/>
                    <a:pt x="283" y="0"/>
                    <a:pt x="173" y="0"/>
                  </a:cubicBezTo>
                  <a:cubicBezTo>
                    <a:pt x="77" y="0"/>
                    <a:pt x="17" y="73"/>
                    <a:pt x="3" y="92"/>
                  </a:cubicBezTo>
                  <a:moveTo>
                    <a:pt x="175" y="14"/>
                  </a:moveTo>
                  <a:cubicBezTo>
                    <a:pt x="128" y="14"/>
                    <a:pt x="89" y="50"/>
                    <a:pt x="89" y="96"/>
                  </a:cubicBezTo>
                  <a:cubicBezTo>
                    <a:pt x="89" y="141"/>
                    <a:pt x="128" y="178"/>
                    <a:pt x="175" y="178"/>
                  </a:cubicBezTo>
                  <a:cubicBezTo>
                    <a:pt x="222" y="178"/>
                    <a:pt x="261" y="141"/>
                    <a:pt x="261" y="96"/>
                  </a:cubicBezTo>
                  <a:cubicBezTo>
                    <a:pt x="261" y="50"/>
                    <a:pt x="222" y="14"/>
                    <a:pt x="175" y="14"/>
                  </a:cubicBezTo>
                  <a:close/>
                  <a:moveTo>
                    <a:pt x="175" y="78"/>
                  </a:moveTo>
                  <a:cubicBezTo>
                    <a:pt x="165" y="78"/>
                    <a:pt x="156" y="86"/>
                    <a:pt x="156" y="96"/>
                  </a:cubicBezTo>
                  <a:cubicBezTo>
                    <a:pt x="156" y="106"/>
                    <a:pt x="165" y="114"/>
                    <a:pt x="175" y="114"/>
                  </a:cubicBezTo>
                  <a:cubicBezTo>
                    <a:pt x="185" y="114"/>
                    <a:pt x="194" y="106"/>
                    <a:pt x="194" y="96"/>
                  </a:cubicBezTo>
                  <a:cubicBezTo>
                    <a:pt x="194" y="86"/>
                    <a:pt x="185" y="78"/>
                    <a:pt x="175" y="78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77" name="Arrow: Left 29">
            <a:extLst>
              <a:ext uri="{FF2B5EF4-FFF2-40B4-BE49-F238E27FC236}">
                <a16:creationId xmlns:a16="http://schemas.microsoft.com/office/drawing/2014/main" id="{0192D7E3-A142-AC41-9C53-CD05F4473126}"/>
              </a:ext>
            </a:extLst>
          </p:cNvPr>
          <p:cNvSpPr/>
          <p:nvPr/>
        </p:nvSpPr>
        <p:spPr>
          <a:xfrm>
            <a:off x="4727094" y="4226931"/>
            <a:ext cx="588023" cy="3395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07D12CC-A7E9-B142-991B-10318720E86B}"/>
              </a:ext>
            </a:extLst>
          </p:cNvPr>
          <p:cNvSpPr/>
          <p:nvPr/>
        </p:nvSpPr>
        <p:spPr>
          <a:xfrm>
            <a:off x="3632722" y="3906714"/>
            <a:ext cx="1006740" cy="1679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Disconnect 2</a:t>
            </a:r>
          </a:p>
        </p:txBody>
      </p:sp>
      <p:sp>
        <p:nvSpPr>
          <p:cNvPr id="79" name="Arrow: Left 34">
            <a:extLst>
              <a:ext uri="{FF2B5EF4-FFF2-40B4-BE49-F238E27FC236}">
                <a16:creationId xmlns:a16="http://schemas.microsoft.com/office/drawing/2014/main" id="{0610E0B0-C9CE-E949-9D1F-EA26773A073A}"/>
              </a:ext>
            </a:extLst>
          </p:cNvPr>
          <p:cNvSpPr/>
          <p:nvPr/>
        </p:nvSpPr>
        <p:spPr>
          <a:xfrm>
            <a:off x="2770168" y="3919048"/>
            <a:ext cx="807857" cy="2852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1B3F8C8-01AF-9146-8555-944134EE6BD6}"/>
              </a:ext>
            </a:extLst>
          </p:cNvPr>
          <p:cNvSpPr/>
          <p:nvPr/>
        </p:nvSpPr>
        <p:spPr>
          <a:xfrm>
            <a:off x="1716554" y="3930260"/>
            <a:ext cx="1006740" cy="1772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Disconnect 2</a:t>
            </a:r>
          </a:p>
        </p:txBody>
      </p:sp>
    </p:spTree>
    <p:extLst>
      <p:ext uri="{BB962C8B-B14F-4D97-AF65-F5344CB8AC3E}">
        <p14:creationId xmlns:p14="http://schemas.microsoft.com/office/powerpoint/2010/main" val="197320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4" grpId="0" animBg="1"/>
      <p:bldP spid="30" grpId="0" animBg="1"/>
      <p:bldP spid="30" grpId="1" animBg="1"/>
      <p:bldP spid="33" grpId="0" animBg="1"/>
      <p:bldP spid="33" grpId="1" animBg="1"/>
      <p:bldP spid="35" grpId="0" animBg="1"/>
      <p:bldP spid="35" grpId="1" animBg="1"/>
      <p:bldP spid="37" grpId="0" animBg="1"/>
      <p:bldP spid="38" grpId="0" animBg="1"/>
      <p:bldP spid="38" grpId="1" animBg="1"/>
      <p:bldP spid="39" grpId="0" animBg="1"/>
      <p:bldP spid="40" grpId="0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42BC-24CA-41AA-912B-F07694E90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Rudimentary Approach – Failure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D58BC-B146-428F-9F69-BBA8C41D0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8463C813-9FBF-487E-BD34-F5C6C3A593A2}"/>
              </a:ext>
            </a:extLst>
          </p:cNvPr>
          <p:cNvSpPr/>
          <p:nvPr/>
        </p:nvSpPr>
        <p:spPr>
          <a:xfrm>
            <a:off x="5308373" y="4803021"/>
            <a:ext cx="2759385" cy="8092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                          Database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8C8407-FD56-426C-A0C4-99CFF3253917}"/>
              </a:ext>
            </a:extLst>
          </p:cNvPr>
          <p:cNvSpPr/>
          <p:nvPr/>
        </p:nvSpPr>
        <p:spPr>
          <a:xfrm>
            <a:off x="5308373" y="4175182"/>
            <a:ext cx="1149069" cy="420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Primary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CC4A80-D4AF-4964-8ADD-701139AD97B1}"/>
              </a:ext>
            </a:extLst>
          </p:cNvPr>
          <p:cNvSpPr/>
          <p:nvPr/>
        </p:nvSpPr>
        <p:spPr>
          <a:xfrm>
            <a:off x="6926788" y="4157870"/>
            <a:ext cx="1076240" cy="420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Standby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60AFF4-6A80-4BED-B6BD-A0864C380BA8}"/>
              </a:ext>
            </a:extLst>
          </p:cNvPr>
          <p:cNvSpPr/>
          <p:nvPr/>
        </p:nvSpPr>
        <p:spPr>
          <a:xfrm>
            <a:off x="3578025" y="3576680"/>
            <a:ext cx="1149069" cy="2035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Topic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54820F-78D2-4C2F-8FDA-95C09B750726}"/>
              </a:ext>
            </a:extLst>
          </p:cNvPr>
          <p:cNvSpPr/>
          <p:nvPr/>
        </p:nvSpPr>
        <p:spPr>
          <a:xfrm>
            <a:off x="1627844" y="3576680"/>
            <a:ext cx="1149069" cy="2035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Client</a:t>
            </a:r>
          </a:p>
        </p:txBody>
      </p:sp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1F69BD5E-DC33-4BFC-BA1D-FBC3B6B18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8059" y="3242744"/>
            <a:ext cx="1760012" cy="5294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A7778C9-B611-40A9-804E-66D3BABDA506}"/>
              </a:ext>
            </a:extLst>
          </p:cNvPr>
          <p:cNvSpPr/>
          <p:nvPr/>
        </p:nvSpPr>
        <p:spPr>
          <a:xfrm>
            <a:off x="5528206" y="5203611"/>
            <a:ext cx="1206226" cy="1985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Connected 0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29C9E57-6DB4-4EC3-ABCE-B46330EC0ECA}"/>
              </a:ext>
            </a:extLst>
          </p:cNvPr>
          <p:cNvSpPr/>
          <p:nvPr/>
        </p:nvSpPr>
        <p:spPr>
          <a:xfrm>
            <a:off x="6192794" y="3768633"/>
            <a:ext cx="264648" cy="420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3D389FA5-470C-4ADB-94F6-80BD4864E413}"/>
              </a:ext>
            </a:extLst>
          </p:cNvPr>
          <p:cNvSpPr/>
          <p:nvPr/>
        </p:nvSpPr>
        <p:spPr>
          <a:xfrm>
            <a:off x="4727094" y="4239115"/>
            <a:ext cx="581279" cy="2834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6F5071-7DFB-455A-B360-E311D09DF129}"/>
              </a:ext>
            </a:extLst>
          </p:cNvPr>
          <p:cNvSpPr/>
          <p:nvPr/>
        </p:nvSpPr>
        <p:spPr>
          <a:xfrm>
            <a:off x="3662556" y="4071119"/>
            <a:ext cx="1020230" cy="1679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6D656B-CFBA-49BE-8052-3ED621C238BA}"/>
              </a:ext>
            </a:extLst>
          </p:cNvPr>
          <p:cNvSpPr/>
          <p:nvPr/>
        </p:nvSpPr>
        <p:spPr>
          <a:xfrm>
            <a:off x="1703490" y="4045080"/>
            <a:ext cx="1013485" cy="1679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 2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4CDBD278-D994-4589-850F-5983D298A26D}"/>
              </a:ext>
            </a:extLst>
          </p:cNvPr>
          <p:cNvSpPr/>
          <p:nvPr/>
        </p:nvSpPr>
        <p:spPr>
          <a:xfrm>
            <a:off x="5945641" y="4603342"/>
            <a:ext cx="247153" cy="258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E8209114-5071-47CB-A9C7-E5D161CAFBC1}"/>
              </a:ext>
            </a:extLst>
          </p:cNvPr>
          <p:cNvSpPr/>
          <p:nvPr/>
        </p:nvSpPr>
        <p:spPr>
          <a:xfrm>
            <a:off x="2770168" y="4126102"/>
            <a:ext cx="807857" cy="2852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C10BCD-5BBA-40E8-983A-402A1307C66B}"/>
              </a:ext>
            </a:extLst>
          </p:cNvPr>
          <p:cNvSpPr/>
          <p:nvPr/>
        </p:nvSpPr>
        <p:spPr>
          <a:xfrm>
            <a:off x="5528206" y="5201145"/>
            <a:ext cx="1206226" cy="1985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Disconnected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A67A87-4602-4EE1-8E33-411E6DC22998}"/>
              </a:ext>
            </a:extLst>
          </p:cNvPr>
          <p:cNvSpPr/>
          <p:nvPr/>
        </p:nvSpPr>
        <p:spPr>
          <a:xfrm>
            <a:off x="3661334" y="3684634"/>
            <a:ext cx="1006740" cy="1679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Disconnect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C54E02-D2EC-45EB-AAA8-6D66DD678173}"/>
              </a:ext>
            </a:extLst>
          </p:cNvPr>
          <p:cNvSpPr/>
          <p:nvPr/>
        </p:nvSpPr>
        <p:spPr>
          <a:xfrm>
            <a:off x="1702586" y="3684634"/>
            <a:ext cx="1006740" cy="1772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Disconnect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0D191B-B543-40CB-B353-A5056143D40B}"/>
              </a:ext>
            </a:extLst>
          </p:cNvPr>
          <p:cNvSpPr txBox="1"/>
          <p:nvPr/>
        </p:nvSpPr>
        <p:spPr>
          <a:xfrm>
            <a:off x="6381282" y="3379451"/>
            <a:ext cx="613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Device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5239857-F692-4621-89AB-6A58F47F9BFE}"/>
              </a:ext>
            </a:extLst>
          </p:cNvPr>
          <p:cNvSpPr/>
          <p:nvPr/>
        </p:nvSpPr>
        <p:spPr>
          <a:xfrm>
            <a:off x="5315117" y="4178704"/>
            <a:ext cx="1149069" cy="4207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Failed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E3B75D2-FE44-4DAA-8B7A-E709B374E404}"/>
              </a:ext>
            </a:extLst>
          </p:cNvPr>
          <p:cNvSpPr/>
          <p:nvPr/>
        </p:nvSpPr>
        <p:spPr>
          <a:xfrm>
            <a:off x="6933532" y="4162865"/>
            <a:ext cx="1076240" cy="420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Primary</a:t>
            </a:r>
            <a:br>
              <a:rPr lang="en-US" sz="1200"/>
            </a:br>
            <a:r>
              <a:rPr lang="en-US" sz="1200"/>
              <a:t>(New)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8F1CCE-C2FE-40F0-BBE2-2FE9B5EFA190}"/>
              </a:ext>
            </a:extLst>
          </p:cNvPr>
          <p:cNvSpPr/>
          <p:nvPr/>
        </p:nvSpPr>
        <p:spPr>
          <a:xfrm>
            <a:off x="1695841" y="5115211"/>
            <a:ext cx="1013485" cy="1679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Connected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DC6D0-2512-4468-A74A-88006F09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63C2AE2-0A23-4733-8FA5-B64BF83833FE}"/>
              </a:ext>
            </a:extLst>
          </p:cNvPr>
          <p:cNvGrpSpPr/>
          <p:nvPr/>
        </p:nvGrpSpPr>
        <p:grpSpPr>
          <a:xfrm>
            <a:off x="7741437" y="719667"/>
            <a:ext cx="3960178" cy="308485"/>
            <a:chOff x="3045369" y="1267385"/>
            <a:chExt cx="6232695" cy="414303"/>
          </a:xfrm>
        </p:grpSpPr>
        <p:grpSp>
          <p:nvGrpSpPr>
            <p:cNvPr id="36" name="Group 196">
              <a:extLst>
                <a:ext uri="{FF2B5EF4-FFF2-40B4-BE49-F238E27FC236}">
                  <a16:creationId xmlns:a16="http://schemas.microsoft.com/office/drawing/2014/main" id="{89AF1BCA-529E-4629-A5CA-ADD879E4AF1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9206" y="1267385"/>
              <a:ext cx="206310" cy="393126"/>
              <a:chOff x="7261" y="805"/>
              <a:chExt cx="127" cy="242"/>
            </a:xfrm>
          </p:grpSpPr>
          <p:sp>
            <p:nvSpPr>
              <p:cNvPr id="69" name="Freeform 197">
                <a:extLst>
                  <a:ext uri="{FF2B5EF4-FFF2-40B4-BE49-F238E27FC236}">
                    <a16:creationId xmlns:a16="http://schemas.microsoft.com/office/drawing/2014/main" id="{412FE4DC-E8E2-4E09-9380-AD560CE6A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0" name="Freeform 198">
                <a:extLst>
                  <a:ext uri="{FF2B5EF4-FFF2-40B4-BE49-F238E27FC236}">
                    <a16:creationId xmlns:a16="http://schemas.microsoft.com/office/drawing/2014/main" id="{954E213B-F48F-42FB-A606-92F9DA887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1" name="Freeform 199">
                <a:extLst>
                  <a:ext uri="{FF2B5EF4-FFF2-40B4-BE49-F238E27FC236}">
                    <a16:creationId xmlns:a16="http://schemas.microsoft.com/office/drawing/2014/main" id="{F281368C-140C-4EC7-B1BB-93FAF51D0D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2" name="Freeform 200">
                <a:extLst>
                  <a:ext uri="{FF2B5EF4-FFF2-40B4-BE49-F238E27FC236}">
                    <a16:creationId xmlns:a16="http://schemas.microsoft.com/office/drawing/2014/main" id="{78EE021F-8A7A-41CC-A04B-4311841FE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3" name="Oval 201">
                <a:extLst>
                  <a:ext uri="{FF2B5EF4-FFF2-40B4-BE49-F238E27FC236}">
                    <a16:creationId xmlns:a16="http://schemas.microsoft.com/office/drawing/2014/main" id="{2F055583-CFA5-4570-9875-4F0677680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4" name="Oval 202">
                <a:extLst>
                  <a:ext uri="{FF2B5EF4-FFF2-40B4-BE49-F238E27FC236}">
                    <a16:creationId xmlns:a16="http://schemas.microsoft.com/office/drawing/2014/main" id="{6362035E-FF17-434D-BA78-C7062DFEE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5" name="Oval 203">
                <a:extLst>
                  <a:ext uri="{FF2B5EF4-FFF2-40B4-BE49-F238E27FC236}">
                    <a16:creationId xmlns:a16="http://schemas.microsoft.com/office/drawing/2014/main" id="{08EEB177-DBCF-466F-9978-F021C6174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767E17D4-D3AF-4F0A-B22A-7C092AE723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3805" y="1356882"/>
              <a:ext cx="410873" cy="214135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C6290536-5883-4B71-A38E-9F6ABC1934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203" y="1325175"/>
              <a:ext cx="444074" cy="277547"/>
            </a:xfrm>
            <a:custGeom>
              <a:avLst/>
              <a:gdLst>
                <a:gd name="T0" fmla="*/ 208 w 208"/>
                <a:gd name="T1" fmla="*/ 54 h 130"/>
                <a:gd name="T2" fmla="*/ 208 w 208"/>
                <a:gd name="T3" fmla="*/ 130 h 130"/>
                <a:gd name="T4" fmla="*/ 0 w 208"/>
                <a:gd name="T5" fmla="*/ 130 h 130"/>
                <a:gd name="T6" fmla="*/ 0 w 208"/>
                <a:gd name="T7" fmla="*/ 54 h 130"/>
                <a:gd name="T8" fmla="*/ 40 w 208"/>
                <a:gd name="T9" fmla="*/ 24 h 130"/>
                <a:gd name="T10" fmla="*/ 40 w 208"/>
                <a:gd name="T11" fmla="*/ 54 h 130"/>
                <a:gd name="T12" fmla="*/ 85 w 208"/>
                <a:gd name="T13" fmla="*/ 24 h 130"/>
                <a:gd name="T14" fmla="*/ 85 w 208"/>
                <a:gd name="T15" fmla="*/ 54 h 130"/>
                <a:gd name="T16" fmla="*/ 208 w 208"/>
                <a:gd name="T17" fmla="*/ 54 h 130"/>
                <a:gd name="T18" fmla="*/ 163 w 208"/>
                <a:gd name="T19" fmla="*/ 54 h 130"/>
                <a:gd name="T20" fmla="*/ 153 w 208"/>
                <a:gd name="T21" fmla="*/ 0 h 130"/>
                <a:gd name="T22" fmla="*/ 144 w 208"/>
                <a:gd name="T23" fmla="*/ 0 h 130"/>
                <a:gd name="T24" fmla="*/ 136 w 208"/>
                <a:gd name="T25" fmla="*/ 54 h 130"/>
                <a:gd name="T26" fmla="*/ 200 w 208"/>
                <a:gd name="T27" fmla="*/ 54 h 130"/>
                <a:gd name="T28" fmla="*/ 189 w 208"/>
                <a:gd name="T29" fmla="*/ 0 h 130"/>
                <a:gd name="T30" fmla="*/ 180 w 208"/>
                <a:gd name="T31" fmla="*/ 0 h 130"/>
                <a:gd name="T32" fmla="*/ 171 w 208"/>
                <a:gd name="T33" fmla="*/ 54 h 130"/>
                <a:gd name="T34" fmla="*/ 30 w 208"/>
                <a:gd name="T35" fmla="*/ 77 h 130"/>
                <a:gd name="T36" fmla="*/ 19 w 208"/>
                <a:gd name="T37" fmla="*/ 77 h 130"/>
                <a:gd name="T38" fmla="*/ 19 w 208"/>
                <a:gd name="T39" fmla="*/ 88 h 130"/>
                <a:gd name="T40" fmla="*/ 30 w 208"/>
                <a:gd name="T41" fmla="*/ 88 h 130"/>
                <a:gd name="T42" fmla="*/ 30 w 208"/>
                <a:gd name="T43" fmla="*/ 77 h 130"/>
                <a:gd name="T44" fmla="*/ 69 w 208"/>
                <a:gd name="T45" fmla="*/ 77 h 130"/>
                <a:gd name="T46" fmla="*/ 59 w 208"/>
                <a:gd name="T47" fmla="*/ 77 h 130"/>
                <a:gd name="T48" fmla="*/ 59 w 208"/>
                <a:gd name="T49" fmla="*/ 88 h 130"/>
                <a:gd name="T50" fmla="*/ 69 w 208"/>
                <a:gd name="T51" fmla="*/ 88 h 130"/>
                <a:gd name="T52" fmla="*/ 69 w 208"/>
                <a:gd name="T53" fmla="*/ 77 h 130"/>
                <a:gd name="T54" fmla="*/ 109 w 208"/>
                <a:gd name="T55" fmla="*/ 77 h 130"/>
                <a:gd name="T56" fmla="*/ 99 w 208"/>
                <a:gd name="T57" fmla="*/ 77 h 130"/>
                <a:gd name="T58" fmla="*/ 99 w 208"/>
                <a:gd name="T59" fmla="*/ 88 h 130"/>
                <a:gd name="T60" fmla="*/ 109 w 208"/>
                <a:gd name="T61" fmla="*/ 88 h 130"/>
                <a:gd name="T62" fmla="*/ 109 w 208"/>
                <a:gd name="T63" fmla="*/ 77 h 130"/>
                <a:gd name="T64" fmla="*/ 149 w 208"/>
                <a:gd name="T65" fmla="*/ 77 h 130"/>
                <a:gd name="T66" fmla="*/ 139 w 208"/>
                <a:gd name="T67" fmla="*/ 77 h 130"/>
                <a:gd name="T68" fmla="*/ 139 w 208"/>
                <a:gd name="T69" fmla="*/ 88 h 130"/>
                <a:gd name="T70" fmla="*/ 149 w 208"/>
                <a:gd name="T71" fmla="*/ 88 h 130"/>
                <a:gd name="T72" fmla="*/ 149 w 208"/>
                <a:gd name="T73" fmla="*/ 77 h 130"/>
                <a:gd name="T74" fmla="*/ 189 w 208"/>
                <a:gd name="T75" fmla="*/ 77 h 130"/>
                <a:gd name="T76" fmla="*/ 179 w 208"/>
                <a:gd name="T77" fmla="*/ 77 h 130"/>
                <a:gd name="T78" fmla="*/ 179 w 208"/>
                <a:gd name="T79" fmla="*/ 88 h 130"/>
                <a:gd name="T80" fmla="*/ 189 w 208"/>
                <a:gd name="T81" fmla="*/ 88 h 130"/>
                <a:gd name="T82" fmla="*/ 189 w 208"/>
                <a:gd name="T83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130">
                  <a:moveTo>
                    <a:pt x="208" y="54"/>
                  </a:moveTo>
                  <a:lnTo>
                    <a:pt x="208" y="130"/>
                  </a:lnTo>
                  <a:lnTo>
                    <a:pt x="0" y="130"/>
                  </a:lnTo>
                  <a:lnTo>
                    <a:pt x="0" y="54"/>
                  </a:lnTo>
                  <a:lnTo>
                    <a:pt x="40" y="24"/>
                  </a:lnTo>
                  <a:lnTo>
                    <a:pt x="40" y="54"/>
                  </a:lnTo>
                  <a:lnTo>
                    <a:pt x="85" y="24"/>
                  </a:lnTo>
                  <a:lnTo>
                    <a:pt x="85" y="54"/>
                  </a:lnTo>
                  <a:lnTo>
                    <a:pt x="208" y="54"/>
                  </a:lnTo>
                  <a:moveTo>
                    <a:pt x="163" y="54"/>
                  </a:moveTo>
                  <a:lnTo>
                    <a:pt x="153" y="0"/>
                  </a:lnTo>
                  <a:lnTo>
                    <a:pt x="144" y="0"/>
                  </a:lnTo>
                  <a:lnTo>
                    <a:pt x="136" y="54"/>
                  </a:lnTo>
                  <a:moveTo>
                    <a:pt x="200" y="54"/>
                  </a:moveTo>
                  <a:lnTo>
                    <a:pt x="189" y="0"/>
                  </a:lnTo>
                  <a:lnTo>
                    <a:pt x="180" y="0"/>
                  </a:lnTo>
                  <a:lnTo>
                    <a:pt x="171" y="54"/>
                  </a:lnTo>
                  <a:moveTo>
                    <a:pt x="30" y="77"/>
                  </a:moveTo>
                  <a:lnTo>
                    <a:pt x="19" y="77"/>
                  </a:lnTo>
                  <a:lnTo>
                    <a:pt x="19" y="88"/>
                  </a:lnTo>
                  <a:lnTo>
                    <a:pt x="30" y="88"/>
                  </a:lnTo>
                  <a:lnTo>
                    <a:pt x="30" y="77"/>
                  </a:lnTo>
                  <a:moveTo>
                    <a:pt x="69" y="77"/>
                  </a:moveTo>
                  <a:lnTo>
                    <a:pt x="59" y="77"/>
                  </a:lnTo>
                  <a:lnTo>
                    <a:pt x="59" y="88"/>
                  </a:lnTo>
                  <a:lnTo>
                    <a:pt x="69" y="88"/>
                  </a:lnTo>
                  <a:lnTo>
                    <a:pt x="69" y="77"/>
                  </a:lnTo>
                  <a:moveTo>
                    <a:pt x="109" y="77"/>
                  </a:moveTo>
                  <a:lnTo>
                    <a:pt x="99" y="77"/>
                  </a:lnTo>
                  <a:lnTo>
                    <a:pt x="99" y="88"/>
                  </a:lnTo>
                  <a:lnTo>
                    <a:pt x="109" y="88"/>
                  </a:lnTo>
                  <a:lnTo>
                    <a:pt x="109" y="77"/>
                  </a:lnTo>
                  <a:moveTo>
                    <a:pt x="149" y="77"/>
                  </a:moveTo>
                  <a:lnTo>
                    <a:pt x="139" y="77"/>
                  </a:lnTo>
                  <a:lnTo>
                    <a:pt x="139" y="88"/>
                  </a:lnTo>
                  <a:lnTo>
                    <a:pt x="149" y="88"/>
                  </a:lnTo>
                  <a:lnTo>
                    <a:pt x="149" y="77"/>
                  </a:lnTo>
                  <a:moveTo>
                    <a:pt x="189" y="77"/>
                  </a:moveTo>
                  <a:lnTo>
                    <a:pt x="179" y="77"/>
                  </a:lnTo>
                  <a:lnTo>
                    <a:pt x="179" y="88"/>
                  </a:lnTo>
                  <a:lnTo>
                    <a:pt x="189" y="88"/>
                  </a:lnTo>
                  <a:lnTo>
                    <a:pt x="189" y="77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9" name="Group 8">
              <a:extLst>
                <a:ext uri="{FF2B5EF4-FFF2-40B4-BE49-F238E27FC236}">
                  <a16:creationId xmlns:a16="http://schemas.microsoft.com/office/drawing/2014/main" id="{023A2181-303E-490A-9E2D-F72B537ECF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00598" y="1308967"/>
              <a:ext cx="419900" cy="341169"/>
              <a:chOff x="5458" y="3157"/>
              <a:chExt cx="304" cy="247"/>
            </a:xfrm>
          </p:grpSpPr>
          <p:sp>
            <p:nvSpPr>
              <p:cNvPr id="67" name="Freeform 9">
                <a:extLst>
                  <a:ext uri="{FF2B5EF4-FFF2-40B4-BE49-F238E27FC236}">
                    <a16:creationId xmlns:a16="http://schemas.microsoft.com/office/drawing/2014/main" id="{05D6F651-0D65-472A-AE8D-B28E8949D1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21" y="3157"/>
                <a:ext cx="241" cy="247"/>
              </a:xfrm>
              <a:custGeom>
                <a:avLst/>
                <a:gdLst>
                  <a:gd name="T0" fmla="*/ 35 w 334"/>
                  <a:gd name="T1" fmla="*/ 160 h 341"/>
                  <a:gd name="T2" fmla="*/ 35 w 334"/>
                  <a:gd name="T3" fmla="*/ 61 h 341"/>
                  <a:gd name="T4" fmla="*/ 60 w 334"/>
                  <a:gd name="T5" fmla="*/ 36 h 341"/>
                  <a:gd name="T6" fmla="*/ 266 w 334"/>
                  <a:gd name="T7" fmla="*/ 36 h 341"/>
                  <a:gd name="T8" fmla="*/ 291 w 334"/>
                  <a:gd name="T9" fmla="*/ 61 h 341"/>
                  <a:gd name="T10" fmla="*/ 291 w 334"/>
                  <a:gd name="T11" fmla="*/ 273 h 341"/>
                  <a:gd name="T12" fmla="*/ 266 w 334"/>
                  <a:gd name="T13" fmla="*/ 298 h 341"/>
                  <a:gd name="T14" fmla="*/ 266 w 334"/>
                  <a:gd name="T15" fmla="*/ 298 h 341"/>
                  <a:gd name="T16" fmla="*/ 84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5 w 334"/>
                  <a:gd name="T35" fmla="*/ 0 h 341"/>
                  <a:gd name="T36" fmla="*/ 255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5 w 334"/>
                  <a:gd name="T59" fmla="*/ 78 h 341"/>
                  <a:gd name="T60" fmla="*/ 0 w 334"/>
                  <a:gd name="T61" fmla="*/ 78 h 341"/>
                  <a:gd name="T62" fmla="*/ 35 w 334"/>
                  <a:gd name="T63" fmla="*/ 121 h 341"/>
                  <a:gd name="T64" fmla="*/ 0 w 334"/>
                  <a:gd name="T65" fmla="*/ 121 h 341"/>
                  <a:gd name="T66" fmla="*/ 35 w 334"/>
                  <a:gd name="T67" fmla="*/ 163 h 341"/>
                  <a:gd name="T68" fmla="*/ 0 w 334"/>
                  <a:gd name="T69" fmla="*/ 163 h 341"/>
                  <a:gd name="T70" fmla="*/ 121 w 334"/>
                  <a:gd name="T71" fmla="*/ 298 h 341"/>
                  <a:gd name="T72" fmla="*/ 121 w 334"/>
                  <a:gd name="T73" fmla="*/ 341 h 341"/>
                  <a:gd name="T74" fmla="*/ 163 w 334"/>
                  <a:gd name="T75" fmla="*/ 341 h 341"/>
                  <a:gd name="T76" fmla="*/ 163 w 334"/>
                  <a:gd name="T77" fmla="*/ 298 h 341"/>
                  <a:gd name="T78" fmla="*/ 206 w 334"/>
                  <a:gd name="T79" fmla="*/ 298 h 341"/>
                  <a:gd name="T80" fmla="*/ 206 w 334"/>
                  <a:gd name="T81" fmla="*/ 341 h 341"/>
                  <a:gd name="T82" fmla="*/ 255 w 334"/>
                  <a:gd name="T83" fmla="*/ 298 h 341"/>
                  <a:gd name="T84" fmla="*/ 255 w 334"/>
                  <a:gd name="T85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341">
                    <a:moveTo>
                      <a:pt x="35" y="160"/>
                    </a:moveTo>
                    <a:cubicBezTo>
                      <a:pt x="35" y="65"/>
                      <a:pt x="35" y="61"/>
                      <a:pt x="35" y="61"/>
                    </a:cubicBezTo>
                    <a:cubicBezTo>
                      <a:pt x="35" y="45"/>
                      <a:pt x="48" y="36"/>
                      <a:pt x="60" y="36"/>
                    </a:cubicBezTo>
                    <a:cubicBezTo>
                      <a:pt x="266" y="36"/>
                      <a:pt x="266" y="36"/>
                      <a:pt x="266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6" y="298"/>
                    </a:cubicBezTo>
                    <a:cubicBezTo>
                      <a:pt x="266" y="298"/>
                      <a:pt x="266" y="298"/>
                      <a:pt x="266" y="298"/>
                    </a:cubicBezTo>
                    <a:cubicBezTo>
                      <a:pt x="161" y="298"/>
                      <a:pt x="110" y="298"/>
                      <a:pt x="84" y="298"/>
                    </a:cubicBezTo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5" y="0"/>
                    </a:moveTo>
                    <a:cubicBezTo>
                      <a:pt x="255" y="36"/>
                      <a:pt x="255" y="36"/>
                      <a:pt x="255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5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5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5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5" y="298"/>
                    </a:moveTo>
                    <a:cubicBezTo>
                      <a:pt x="255" y="341"/>
                      <a:pt x="255" y="341"/>
                      <a:pt x="255" y="341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8" name="Freeform 10">
                <a:extLst>
                  <a:ext uri="{FF2B5EF4-FFF2-40B4-BE49-F238E27FC236}">
                    <a16:creationId xmlns:a16="http://schemas.microsoft.com/office/drawing/2014/main" id="{647B4AA7-C2FE-45E4-ABB9-D701B578FF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8" y="3262"/>
                <a:ext cx="138" cy="141"/>
              </a:xfrm>
              <a:custGeom>
                <a:avLst/>
                <a:gdLst>
                  <a:gd name="T0" fmla="*/ 153 w 191"/>
                  <a:gd name="T1" fmla="*/ 171 h 195"/>
                  <a:gd name="T2" fmla="*/ 35 w 191"/>
                  <a:gd name="T3" fmla="*/ 171 h 195"/>
                  <a:gd name="T4" fmla="*/ 21 w 191"/>
                  <a:gd name="T5" fmla="*/ 156 h 195"/>
                  <a:gd name="T6" fmla="*/ 21 w 191"/>
                  <a:gd name="T7" fmla="*/ 35 h 195"/>
                  <a:gd name="T8" fmla="*/ 35 w 191"/>
                  <a:gd name="T9" fmla="*/ 20 h 195"/>
                  <a:gd name="T10" fmla="*/ 153 w 191"/>
                  <a:gd name="T11" fmla="*/ 20 h 195"/>
                  <a:gd name="T12" fmla="*/ 167 w 191"/>
                  <a:gd name="T13" fmla="*/ 35 h 195"/>
                  <a:gd name="T14" fmla="*/ 167 w 191"/>
                  <a:gd name="T15" fmla="*/ 156 h 195"/>
                  <a:gd name="T16" fmla="*/ 153 w 191"/>
                  <a:gd name="T17" fmla="*/ 171 h 195"/>
                  <a:gd name="T18" fmla="*/ 45 w 191"/>
                  <a:gd name="T19" fmla="*/ 20 h 195"/>
                  <a:gd name="T20" fmla="*/ 45 w 191"/>
                  <a:gd name="T21" fmla="*/ 0 h 195"/>
                  <a:gd name="T22" fmla="*/ 69 w 191"/>
                  <a:gd name="T23" fmla="*/ 20 h 195"/>
                  <a:gd name="T24" fmla="*/ 69 w 191"/>
                  <a:gd name="T25" fmla="*/ 0 h 195"/>
                  <a:gd name="T26" fmla="*/ 94 w 191"/>
                  <a:gd name="T27" fmla="*/ 0 h 195"/>
                  <a:gd name="T28" fmla="*/ 94 w 191"/>
                  <a:gd name="T29" fmla="*/ 20 h 195"/>
                  <a:gd name="T30" fmla="*/ 118 w 191"/>
                  <a:gd name="T31" fmla="*/ 0 h 195"/>
                  <a:gd name="T32" fmla="*/ 118 w 191"/>
                  <a:gd name="T33" fmla="*/ 20 h 195"/>
                  <a:gd name="T34" fmla="*/ 146 w 191"/>
                  <a:gd name="T35" fmla="*/ 0 h 195"/>
                  <a:gd name="T36" fmla="*/ 146 w 191"/>
                  <a:gd name="T37" fmla="*/ 20 h 195"/>
                  <a:gd name="T38" fmla="*/ 191 w 191"/>
                  <a:gd name="T39" fmla="*/ 45 h 195"/>
                  <a:gd name="T40" fmla="*/ 167 w 191"/>
                  <a:gd name="T41" fmla="*/ 45 h 195"/>
                  <a:gd name="T42" fmla="*/ 191 w 191"/>
                  <a:gd name="T43" fmla="*/ 69 h 195"/>
                  <a:gd name="T44" fmla="*/ 167 w 191"/>
                  <a:gd name="T45" fmla="*/ 69 h 195"/>
                  <a:gd name="T46" fmla="*/ 191 w 191"/>
                  <a:gd name="T47" fmla="*/ 93 h 195"/>
                  <a:gd name="T48" fmla="*/ 167 w 191"/>
                  <a:gd name="T49" fmla="*/ 93 h 195"/>
                  <a:gd name="T50" fmla="*/ 191 w 191"/>
                  <a:gd name="T51" fmla="*/ 122 h 195"/>
                  <a:gd name="T52" fmla="*/ 167 w 191"/>
                  <a:gd name="T53" fmla="*/ 122 h 195"/>
                  <a:gd name="T54" fmla="*/ 191 w 191"/>
                  <a:gd name="T55" fmla="*/ 146 h 195"/>
                  <a:gd name="T56" fmla="*/ 167 w 191"/>
                  <a:gd name="T57" fmla="*/ 146 h 195"/>
                  <a:gd name="T58" fmla="*/ 21 w 191"/>
                  <a:gd name="T59" fmla="*/ 45 h 195"/>
                  <a:gd name="T60" fmla="*/ 0 w 191"/>
                  <a:gd name="T61" fmla="*/ 45 h 195"/>
                  <a:gd name="T62" fmla="*/ 21 w 191"/>
                  <a:gd name="T63" fmla="*/ 69 h 195"/>
                  <a:gd name="T64" fmla="*/ 0 w 191"/>
                  <a:gd name="T65" fmla="*/ 69 h 195"/>
                  <a:gd name="T66" fmla="*/ 21 w 191"/>
                  <a:gd name="T67" fmla="*/ 93 h 195"/>
                  <a:gd name="T68" fmla="*/ 0 w 191"/>
                  <a:gd name="T69" fmla="*/ 93 h 195"/>
                  <a:gd name="T70" fmla="*/ 21 w 191"/>
                  <a:gd name="T71" fmla="*/ 122 h 195"/>
                  <a:gd name="T72" fmla="*/ 0 w 191"/>
                  <a:gd name="T73" fmla="*/ 122 h 195"/>
                  <a:gd name="T74" fmla="*/ 21 w 191"/>
                  <a:gd name="T75" fmla="*/ 146 h 195"/>
                  <a:gd name="T76" fmla="*/ 0 w 191"/>
                  <a:gd name="T77" fmla="*/ 146 h 195"/>
                  <a:gd name="T78" fmla="*/ 45 w 191"/>
                  <a:gd name="T79" fmla="*/ 171 h 195"/>
                  <a:gd name="T80" fmla="*/ 45 w 191"/>
                  <a:gd name="T81" fmla="*/ 195 h 195"/>
                  <a:gd name="T82" fmla="*/ 69 w 191"/>
                  <a:gd name="T83" fmla="*/ 171 h 195"/>
                  <a:gd name="T84" fmla="*/ 69 w 191"/>
                  <a:gd name="T85" fmla="*/ 195 h 195"/>
                  <a:gd name="T86" fmla="*/ 94 w 191"/>
                  <a:gd name="T87" fmla="*/ 195 h 195"/>
                  <a:gd name="T88" fmla="*/ 94 w 191"/>
                  <a:gd name="T89" fmla="*/ 171 h 195"/>
                  <a:gd name="T90" fmla="*/ 118 w 191"/>
                  <a:gd name="T91" fmla="*/ 171 h 195"/>
                  <a:gd name="T92" fmla="*/ 118 w 191"/>
                  <a:gd name="T93" fmla="*/ 195 h 195"/>
                  <a:gd name="T94" fmla="*/ 146 w 191"/>
                  <a:gd name="T95" fmla="*/ 171 h 195"/>
                  <a:gd name="T96" fmla="*/ 146 w 191"/>
                  <a:gd name="T9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195">
                    <a:moveTo>
                      <a:pt x="153" y="171"/>
                    </a:moveTo>
                    <a:cubicBezTo>
                      <a:pt x="35" y="171"/>
                      <a:pt x="35" y="171"/>
                      <a:pt x="35" y="171"/>
                    </a:cubicBezTo>
                    <a:cubicBezTo>
                      <a:pt x="28" y="171"/>
                      <a:pt x="21" y="163"/>
                      <a:pt x="21" y="156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26"/>
                      <a:pt x="28" y="20"/>
                      <a:pt x="35" y="20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62" y="20"/>
                      <a:pt x="167" y="26"/>
                      <a:pt x="167" y="35"/>
                    </a:cubicBezTo>
                    <a:cubicBezTo>
                      <a:pt x="167" y="156"/>
                      <a:pt x="167" y="156"/>
                      <a:pt x="167" y="156"/>
                    </a:cubicBezTo>
                    <a:cubicBezTo>
                      <a:pt x="167" y="163"/>
                      <a:pt x="162" y="171"/>
                      <a:pt x="153" y="171"/>
                    </a:cubicBezTo>
                    <a:close/>
                    <a:moveTo>
                      <a:pt x="45" y="20"/>
                    </a:moveTo>
                    <a:cubicBezTo>
                      <a:pt x="45" y="0"/>
                      <a:pt x="45" y="0"/>
                      <a:pt x="45" y="0"/>
                    </a:cubicBezTo>
                    <a:moveTo>
                      <a:pt x="69" y="20"/>
                    </a:moveTo>
                    <a:cubicBezTo>
                      <a:pt x="69" y="0"/>
                      <a:pt x="69" y="0"/>
                      <a:pt x="69" y="0"/>
                    </a:cubicBezTo>
                    <a:moveTo>
                      <a:pt x="94" y="0"/>
                    </a:moveTo>
                    <a:cubicBezTo>
                      <a:pt x="94" y="20"/>
                      <a:pt x="94" y="20"/>
                      <a:pt x="94" y="20"/>
                    </a:cubicBezTo>
                    <a:moveTo>
                      <a:pt x="118" y="0"/>
                    </a:moveTo>
                    <a:cubicBezTo>
                      <a:pt x="118" y="20"/>
                      <a:pt x="118" y="20"/>
                      <a:pt x="118" y="20"/>
                    </a:cubicBezTo>
                    <a:moveTo>
                      <a:pt x="146" y="0"/>
                    </a:moveTo>
                    <a:cubicBezTo>
                      <a:pt x="146" y="20"/>
                      <a:pt x="146" y="20"/>
                      <a:pt x="146" y="20"/>
                    </a:cubicBezTo>
                    <a:moveTo>
                      <a:pt x="191" y="45"/>
                    </a:moveTo>
                    <a:cubicBezTo>
                      <a:pt x="167" y="45"/>
                      <a:pt x="167" y="45"/>
                      <a:pt x="167" y="45"/>
                    </a:cubicBezTo>
                    <a:moveTo>
                      <a:pt x="191" y="69"/>
                    </a:moveTo>
                    <a:cubicBezTo>
                      <a:pt x="167" y="69"/>
                      <a:pt x="167" y="69"/>
                      <a:pt x="167" y="69"/>
                    </a:cubicBezTo>
                    <a:moveTo>
                      <a:pt x="191" y="93"/>
                    </a:moveTo>
                    <a:cubicBezTo>
                      <a:pt x="167" y="93"/>
                      <a:pt x="167" y="93"/>
                      <a:pt x="167" y="93"/>
                    </a:cubicBezTo>
                    <a:moveTo>
                      <a:pt x="191" y="122"/>
                    </a:moveTo>
                    <a:cubicBezTo>
                      <a:pt x="167" y="122"/>
                      <a:pt x="167" y="122"/>
                      <a:pt x="167" y="122"/>
                    </a:cubicBezTo>
                    <a:moveTo>
                      <a:pt x="191" y="146"/>
                    </a:moveTo>
                    <a:cubicBezTo>
                      <a:pt x="167" y="146"/>
                      <a:pt x="167" y="146"/>
                      <a:pt x="167" y="146"/>
                    </a:cubicBezTo>
                    <a:moveTo>
                      <a:pt x="21" y="45"/>
                    </a:moveTo>
                    <a:cubicBezTo>
                      <a:pt x="0" y="45"/>
                      <a:pt x="0" y="45"/>
                      <a:pt x="0" y="45"/>
                    </a:cubicBezTo>
                    <a:moveTo>
                      <a:pt x="21" y="69"/>
                    </a:moveTo>
                    <a:cubicBezTo>
                      <a:pt x="0" y="69"/>
                      <a:pt x="0" y="69"/>
                      <a:pt x="0" y="69"/>
                    </a:cubicBezTo>
                    <a:moveTo>
                      <a:pt x="21" y="93"/>
                    </a:moveTo>
                    <a:cubicBezTo>
                      <a:pt x="0" y="93"/>
                      <a:pt x="0" y="93"/>
                      <a:pt x="0" y="93"/>
                    </a:cubicBezTo>
                    <a:moveTo>
                      <a:pt x="21" y="122"/>
                    </a:moveTo>
                    <a:cubicBezTo>
                      <a:pt x="0" y="122"/>
                      <a:pt x="0" y="122"/>
                      <a:pt x="0" y="122"/>
                    </a:cubicBezTo>
                    <a:moveTo>
                      <a:pt x="21" y="146"/>
                    </a:moveTo>
                    <a:cubicBezTo>
                      <a:pt x="0" y="146"/>
                      <a:pt x="0" y="146"/>
                      <a:pt x="0" y="146"/>
                    </a:cubicBezTo>
                    <a:moveTo>
                      <a:pt x="45" y="171"/>
                    </a:moveTo>
                    <a:cubicBezTo>
                      <a:pt x="45" y="195"/>
                      <a:pt x="45" y="195"/>
                      <a:pt x="45" y="195"/>
                    </a:cubicBezTo>
                    <a:moveTo>
                      <a:pt x="69" y="171"/>
                    </a:moveTo>
                    <a:cubicBezTo>
                      <a:pt x="69" y="195"/>
                      <a:pt x="69" y="195"/>
                      <a:pt x="69" y="195"/>
                    </a:cubicBezTo>
                    <a:moveTo>
                      <a:pt x="94" y="195"/>
                    </a:moveTo>
                    <a:cubicBezTo>
                      <a:pt x="94" y="171"/>
                      <a:pt x="94" y="171"/>
                      <a:pt x="94" y="171"/>
                    </a:cubicBezTo>
                    <a:moveTo>
                      <a:pt x="118" y="171"/>
                    </a:moveTo>
                    <a:cubicBezTo>
                      <a:pt x="118" y="195"/>
                      <a:pt x="118" y="195"/>
                      <a:pt x="118" y="195"/>
                    </a:cubicBezTo>
                    <a:moveTo>
                      <a:pt x="146" y="171"/>
                    </a:moveTo>
                    <a:cubicBezTo>
                      <a:pt x="146" y="195"/>
                      <a:pt x="146" y="195"/>
                      <a:pt x="146" y="195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D825780-58CC-4E02-BF2E-8FE9085E9E24}"/>
                </a:ext>
              </a:extLst>
            </p:cNvPr>
            <p:cNvGrpSpPr/>
            <p:nvPr/>
          </p:nvGrpSpPr>
          <p:grpSpPr>
            <a:xfrm>
              <a:off x="8442679" y="1409745"/>
              <a:ext cx="404917" cy="236437"/>
              <a:chOff x="11030366" y="2382953"/>
              <a:chExt cx="397040" cy="231838"/>
            </a:xfrm>
          </p:grpSpPr>
          <p:sp>
            <p:nvSpPr>
              <p:cNvPr id="65" name="Freeform 77">
                <a:extLst>
                  <a:ext uri="{FF2B5EF4-FFF2-40B4-BE49-F238E27FC236}">
                    <a16:creationId xmlns:a16="http://schemas.microsoft.com/office/drawing/2014/main" id="{D9B87B16-2BA9-4298-A3C3-34D32234A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0366" y="2382953"/>
                <a:ext cx="397040" cy="231838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6" name="Freeform 78">
                <a:extLst>
                  <a:ext uri="{FF2B5EF4-FFF2-40B4-BE49-F238E27FC236}">
                    <a16:creationId xmlns:a16="http://schemas.microsoft.com/office/drawing/2014/main" id="{FDD4DA08-5015-4C38-BDB3-19A1B9A98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19168" y="2439871"/>
                <a:ext cx="19436" cy="20824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41" name="car" title="Icon of a car">
              <a:extLst>
                <a:ext uri="{FF2B5EF4-FFF2-40B4-BE49-F238E27FC236}">
                  <a16:creationId xmlns:a16="http://schemas.microsoft.com/office/drawing/2014/main" id="{3BDE22D3-2DD4-4E61-8425-38562BBBA86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45369" y="1331648"/>
              <a:ext cx="345306" cy="264602"/>
            </a:xfrm>
            <a:custGeom>
              <a:avLst/>
              <a:gdLst>
                <a:gd name="T0" fmla="*/ 349 w 360"/>
                <a:gd name="T1" fmla="*/ 148 h 276"/>
                <a:gd name="T2" fmla="*/ 349 w 360"/>
                <a:gd name="T3" fmla="*/ 252 h 276"/>
                <a:gd name="T4" fmla="*/ 14 w 360"/>
                <a:gd name="T5" fmla="*/ 252 h 276"/>
                <a:gd name="T6" fmla="*/ 14 w 360"/>
                <a:gd name="T7" fmla="*/ 149 h 276"/>
                <a:gd name="T8" fmla="*/ 51 w 360"/>
                <a:gd name="T9" fmla="*/ 43 h 276"/>
                <a:gd name="T10" fmla="*/ 94 w 360"/>
                <a:gd name="T11" fmla="*/ 0 h 276"/>
                <a:gd name="T12" fmla="*/ 268 w 360"/>
                <a:gd name="T13" fmla="*/ 0 h 276"/>
                <a:gd name="T14" fmla="*/ 311 w 360"/>
                <a:gd name="T15" fmla="*/ 43 h 276"/>
                <a:gd name="T16" fmla="*/ 349 w 360"/>
                <a:gd name="T17" fmla="*/ 148 h 276"/>
                <a:gd name="T18" fmla="*/ 77 w 360"/>
                <a:gd name="T19" fmla="*/ 174 h 276"/>
                <a:gd name="T20" fmla="*/ 91 w 360"/>
                <a:gd name="T21" fmla="*/ 160 h 276"/>
                <a:gd name="T22" fmla="*/ 77 w 360"/>
                <a:gd name="T23" fmla="*/ 145 h 276"/>
                <a:gd name="T24" fmla="*/ 63 w 360"/>
                <a:gd name="T25" fmla="*/ 160 h 276"/>
                <a:gd name="T26" fmla="*/ 77 w 360"/>
                <a:gd name="T27" fmla="*/ 174 h 276"/>
                <a:gd name="T28" fmla="*/ 14 w 360"/>
                <a:gd name="T29" fmla="*/ 252 h 276"/>
                <a:gd name="T30" fmla="*/ 14 w 360"/>
                <a:gd name="T31" fmla="*/ 260 h 276"/>
                <a:gd name="T32" fmla="*/ 30 w 360"/>
                <a:gd name="T33" fmla="*/ 276 h 276"/>
                <a:gd name="T34" fmla="*/ 50 w 360"/>
                <a:gd name="T35" fmla="*/ 276 h 276"/>
                <a:gd name="T36" fmla="*/ 67 w 360"/>
                <a:gd name="T37" fmla="*/ 260 h 276"/>
                <a:gd name="T38" fmla="*/ 67 w 360"/>
                <a:gd name="T39" fmla="*/ 252 h 276"/>
                <a:gd name="T40" fmla="*/ 295 w 360"/>
                <a:gd name="T41" fmla="*/ 252 h 276"/>
                <a:gd name="T42" fmla="*/ 295 w 360"/>
                <a:gd name="T43" fmla="*/ 260 h 276"/>
                <a:gd name="T44" fmla="*/ 312 w 360"/>
                <a:gd name="T45" fmla="*/ 276 h 276"/>
                <a:gd name="T46" fmla="*/ 332 w 360"/>
                <a:gd name="T47" fmla="*/ 276 h 276"/>
                <a:gd name="T48" fmla="*/ 349 w 360"/>
                <a:gd name="T49" fmla="*/ 260 h 276"/>
                <a:gd name="T50" fmla="*/ 349 w 360"/>
                <a:gd name="T51" fmla="*/ 252 h 276"/>
                <a:gd name="T52" fmla="*/ 283 w 360"/>
                <a:gd name="T53" fmla="*/ 174 h 276"/>
                <a:gd name="T54" fmla="*/ 297 w 360"/>
                <a:gd name="T55" fmla="*/ 160 h 276"/>
                <a:gd name="T56" fmla="*/ 283 w 360"/>
                <a:gd name="T57" fmla="*/ 145 h 276"/>
                <a:gd name="T58" fmla="*/ 268 w 360"/>
                <a:gd name="T59" fmla="*/ 160 h 276"/>
                <a:gd name="T60" fmla="*/ 283 w 360"/>
                <a:gd name="T61" fmla="*/ 174 h 276"/>
                <a:gd name="T62" fmla="*/ 245 w 360"/>
                <a:gd name="T63" fmla="*/ 252 h 276"/>
                <a:gd name="T64" fmla="*/ 245 w 360"/>
                <a:gd name="T65" fmla="*/ 222 h 276"/>
                <a:gd name="T66" fmla="*/ 229 w 360"/>
                <a:gd name="T67" fmla="*/ 197 h 276"/>
                <a:gd name="T68" fmla="*/ 133 w 360"/>
                <a:gd name="T69" fmla="*/ 197 h 276"/>
                <a:gd name="T70" fmla="*/ 117 w 360"/>
                <a:gd name="T71" fmla="*/ 222 h 276"/>
                <a:gd name="T72" fmla="*/ 117 w 360"/>
                <a:gd name="T73" fmla="*/ 252 h 276"/>
                <a:gd name="T74" fmla="*/ 0 w 360"/>
                <a:gd name="T75" fmla="*/ 75 h 276"/>
                <a:gd name="T76" fmla="*/ 16 w 360"/>
                <a:gd name="T77" fmla="*/ 75 h 276"/>
                <a:gd name="T78" fmla="*/ 32 w 360"/>
                <a:gd name="T79" fmla="*/ 96 h 276"/>
                <a:gd name="T80" fmla="*/ 330 w 360"/>
                <a:gd name="T81" fmla="*/ 96 h 276"/>
                <a:gd name="T82" fmla="*/ 345 w 360"/>
                <a:gd name="T83" fmla="*/ 75 h 276"/>
                <a:gd name="T84" fmla="*/ 360 w 360"/>
                <a:gd name="T85" fmla="*/ 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276">
                  <a:moveTo>
                    <a:pt x="349" y="148"/>
                  </a:moveTo>
                  <a:cubicBezTo>
                    <a:pt x="349" y="252"/>
                    <a:pt x="349" y="252"/>
                    <a:pt x="349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9" y="19"/>
                    <a:pt x="70" y="0"/>
                    <a:pt x="9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2" y="0"/>
                    <a:pt x="304" y="19"/>
                    <a:pt x="311" y="43"/>
                  </a:cubicBezTo>
                  <a:lnTo>
                    <a:pt x="349" y="148"/>
                  </a:lnTo>
                  <a:close/>
                  <a:moveTo>
                    <a:pt x="77" y="174"/>
                  </a:moveTo>
                  <a:cubicBezTo>
                    <a:pt x="85" y="174"/>
                    <a:pt x="91" y="167"/>
                    <a:pt x="91" y="160"/>
                  </a:cubicBezTo>
                  <a:cubicBezTo>
                    <a:pt x="91" y="152"/>
                    <a:pt x="85" y="145"/>
                    <a:pt x="77" y="145"/>
                  </a:cubicBezTo>
                  <a:cubicBezTo>
                    <a:pt x="69" y="145"/>
                    <a:pt x="63" y="152"/>
                    <a:pt x="63" y="160"/>
                  </a:cubicBezTo>
                  <a:cubicBezTo>
                    <a:pt x="63" y="167"/>
                    <a:pt x="69" y="174"/>
                    <a:pt x="77" y="174"/>
                  </a:cubicBezTo>
                  <a:close/>
                  <a:moveTo>
                    <a:pt x="14" y="252"/>
                  </a:moveTo>
                  <a:cubicBezTo>
                    <a:pt x="14" y="260"/>
                    <a:pt x="14" y="260"/>
                    <a:pt x="14" y="260"/>
                  </a:cubicBezTo>
                  <a:cubicBezTo>
                    <a:pt x="14" y="269"/>
                    <a:pt x="21" y="276"/>
                    <a:pt x="3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9" y="276"/>
                    <a:pt x="67" y="269"/>
                    <a:pt x="67" y="260"/>
                  </a:cubicBezTo>
                  <a:cubicBezTo>
                    <a:pt x="67" y="252"/>
                    <a:pt x="67" y="252"/>
                    <a:pt x="67" y="252"/>
                  </a:cubicBezTo>
                  <a:moveTo>
                    <a:pt x="295" y="252"/>
                  </a:moveTo>
                  <a:cubicBezTo>
                    <a:pt x="295" y="260"/>
                    <a:pt x="295" y="260"/>
                    <a:pt x="295" y="260"/>
                  </a:cubicBezTo>
                  <a:cubicBezTo>
                    <a:pt x="295" y="269"/>
                    <a:pt x="303" y="276"/>
                    <a:pt x="312" y="276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41" y="276"/>
                    <a:pt x="349" y="269"/>
                    <a:pt x="349" y="260"/>
                  </a:cubicBezTo>
                  <a:cubicBezTo>
                    <a:pt x="349" y="252"/>
                    <a:pt x="349" y="252"/>
                    <a:pt x="349" y="252"/>
                  </a:cubicBezTo>
                  <a:moveTo>
                    <a:pt x="283" y="174"/>
                  </a:moveTo>
                  <a:cubicBezTo>
                    <a:pt x="290" y="174"/>
                    <a:pt x="297" y="167"/>
                    <a:pt x="297" y="160"/>
                  </a:cubicBezTo>
                  <a:cubicBezTo>
                    <a:pt x="297" y="152"/>
                    <a:pt x="290" y="145"/>
                    <a:pt x="283" y="145"/>
                  </a:cubicBezTo>
                  <a:cubicBezTo>
                    <a:pt x="275" y="145"/>
                    <a:pt x="268" y="152"/>
                    <a:pt x="268" y="160"/>
                  </a:cubicBezTo>
                  <a:cubicBezTo>
                    <a:pt x="268" y="167"/>
                    <a:pt x="275" y="174"/>
                    <a:pt x="283" y="174"/>
                  </a:cubicBezTo>
                  <a:close/>
                  <a:moveTo>
                    <a:pt x="245" y="252"/>
                  </a:moveTo>
                  <a:cubicBezTo>
                    <a:pt x="245" y="222"/>
                    <a:pt x="245" y="222"/>
                    <a:pt x="245" y="222"/>
                  </a:cubicBezTo>
                  <a:cubicBezTo>
                    <a:pt x="229" y="197"/>
                    <a:pt x="229" y="197"/>
                    <a:pt x="229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7" y="252"/>
                    <a:pt x="117" y="252"/>
                    <a:pt x="117" y="252"/>
                  </a:cubicBezTo>
                  <a:moveTo>
                    <a:pt x="0" y="75"/>
                  </a:moveTo>
                  <a:cubicBezTo>
                    <a:pt x="16" y="75"/>
                    <a:pt x="16" y="75"/>
                    <a:pt x="16" y="75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60" y="75"/>
                    <a:pt x="360" y="75"/>
                    <a:pt x="360" y="75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7EE4485-3D65-4377-AADD-7759459C9BF6}"/>
                </a:ext>
              </a:extLst>
            </p:cNvPr>
            <p:cNvGrpSpPr/>
            <p:nvPr/>
          </p:nvGrpSpPr>
          <p:grpSpPr>
            <a:xfrm>
              <a:off x="5630044" y="1291307"/>
              <a:ext cx="510527" cy="321077"/>
              <a:chOff x="5955969" y="1176009"/>
              <a:chExt cx="285776" cy="179728"/>
            </a:xfrm>
            <a:noFill/>
          </p:grpSpPr>
          <p:sp>
            <p:nvSpPr>
              <p:cNvPr id="62" name="mobility">
                <a:extLst>
                  <a:ext uri="{FF2B5EF4-FFF2-40B4-BE49-F238E27FC236}">
                    <a16:creationId xmlns:a16="http://schemas.microsoft.com/office/drawing/2014/main" id="{E0A345DA-6EEB-4733-B5B2-A7B1C39146D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66453" y="1176009"/>
                <a:ext cx="175292" cy="179728"/>
              </a:xfrm>
              <a:custGeom>
                <a:avLst/>
                <a:gdLst>
                  <a:gd name="T0" fmla="*/ 152 w 237"/>
                  <a:gd name="T1" fmla="*/ 141 h 243"/>
                  <a:gd name="T2" fmla="*/ 0 w 237"/>
                  <a:gd name="T3" fmla="*/ 141 h 243"/>
                  <a:gd name="T4" fmla="*/ 0 w 237"/>
                  <a:gd name="T5" fmla="*/ 0 h 243"/>
                  <a:gd name="T6" fmla="*/ 188 w 237"/>
                  <a:gd name="T7" fmla="*/ 0 h 243"/>
                  <a:gd name="T8" fmla="*/ 188 w 237"/>
                  <a:gd name="T9" fmla="*/ 102 h 243"/>
                  <a:gd name="T10" fmla="*/ 90 w 237"/>
                  <a:gd name="T11" fmla="*/ 116 h 243"/>
                  <a:gd name="T12" fmla="*/ 102 w 237"/>
                  <a:gd name="T13" fmla="*/ 116 h 243"/>
                  <a:gd name="T14" fmla="*/ 152 w 237"/>
                  <a:gd name="T15" fmla="*/ 120 h 243"/>
                  <a:gd name="T16" fmla="*/ 237 w 237"/>
                  <a:gd name="T17" fmla="*/ 120 h 243"/>
                  <a:gd name="T18" fmla="*/ 152 w 237"/>
                  <a:gd name="T19" fmla="*/ 205 h 243"/>
                  <a:gd name="T20" fmla="*/ 237 w 237"/>
                  <a:gd name="T21" fmla="*/ 205 h 243"/>
                  <a:gd name="T22" fmla="*/ 189 w 237"/>
                  <a:gd name="T23" fmla="*/ 225 h 243"/>
                  <a:gd name="T24" fmla="*/ 200 w 237"/>
                  <a:gd name="T25" fmla="*/ 225 h 243"/>
                  <a:gd name="T26" fmla="*/ 237 w 237"/>
                  <a:gd name="T27" fmla="*/ 170 h 243"/>
                  <a:gd name="T28" fmla="*/ 237 w 237"/>
                  <a:gd name="T29" fmla="*/ 102 h 243"/>
                  <a:gd name="T30" fmla="*/ 152 w 237"/>
                  <a:gd name="T31" fmla="*/ 102 h 243"/>
                  <a:gd name="T32" fmla="*/ 152 w 237"/>
                  <a:gd name="T33" fmla="*/ 243 h 243"/>
                  <a:gd name="T34" fmla="*/ 237 w 237"/>
                  <a:gd name="T35" fmla="*/ 243 h 243"/>
                  <a:gd name="T36" fmla="*/ 237 w 237"/>
                  <a:gd name="T37" fmla="*/ 17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43">
                    <a:moveTo>
                      <a:pt x="152" y="141"/>
                    </a:moveTo>
                    <a:lnTo>
                      <a:pt x="0" y="141"/>
                    </a:lnTo>
                    <a:lnTo>
                      <a:pt x="0" y="0"/>
                    </a:lnTo>
                    <a:lnTo>
                      <a:pt x="188" y="0"/>
                    </a:lnTo>
                    <a:lnTo>
                      <a:pt x="188" y="102"/>
                    </a:lnTo>
                    <a:moveTo>
                      <a:pt x="90" y="116"/>
                    </a:moveTo>
                    <a:lnTo>
                      <a:pt x="102" y="116"/>
                    </a:lnTo>
                    <a:moveTo>
                      <a:pt x="152" y="120"/>
                    </a:moveTo>
                    <a:lnTo>
                      <a:pt x="237" y="120"/>
                    </a:lnTo>
                    <a:moveTo>
                      <a:pt x="152" y="205"/>
                    </a:moveTo>
                    <a:lnTo>
                      <a:pt x="237" y="205"/>
                    </a:lnTo>
                    <a:moveTo>
                      <a:pt x="189" y="225"/>
                    </a:moveTo>
                    <a:lnTo>
                      <a:pt x="200" y="225"/>
                    </a:lnTo>
                    <a:moveTo>
                      <a:pt x="237" y="170"/>
                    </a:moveTo>
                    <a:lnTo>
                      <a:pt x="237" y="102"/>
                    </a:lnTo>
                    <a:lnTo>
                      <a:pt x="152" y="102"/>
                    </a:lnTo>
                    <a:lnTo>
                      <a:pt x="152" y="243"/>
                    </a:lnTo>
                    <a:lnTo>
                      <a:pt x="237" y="243"/>
                    </a:lnTo>
                    <a:lnTo>
                      <a:pt x="237" y="170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0CCDB4-6226-4A7C-8682-E8DFC3293E40}"/>
                  </a:ext>
                </a:extLst>
              </p:cNvPr>
              <p:cNvSpPr/>
              <p:nvPr/>
            </p:nvSpPr>
            <p:spPr bwMode="auto">
              <a:xfrm>
                <a:off x="6039077" y="1238860"/>
                <a:ext cx="74330" cy="68334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 err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4" name="laptop">
                <a:extLst>
                  <a:ext uri="{FF2B5EF4-FFF2-40B4-BE49-F238E27FC236}">
                    <a16:creationId xmlns:a16="http://schemas.microsoft.com/office/drawing/2014/main" id="{984C545D-2ADD-4003-8819-50F9ECB578D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955969" y="1241246"/>
                <a:ext cx="190085" cy="113163"/>
              </a:xfrm>
              <a:custGeom>
                <a:avLst/>
                <a:gdLst>
                  <a:gd name="T0" fmla="*/ 212 w 257"/>
                  <a:gd name="T1" fmla="*/ 107 h 153"/>
                  <a:gd name="T2" fmla="*/ 43 w 257"/>
                  <a:gd name="T3" fmla="*/ 107 h 153"/>
                  <a:gd name="T4" fmla="*/ 43 w 257"/>
                  <a:gd name="T5" fmla="*/ 0 h 153"/>
                  <a:gd name="T6" fmla="*/ 212 w 257"/>
                  <a:gd name="T7" fmla="*/ 0 h 153"/>
                  <a:gd name="T8" fmla="*/ 212 w 257"/>
                  <a:gd name="T9" fmla="*/ 107 h 153"/>
                  <a:gd name="T10" fmla="*/ 43 w 257"/>
                  <a:gd name="T11" fmla="*/ 107 h 153"/>
                  <a:gd name="T12" fmla="*/ 0 w 257"/>
                  <a:gd name="T13" fmla="*/ 153 h 153"/>
                  <a:gd name="T14" fmla="*/ 257 w 257"/>
                  <a:gd name="T15" fmla="*/ 153 h 153"/>
                  <a:gd name="T16" fmla="*/ 212 w 257"/>
                  <a:gd name="T17" fmla="*/ 10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153">
                    <a:moveTo>
                      <a:pt x="212" y="107"/>
                    </a:moveTo>
                    <a:lnTo>
                      <a:pt x="43" y="107"/>
                    </a:lnTo>
                    <a:lnTo>
                      <a:pt x="43" y="0"/>
                    </a:lnTo>
                    <a:lnTo>
                      <a:pt x="212" y="0"/>
                    </a:lnTo>
                    <a:lnTo>
                      <a:pt x="212" y="107"/>
                    </a:lnTo>
                    <a:moveTo>
                      <a:pt x="43" y="107"/>
                    </a:moveTo>
                    <a:lnTo>
                      <a:pt x="0" y="153"/>
                    </a:lnTo>
                    <a:lnTo>
                      <a:pt x="257" y="153"/>
                    </a:lnTo>
                    <a:lnTo>
                      <a:pt x="212" y="107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599FAB9-0285-4B08-A3E7-87E07254E446}"/>
                </a:ext>
              </a:extLst>
            </p:cNvPr>
            <p:cNvGrpSpPr/>
            <p:nvPr/>
          </p:nvGrpSpPr>
          <p:grpSpPr>
            <a:xfrm>
              <a:off x="9136007" y="1277412"/>
              <a:ext cx="142057" cy="404276"/>
              <a:chOff x="4990745" y="2685821"/>
              <a:chExt cx="144221" cy="410434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1C96C3A5-3DD5-4268-B7DE-B02D719D8D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398" y="2802730"/>
                <a:ext cx="122914" cy="293525"/>
              </a:xfrm>
              <a:custGeom>
                <a:avLst/>
                <a:gdLst>
                  <a:gd name="T0" fmla="*/ 470 w 540"/>
                  <a:gd name="T1" fmla="*/ 84 h 1296"/>
                  <a:gd name="T2" fmla="*/ 266 w 540"/>
                  <a:gd name="T3" fmla="*/ 154 h 1296"/>
                  <a:gd name="T4" fmla="*/ 62 w 540"/>
                  <a:gd name="T5" fmla="*/ 84 h 1296"/>
                  <a:gd name="T6" fmla="*/ 266 w 540"/>
                  <a:gd name="T7" fmla="*/ 14 h 1296"/>
                  <a:gd name="T8" fmla="*/ 470 w 540"/>
                  <a:gd name="T9" fmla="*/ 84 h 1296"/>
                  <a:gd name="T10" fmla="*/ 266 w 540"/>
                  <a:gd name="T11" fmla="*/ 0 h 1296"/>
                  <a:gd name="T12" fmla="*/ 36 w 540"/>
                  <a:gd name="T13" fmla="*/ 82 h 1296"/>
                  <a:gd name="T14" fmla="*/ 266 w 540"/>
                  <a:gd name="T15" fmla="*/ 164 h 1296"/>
                  <a:gd name="T16" fmla="*/ 496 w 540"/>
                  <a:gd name="T17" fmla="*/ 82 h 1296"/>
                  <a:gd name="T18" fmla="*/ 266 w 540"/>
                  <a:gd name="T19" fmla="*/ 0 h 1296"/>
                  <a:gd name="T20" fmla="*/ 36 w 540"/>
                  <a:gd name="T21" fmla="*/ 80 h 1296"/>
                  <a:gd name="T22" fmla="*/ 36 w 540"/>
                  <a:gd name="T23" fmla="*/ 708 h 1296"/>
                  <a:gd name="T24" fmla="*/ 0 w 540"/>
                  <a:gd name="T25" fmla="*/ 1170 h 1296"/>
                  <a:gd name="T26" fmla="*/ 270 w 540"/>
                  <a:gd name="T27" fmla="*/ 1296 h 1296"/>
                  <a:gd name="T28" fmla="*/ 540 w 540"/>
                  <a:gd name="T29" fmla="*/ 1170 h 1296"/>
                  <a:gd name="T30" fmla="*/ 504 w 540"/>
                  <a:gd name="T31" fmla="*/ 652 h 1296"/>
                  <a:gd name="T32" fmla="*/ 496 w 540"/>
                  <a:gd name="T33" fmla="*/ 80 h 1296"/>
                  <a:gd name="T34" fmla="*/ 10 w 540"/>
                  <a:gd name="T35" fmla="*/ 1040 h 1296"/>
                  <a:gd name="T36" fmla="*/ 267 w 540"/>
                  <a:gd name="T37" fmla="*/ 1164 h 1296"/>
                  <a:gd name="T38" fmla="*/ 524 w 540"/>
                  <a:gd name="T39" fmla="*/ 1040 h 1296"/>
                  <a:gd name="T40" fmla="*/ 38 w 540"/>
                  <a:gd name="T41" fmla="*/ 164 h 1296"/>
                  <a:gd name="T42" fmla="*/ 267 w 540"/>
                  <a:gd name="T43" fmla="*/ 250 h 1296"/>
                  <a:gd name="T44" fmla="*/ 496 w 540"/>
                  <a:gd name="T45" fmla="*/ 16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0" h="1296">
                    <a:moveTo>
                      <a:pt x="470" y="84"/>
                    </a:moveTo>
                    <a:cubicBezTo>
                      <a:pt x="470" y="123"/>
                      <a:pt x="379" y="154"/>
                      <a:pt x="266" y="154"/>
                    </a:cubicBezTo>
                    <a:cubicBezTo>
                      <a:pt x="153" y="154"/>
                      <a:pt x="62" y="123"/>
                      <a:pt x="62" y="84"/>
                    </a:cubicBezTo>
                    <a:cubicBezTo>
                      <a:pt x="62" y="45"/>
                      <a:pt x="153" y="14"/>
                      <a:pt x="266" y="14"/>
                    </a:cubicBezTo>
                    <a:cubicBezTo>
                      <a:pt x="379" y="14"/>
                      <a:pt x="470" y="45"/>
                      <a:pt x="470" y="84"/>
                    </a:cubicBezTo>
                    <a:close/>
                    <a:moveTo>
                      <a:pt x="266" y="0"/>
                    </a:moveTo>
                    <a:cubicBezTo>
                      <a:pt x="139" y="0"/>
                      <a:pt x="36" y="37"/>
                      <a:pt x="36" y="82"/>
                    </a:cubicBezTo>
                    <a:cubicBezTo>
                      <a:pt x="36" y="127"/>
                      <a:pt x="139" y="164"/>
                      <a:pt x="266" y="164"/>
                    </a:cubicBezTo>
                    <a:cubicBezTo>
                      <a:pt x="393" y="164"/>
                      <a:pt x="496" y="127"/>
                      <a:pt x="496" y="82"/>
                    </a:cubicBezTo>
                    <a:cubicBezTo>
                      <a:pt x="496" y="37"/>
                      <a:pt x="393" y="0"/>
                      <a:pt x="266" y="0"/>
                    </a:cubicBezTo>
                    <a:close/>
                    <a:moveTo>
                      <a:pt x="36" y="80"/>
                    </a:moveTo>
                    <a:cubicBezTo>
                      <a:pt x="36" y="80"/>
                      <a:pt x="40" y="640"/>
                      <a:pt x="36" y="708"/>
                    </a:cubicBezTo>
                    <a:cubicBezTo>
                      <a:pt x="32" y="776"/>
                      <a:pt x="0" y="1170"/>
                      <a:pt x="0" y="1170"/>
                    </a:cubicBezTo>
                    <a:cubicBezTo>
                      <a:pt x="0" y="1240"/>
                      <a:pt x="121" y="1296"/>
                      <a:pt x="270" y="1296"/>
                    </a:cubicBezTo>
                    <a:cubicBezTo>
                      <a:pt x="419" y="1296"/>
                      <a:pt x="540" y="1240"/>
                      <a:pt x="540" y="1170"/>
                    </a:cubicBezTo>
                    <a:cubicBezTo>
                      <a:pt x="540" y="1170"/>
                      <a:pt x="504" y="748"/>
                      <a:pt x="504" y="652"/>
                    </a:cubicBezTo>
                    <a:cubicBezTo>
                      <a:pt x="504" y="556"/>
                      <a:pt x="496" y="80"/>
                      <a:pt x="496" y="80"/>
                    </a:cubicBezTo>
                    <a:moveTo>
                      <a:pt x="10" y="1040"/>
                    </a:moveTo>
                    <a:cubicBezTo>
                      <a:pt x="10" y="1108"/>
                      <a:pt x="125" y="1164"/>
                      <a:pt x="267" y="1164"/>
                    </a:cubicBezTo>
                    <a:cubicBezTo>
                      <a:pt x="409" y="1164"/>
                      <a:pt x="524" y="1108"/>
                      <a:pt x="524" y="1040"/>
                    </a:cubicBezTo>
                    <a:moveTo>
                      <a:pt x="38" y="164"/>
                    </a:moveTo>
                    <a:cubicBezTo>
                      <a:pt x="38" y="211"/>
                      <a:pt x="141" y="250"/>
                      <a:pt x="267" y="250"/>
                    </a:cubicBezTo>
                    <a:cubicBezTo>
                      <a:pt x="393" y="250"/>
                      <a:pt x="496" y="211"/>
                      <a:pt x="496" y="164"/>
                    </a:cubicBezTo>
                  </a:path>
                </a:pathLst>
              </a:custGeom>
              <a:noFill/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4658" tIns="99726" rIns="124658" bIns="997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63557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1054D1F-CD82-4AB9-9329-C69C738A0C19}"/>
                  </a:ext>
                </a:extLst>
              </p:cNvPr>
              <p:cNvGrpSpPr/>
              <p:nvPr/>
            </p:nvGrpSpPr>
            <p:grpSpPr>
              <a:xfrm rot="16200000">
                <a:off x="5024487" y="2652079"/>
                <a:ext cx="76737" cy="144221"/>
                <a:chOff x="2866921" y="3947319"/>
                <a:chExt cx="103684" cy="194866"/>
              </a:xfrm>
            </p:grpSpPr>
            <p:sp>
              <p:nvSpPr>
                <p:cNvPr id="60" name="Oval 5">
                  <a:extLst>
                    <a:ext uri="{FF2B5EF4-FFF2-40B4-BE49-F238E27FC236}">
                      <a16:creationId xmlns:a16="http://schemas.microsoft.com/office/drawing/2014/main" id="{85874658-7164-4713-B739-D53F85572028}"/>
                    </a:ext>
                  </a:extLst>
                </p:cNvPr>
                <p:cNvSpPr/>
                <p:nvPr/>
              </p:nvSpPr>
              <p:spPr bwMode="auto">
                <a:xfrm>
                  <a:off x="2904207" y="3947319"/>
                  <a:ext cx="66398" cy="194866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5">
                  <a:extLst>
                    <a:ext uri="{FF2B5EF4-FFF2-40B4-BE49-F238E27FC236}">
                      <a16:creationId xmlns:a16="http://schemas.microsoft.com/office/drawing/2014/main" id="{63E01F28-91BF-47D3-8C1E-1AC49762AAB1}"/>
                    </a:ext>
                  </a:extLst>
                </p:cNvPr>
                <p:cNvSpPr/>
                <p:nvPr/>
              </p:nvSpPr>
              <p:spPr bwMode="auto">
                <a:xfrm>
                  <a:off x="2866921" y="3977662"/>
                  <a:ext cx="45720" cy="134180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4" name="Group 4">
              <a:extLst>
                <a:ext uri="{FF2B5EF4-FFF2-40B4-BE49-F238E27FC236}">
                  <a16:creationId xmlns:a16="http://schemas.microsoft.com/office/drawing/2014/main" id="{77365129-8947-43FA-950E-A7252247C07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45602" y="1371963"/>
              <a:ext cx="408667" cy="251486"/>
              <a:chOff x="5597" y="3096"/>
              <a:chExt cx="546" cy="336"/>
            </a:xfrm>
          </p:grpSpPr>
          <p:sp>
            <p:nvSpPr>
              <p:cNvPr id="46" name="Rectangle 5">
                <a:extLst>
                  <a:ext uri="{FF2B5EF4-FFF2-40B4-BE49-F238E27FC236}">
                    <a16:creationId xmlns:a16="http://schemas.microsoft.com/office/drawing/2014/main" id="{0856E9AE-C076-4A07-BFAE-DAD709E65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94BE4BB1-1ABD-4FCA-B81F-3C7CC1B13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337"/>
                <a:ext cx="80" cy="95"/>
              </a:xfrm>
              <a:custGeom>
                <a:avLst/>
                <a:gdLst>
                  <a:gd name="T0" fmla="*/ 80 w 80"/>
                  <a:gd name="T1" fmla="*/ 0 h 95"/>
                  <a:gd name="T2" fmla="*/ 80 w 80"/>
                  <a:gd name="T3" fmla="*/ 26 h 95"/>
                  <a:gd name="T4" fmla="*/ 0 w 80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5">
                    <a:moveTo>
                      <a:pt x="80" y="0"/>
                    </a:moveTo>
                    <a:lnTo>
                      <a:pt x="80" y="26"/>
                    </a:lnTo>
                    <a:lnTo>
                      <a:pt x="0" y="95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785646EC-1607-4E37-9FDF-DB887AF99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09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80 w 80"/>
                  <a:gd name="T3" fmla="*/ 74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80" y="74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9" name="Line 8">
                <a:extLst>
                  <a:ext uri="{FF2B5EF4-FFF2-40B4-BE49-F238E27FC236}">
                    <a16:creationId xmlns:a16="http://schemas.microsoft.com/office/drawing/2014/main" id="{98E4C180-6192-4477-97F8-3CD3CB400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0" name="Line 9">
                <a:extLst>
                  <a:ext uri="{FF2B5EF4-FFF2-40B4-BE49-F238E27FC236}">
                    <a16:creationId xmlns:a16="http://schemas.microsoft.com/office/drawing/2014/main" id="{A1D92243-25FD-4930-B00F-2A262C07F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1" name="Rectangle 10">
                <a:extLst>
                  <a:ext uri="{FF2B5EF4-FFF2-40B4-BE49-F238E27FC236}">
                    <a16:creationId xmlns:a16="http://schemas.microsoft.com/office/drawing/2014/main" id="{52E890F6-BC3E-441E-938B-EEAF449F5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4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2" name="Freeform 11">
                <a:extLst>
                  <a:ext uri="{FF2B5EF4-FFF2-40B4-BE49-F238E27FC236}">
                    <a16:creationId xmlns:a16="http://schemas.microsoft.com/office/drawing/2014/main" id="{0C39B470-D9D5-4E26-9D2D-976C6E968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33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0 w 80"/>
                  <a:gd name="T3" fmla="*/ 27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0" y="27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3" name="Freeform 12">
                <a:extLst>
                  <a:ext uri="{FF2B5EF4-FFF2-40B4-BE49-F238E27FC236}">
                    <a16:creationId xmlns:a16="http://schemas.microsoft.com/office/drawing/2014/main" id="{4F34BDB6-79F2-4CF1-A01D-2606FE400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096"/>
                <a:ext cx="80" cy="94"/>
              </a:xfrm>
              <a:custGeom>
                <a:avLst/>
                <a:gdLst>
                  <a:gd name="T0" fmla="*/ 80 w 80"/>
                  <a:gd name="T1" fmla="*/ 0 h 94"/>
                  <a:gd name="T2" fmla="*/ 0 w 80"/>
                  <a:gd name="T3" fmla="*/ 74 h 94"/>
                  <a:gd name="T4" fmla="*/ 0 w 80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4">
                    <a:moveTo>
                      <a:pt x="80" y="0"/>
                    </a:moveTo>
                    <a:lnTo>
                      <a:pt x="0" y="74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4" name="Line 13">
                <a:extLst>
                  <a:ext uri="{FF2B5EF4-FFF2-40B4-BE49-F238E27FC236}">
                    <a16:creationId xmlns:a16="http://schemas.microsoft.com/office/drawing/2014/main" id="{37D27011-5656-4019-8585-DCECA23DE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5" name="Line 14">
                <a:extLst>
                  <a:ext uri="{FF2B5EF4-FFF2-40B4-BE49-F238E27FC236}">
                    <a16:creationId xmlns:a16="http://schemas.microsoft.com/office/drawing/2014/main" id="{B4A0EEBE-6AAE-41A1-866B-4F78E9963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6" name="Freeform 15">
                <a:extLst>
                  <a:ext uri="{FF2B5EF4-FFF2-40B4-BE49-F238E27FC236}">
                    <a16:creationId xmlns:a16="http://schemas.microsoft.com/office/drawing/2014/main" id="{64CB4035-B528-4169-B19A-1602A7606C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07"/>
                <a:ext cx="146" cy="47"/>
              </a:xfrm>
              <a:custGeom>
                <a:avLst/>
                <a:gdLst>
                  <a:gd name="T0" fmla="*/ 0 w 196"/>
                  <a:gd name="T1" fmla="*/ 0 h 63"/>
                  <a:gd name="T2" fmla="*/ 0 w 196"/>
                  <a:gd name="T3" fmla="*/ 63 h 63"/>
                  <a:gd name="T4" fmla="*/ 118 w 196"/>
                  <a:gd name="T5" fmla="*/ 0 h 63"/>
                  <a:gd name="T6" fmla="*/ 118 w 196"/>
                  <a:gd name="T7" fmla="*/ 63 h 63"/>
                  <a:gd name="T8" fmla="*/ 79 w 196"/>
                  <a:gd name="T9" fmla="*/ 42 h 63"/>
                  <a:gd name="T10" fmla="*/ 79 w 196"/>
                  <a:gd name="T11" fmla="*/ 20 h 63"/>
                  <a:gd name="T12" fmla="*/ 59 w 196"/>
                  <a:gd name="T13" fmla="*/ 0 h 63"/>
                  <a:gd name="T14" fmla="*/ 59 w 196"/>
                  <a:gd name="T15" fmla="*/ 0 h 63"/>
                  <a:gd name="T16" fmla="*/ 38 w 196"/>
                  <a:gd name="T17" fmla="*/ 20 h 63"/>
                  <a:gd name="T18" fmla="*/ 38 w 196"/>
                  <a:gd name="T19" fmla="*/ 42 h 63"/>
                  <a:gd name="T20" fmla="*/ 59 w 196"/>
                  <a:gd name="T21" fmla="*/ 63 h 63"/>
                  <a:gd name="T22" fmla="*/ 59 w 196"/>
                  <a:gd name="T23" fmla="*/ 63 h 63"/>
                  <a:gd name="T24" fmla="*/ 79 w 196"/>
                  <a:gd name="T25" fmla="*/ 42 h 63"/>
                  <a:gd name="T26" fmla="*/ 196 w 196"/>
                  <a:gd name="T27" fmla="*/ 42 h 63"/>
                  <a:gd name="T28" fmla="*/ 196 w 196"/>
                  <a:gd name="T29" fmla="*/ 20 h 63"/>
                  <a:gd name="T30" fmla="*/ 175 w 196"/>
                  <a:gd name="T31" fmla="*/ 0 h 63"/>
                  <a:gd name="T32" fmla="*/ 175 w 196"/>
                  <a:gd name="T33" fmla="*/ 0 h 63"/>
                  <a:gd name="T34" fmla="*/ 156 w 196"/>
                  <a:gd name="T35" fmla="*/ 20 h 63"/>
                  <a:gd name="T36" fmla="*/ 156 w 196"/>
                  <a:gd name="T37" fmla="*/ 42 h 63"/>
                  <a:gd name="T38" fmla="*/ 175 w 196"/>
                  <a:gd name="T39" fmla="*/ 63 h 63"/>
                  <a:gd name="T40" fmla="*/ 175 w 196"/>
                  <a:gd name="T41" fmla="*/ 63 h 63"/>
                  <a:gd name="T42" fmla="*/ 196 w 196"/>
                  <a:gd name="T43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3">
                    <a:moveTo>
                      <a:pt x="0" y="0"/>
                    </a:moveTo>
                    <a:cubicBezTo>
                      <a:pt x="0" y="63"/>
                      <a:pt x="0" y="63"/>
                      <a:pt x="0" y="63"/>
                    </a:cubicBezTo>
                    <a:moveTo>
                      <a:pt x="118" y="0"/>
                    </a:moveTo>
                    <a:cubicBezTo>
                      <a:pt x="118" y="63"/>
                      <a:pt x="118" y="63"/>
                      <a:pt x="118" y="63"/>
                    </a:cubicBezTo>
                    <a:moveTo>
                      <a:pt x="79" y="42"/>
                    </a:moveTo>
                    <a:cubicBezTo>
                      <a:pt x="79" y="20"/>
                      <a:pt x="79" y="20"/>
                      <a:pt x="79" y="20"/>
                    </a:cubicBezTo>
                    <a:cubicBezTo>
                      <a:pt x="79" y="9"/>
                      <a:pt x="70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0"/>
                      <a:pt x="38" y="9"/>
                      <a:pt x="38" y="20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54"/>
                      <a:pt x="47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70" y="63"/>
                      <a:pt x="79" y="54"/>
                      <a:pt x="79" y="42"/>
                    </a:cubicBezTo>
                    <a:close/>
                    <a:moveTo>
                      <a:pt x="196" y="42"/>
                    </a:moveTo>
                    <a:cubicBezTo>
                      <a:pt x="196" y="20"/>
                      <a:pt x="196" y="20"/>
                      <a:pt x="196" y="20"/>
                    </a:cubicBezTo>
                    <a:cubicBezTo>
                      <a:pt x="196" y="9"/>
                      <a:pt x="187" y="0"/>
                      <a:pt x="175" y="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65" y="0"/>
                      <a:pt x="156" y="9"/>
                      <a:pt x="156" y="20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156" y="54"/>
                      <a:pt x="165" y="63"/>
                      <a:pt x="175" y="63"/>
                    </a:cubicBezTo>
                    <a:cubicBezTo>
                      <a:pt x="175" y="63"/>
                      <a:pt x="175" y="63"/>
                      <a:pt x="175" y="63"/>
                    </a:cubicBezTo>
                    <a:cubicBezTo>
                      <a:pt x="187" y="63"/>
                      <a:pt x="196" y="54"/>
                      <a:pt x="196" y="4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7" name="Freeform 16">
                <a:extLst>
                  <a:ext uri="{FF2B5EF4-FFF2-40B4-BE49-F238E27FC236}">
                    <a16:creationId xmlns:a16="http://schemas.microsoft.com/office/drawing/2014/main" id="{9C477347-6BAC-47E1-8E9F-F93039D4F0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78"/>
                <a:ext cx="146" cy="48"/>
              </a:xfrm>
              <a:custGeom>
                <a:avLst/>
                <a:gdLst>
                  <a:gd name="T0" fmla="*/ 196 w 196"/>
                  <a:gd name="T1" fmla="*/ 64 h 64"/>
                  <a:gd name="T2" fmla="*/ 196 w 196"/>
                  <a:gd name="T3" fmla="*/ 0 h 64"/>
                  <a:gd name="T4" fmla="*/ 79 w 196"/>
                  <a:gd name="T5" fmla="*/ 64 h 64"/>
                  <a:gd name="T6" fmla="*/ 79 w 196"/>
                  <a:gd name="T7" fmla="*/ 0 h 64"/>
                  <a:gd name="T8" fmla="*/ 118 w 196"/>
                  <a:gd name="T9" fmla="*/ 43 h 64"/>
                  <a:gd name="T10" fmla="*/ 138 w 196"/>
                  <a:gd name="T11" fmla="*/ 64 h 64"/>
                  <a:gd name="T12" fmla="*/ 138 w 196"/>
                  <a:gd name="T13" fmla="*/ 64 h 64"/>
                  <a:gd name="T14" fmla="*/ 158 w 196"/>
                  <a:gd name="T15" fmla="*/ 43 h 64"/>
                  <a:gd name="T16" fmla="*/ 158 w 196"/>
                  <a:gd name="T17" fmla="*/ 21 h 64"/>
                  <a:gd name="T18" fmla="*/ 138 w 196"/>
                  <a:gd name="T19" fmla="*/ 0 h 64"/>
                  <a:gd name="T20" fmla="*/ 138 w 196"/>
                  <a:gd name="T21" fmla="*/ 0 h 64"/>
                  <a:gd name="T22" fmla="*/ 118 w 196"/>
                  <a:gd name="T23" fmla="*/ 21 h 64"/>
                  <a:gd name="T24" fmla="*/ 118 w 196"/>
                  <a:gd name="T25" fmla="*/ 43 h 64"/>
                  <a:gd name="T26" fmla="*/ 0 w 196"/>
                  <a:gd name="T27" fmla="*/ 43 h 64"/>
                  <a:gd name="T28" fmla="*/ 20 w 196"/>
                  <a:gd name="T29" fmla="*/ 64 h 64"/>
                  <a:gd name="T30" fmla="*/ 20 w 196"/>
                  <a:gd name="T31" fmla="*/ 64 h 64"/>
                  <a:gd name="T32" fmla="*/ 41 w 196"/>
                  <a:gd name="T33" fmla="*/ 43 h 64"/>
                  <a:gd name="T34" fmla="*/ 41 w 196"/>
                  <a:gd name="T35" fmla="*/ 21 h 64"/>
                  <a:gd name="T36" fmla="*/ 20 w 196"/>
                  <a:gd name="T37" fmla="*/ 0 h 64"/>
                  <a:gd name="T38" fmla="*/ 20 w 196"/>
                  <a:gd name="T39" fmla="*/ 0 h 64"/>
                  <a:gd name="T40" fmla="*/ 0 w 196"/>
                  <a:gd name="T41" fmla="*/ 21 h 64"/>
                  <a:gd name="T42" fmla="*/ 0 w 196"/>
                  <a:gd name="T43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4">
                    <a:moveTo>
                      <a:pt x="196" y="64"/>
                    </a:moveTo>
                    <a:cubicBezTo>
                      <a:pt x="196" y="64"/>
                      <a:pt x="196" y="64"/>
                      <a:pt x="196" y="0"/>
                    </a:cubicBezTo>
                    <a:moveTo>
                      <a:pt x="79" y="64"/>
                    </a:moveTo>
                    <a:cubicBezTo>
                      <a:pt x="79" y="64"/>
                      <a:pt x="79" y="64"/>
                      <a:pt x="79" y="0"/>
                    </a:cubicBezTo>
                    <a:moveTo>
                      <a:pt x="118" y="43"/>
                    </a:moveTo>
                    <a:cubicBezTo>
                      <a:pt x="118" y="54"/>
                      <a:pt x="127" y="64"/>
                      <a:pt x="138" y="64"/>
                    </a:cubicBezTo>
                    <a:cubicBezTo>
                      <a:pt x="138" y="64"/>
                      <a:pt x="138" y="64"/>
                      <a:pt x="138" y="64"/>
                    </a:cubicBezTo>
                    <a:cubicBezTo>
                      <a:pt x="149" y="64"/>
                      <a:pt x="158" y="54"/>
                      <a:pt x="158" y="43"/>
                    </a:cubicBezTo>
                    <a:cubicBezTo>
                      <a:pt x="158" y="43"/>
                      <a:pt x="158" y="43"/>
                      <a:pt x="158" y="21"/>
                    </a:cubicBezTo>
                    <a:cubicBezTo>
                      <a:pt x="158" y="9"/>
                      <a:pt x="149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27" y="0"/>
                      <a:pt x="118" y="9"/>
                      <a:pt x="118" y="21"/>
                    </a:cubicBezTo>
                    <a:cubicBezTo>
                      <a:pt x="118" y="21"/>
                      <a:pt x="118" y="21"/>
                      <a:pt x="118" y="43"/>
                    </a:cubicBezTo>
                    <a:close/>
                    <a:moveTo>
                      <a:pt x="0" y="43"/>
                    </a:moveTo>
                    <a:cubicBezTo>
                      <a:pt x="0" y="54"/>
                      <a:pt x="1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32" y="64"/>
                      <a:pt x="41" y="54"/>
                      <a:pt x="41" y="43"/>
                    </a:cubicBezTo>
                    <a:cubicBezTo>
                      <a:pt x="41" y="43"/>
                      <a:pt x="41" y="43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"/>
                      <a:pt x="0" y="21"/>
                      <a:pt x="0" y="4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45" name="eye_2">
              <a:extLst>
                <a:ext uri="{FF2B5EF4-FFF2-40B4-BE49-F238E27FC236}">
                  <a16:creationId xmlns:a16="http://schemas.microsoft.com/office/drawing/2014/main" id="{E968939F-5372-48D9-B18A-735C0707EEF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08908" y="1413187"/>
              <a:ext cx="348284" cy="193245"/>
            </a:xfrm>
            <a:custGeom>
              <a:avLst/>
              <a:gdLst>
                <a:gd name="T0" fmla="*/ 5 w 346"/>
                <a:gd name="T1" fmla="*/ 103 h 191"/>
                <a:gd name="T2" fmla="*/ 0 w 346"/>
                <a:gd name="T3" fmla="*/ 96 h 191"/>
                <a:gd name="T4" fmla="*/ 3 w 346"/>
                <a:gd name="T5" fmla="*/ 92 h 191"/>
                <a:gd name="T6" fmla="*/ 5 w 346"/>
                <a:gd name="T7" fmla="*/ 103 h 191"/>
                <a:gd name="T8" fmla="*/ 173 w 346"/>
                <a:gd name="T9" fmla="*/ 191 h 191"/>
                <a:gd name="T10" fmla="*/ 346 w 346"/>
                <a:gd name="T11" fmla="*/ 96 h 191"/>
                <a:gd name="T12" fmla="*/ 173 w 346"/>
                <a:gd name="T13" fmla="*/ 0 h 191"/>
                <a:gd name="T14" fmla="*/ 3 w 346"/>
                <a:gd name="T15" fmla="*/ 92 h 191"/>
                <a:gd name="T16" fmla="*/ 175 w 346"/>
                <a:gd name="T17" fmla="*/ 14 h 191"/>
                <a:gd name="T18" fmla="*/ 89 w 346"/>
                <a:gd name="T19" fmla="*/ 96 h 191"/>
                <a:gd name="T20" fmla="*/ 175 w 346"/>
                <a:gd name="T21" fmla="*/ 178 h 191"/>
                <a:gd name="T22" fmla="*/ 261 w 346"/>
                <a:gd name="T23" fmla="*/ 96 h 191"/>
                <a:gd name="T24" fmla="*/ 175 w 346"/>
                <a:gd name="T25" fmla="*/ 14 h 191"/>
                <a:gd name="T26" fmla="*/ 175 w 346"/>
                <a:gd name="T27" fmla="*/ 78 h 191"/>
                <a:gd name="T28" fmla="*/ 156 w 346"/>
                <a:gd name="T29" fmla="*/ 96 h 191"/>
                <a:gd name="T30" fmla="*/ 175 w 346"/>
                <a:gd name="T31" fmla="*/ 114 h 191"/>
                <a:gd name="T32" fmla="*/ 194 w 346"/>
                <a:gd name="T33" fmla="*/ 96 h 191"/>
                <a:gd name="T34" fmla="*/ 175 w 346"/>
                <a:gd name="T35" fmla="*/ 7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191">
                  <a:moveTo>
                    <a:pt x="5" y="103"/>
                  </a:moveTo>
                  <a:cubicBezTo>
                    <a:pt x="2" y="98"/>
                    <a:pt x="0" y="96"/>
                    <a:pt x="0" y="96"/>
                  </a:cubicBezTo>
                  <a:cubicBezTo>
                    <a:pt x="0" y="96"/>
                    <a:pt x="1" y="94"/>
                    <a:pt x="3" y="92"/>
                  </a:cubicBezTo>
                  <a:moveTo>
                    <a:pt x="5" y="103"/>
                  </a:moveTo>
                  <a:cubicBezTo>
                    <a:pt x="23" y="125"/>
                    <a:pt x="82" y="191"/>
                    <a:pt x="173" y="191"/>
                  </a:cubicBezTo>
                  <a:cubicBezTo>
                    <a:pt x="283" y="191"/>
                    <a:pt x="346" y="96"/>
                    <a:pt x="346" y="96"/>
                  </a:cubicBezTo>
                  <a:cubicBezTo>
                    <a:pt x="346" y="96"/>
                    <a:pt x="283" y="0"/>
                    <a:pt x="173" y="0"/>
                  </a:cubicBezTo>
                  <a:cubicBezTo>
                    <a:pt x="77" y="0"/>
                    <a:pt x="17" y="73"/>
                    <a:pt x="3" y="92"/>
                  </a:cubicBezTo>
                  <a:moveTo>
                    <a:pt x="175" y="14"/>
                  </a:moveTo>
                  <a:cubicBezTo>
                    <a:pt x="128" y="14"/>
                    <a:pt x="89" y="50"/>
                    <a:pt x="89" y="96"/>
                  </a:cubicBezTo>
                  <a:cubicBezTo>
                    <a:pt x="89" y="141"/>
                    <a:pt x="128" y="178"/>
                    <a:pt x="175" y="178"/>
                  </a:cubicBezTo>
                  <a:cubicBezTo>
                    <a:pt x="222" y="178"/>
                    <a:pt x="261" y="141"/>
                    <a:pt x="261" y="96"/>
                  </a:cubicBezTo>
                  <a:cubicBezTo>
                    <a:pt x="261" y="50"/>
                    <a:pt x="222" y="14"/>
                    <a:pt x="175" y="14"/>
                  </a:cubicBezTo>
                  <a:close/>
                  <a:moveTo>
                    <a:pt x="175" y="78"/>
                  </a:moveTo>
                  <a:cubicBezTo>
                    <a:pt x="165" y="78"/>
                    <a:pt x="156" y="86"/>
                    <a:pt x="156" y="96"/>
                  </a:cubicBezTo>
                  <a:cubicBezTo>
                    <a:pt x="156" y="106"/>
                    <a:pt x="165" y="114"/>
                    <a:pt x="175" y="114"/>
                  </a:cubicBezTo>
                  <a:cubicBezTo>
                    <a:pt x="185" y="114"/>
                    <a:pt x="194" y="106"/>
                    <a:pt x="194" y="96"/>
                  </a:cubicBezTo>
                  <a:cubicBezTo>
                    <a:pt x="194" y="86"/>
                    <a:pt x="185" y="78"/>
                    <a:pt x="175" y="78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67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250"/>
                            </p:stCondLst>
                            <p:childTnLst>
                              <p:par>
                                <p:cTn id="23" presetID="6" presetClass="exit" presetSubtype="3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1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5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250"/>
                            </p:stCondLst>
                            <p:childTnLst>
                              <p:par>
                                <p:cTn id="62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3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9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4" grpId="0" animBg="1"/>
      <p:bldP spid="26" grpId="0" animBg="1"/>
      <p:bldP spid="26" grpId="1" animBg="1"/>
      <p:bldP spid="27" grpId="0" animBg="1"/>
      <p:bldP spid="27" grpId="1" animBg="1"/>
      <p:bldP spid="27" grpId="2" animBg="1"/>
      <p:bldP spid="27" grpId="3" animBg="1"/>
      <p:bldP spid="31" grpId="0" animBg="1"/>
      <p:bldP spid="28" grpId="0" animBg="1"/>
      <p:bldP spid="28" grpId="1" animBg="1"/>
      <p:bldP spid="29" grpId="0" animBg="1"/>
      <p:bldP spid="23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94B7-6FE5-47D3-BA3F-8BFA0FCD6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Device State Notifications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35070-457C-4146-849D-F33FA25F7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07DEF1-235E-4943-B139-2CE056F644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9528354"/>
              </p:ext>
            </p:extLst>
          </p:nvPr>
        </p:nvGraphicFramePr>
        <p:xfrm>
          <a:off x="2032000" y="3323303"/>
          <a:ext cx="8128000" cy="2815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86A01-F480-4AFD-A757-BCA138B4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438A44-0364-42DA-81F3-1951A6EDA7C1}"/>
              </a:ext>
            </a:extLst>
          </p:cNvPr>
          <p:cNvGrpSpPr/>
          <p:nvPr/>
        </p:nvGrpSpPr>
        <p:grpSpPr>
          <a:xfrm>
            <a:off x="7741437" y="719667"/>
            <a:ext cx="3960178" cy="308485"/>
            <a:chOff x="3045369" y="1267385"/>
            <a:chExt cx="6232695" cy="414303"/>
          </a:xfrm>
        </p:grpSpPr>
        <p:grpSp>
          <p:nvGrpSpPr>
            <p:cNvPr id="8" name="Group 196">
              <a:extLst>
                <a:ext uri="{FF2B5EF4-FFF2-40B4-BE49-F238E27FC236}">
                  <a16:creationId xmlns:a16="http://schemas.microsoft.com/office/drawing/2014/main" id="{C8CEE32C-2D27-48BB-9DE1-0F88D5E326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9206" y="1267385"/>
              <a:ext cx="206310" cy="393126"/>
              <a:chOff x="7261" y="805"/>
              <a:chExt cx="127" cy="242"/>
            </a:xfrm>
          </p:grpSpPr>
          <p:sp>
            <p:nvSpPr>
              <p:cNvPr id="41" name="Freeform 197">
                <a:extLst>
                  <a:ext uri="{FF2B5EF4-FFF2-40B4-BE49-F238E27FC236}">
                    <a16:creationId xmlns:a16="http://schemas.microsoft.com/office/drawing/2014/main" id="{CFF78B21-0A87-443C-9C46-16070AE24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2" name="Freeform 198">
                <a:extLst>
                  <a:ext uri="{FF2B5EF4-FFF2-40B4-BE49-F238E27FC236}">
                    <a16:creationId xmlns:a16="http://schemas.microsoft.com/office/drawing/2014/main" id="{9CA6CB67-6EA8-409D-A699-2DCDD78FF0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" name="Freeform 199">
                <a:extLst>
                  <a:ext uri="{FF2B5EF4-FFF2-40B4-BE49-F238E27FC236}">
                    <a16:creationId xmlns:a16="http://schemas.microsoft.com/office/drawing/2014/main" id="{F27DD204-819D-4104-AB9B-ED79A6733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4" name="Freeform 200">
                <a:extLst>
                  <a:ext uri="{FF2B5EF4-FFF2-40B4-BE49-F238E27FC236}">
                    <a16:creationId xmlns:a16="http://schemas.microsoft.com/office/drawing/2014/main" id="{87E12C10-B634-47DB-B2DB-78A0D926B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5" name="Oval 201">
                <a:extLst>
                  <a:ext uri="{FF2B5EF4-FFF2-40B4-BE49-F238E27FC236}">
                    <a16:creationId xmlns:a16="http://schemas.microsoft.com/office/drawing/2014/main" id="{37DA1631-5C6C-457F-9BEC-8D9E08EEF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6" name="Oval 202">
                <a:extLst>
                  <a:ext uri="{FF2B5EF4-FFF2-40B4-BE49-F238E27FC236}">
                    <a16:creationId xmlns:a16="http://schemas.microsoft.com/office/drawing/2014/main" id="{77DC704D-6222-4FBE-8216-CFB0F6B28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7" name="Oval 203">
                <a:extLst>
                  <a:ext uri="{FF2B5EF4-FFF2-40B4-BE49-F238E27FC236}">
                    <a16:creationId xmlns:a16="http://schemas.microsoft.com/office/drawing/2014/main" id="{2B870E59-996E-47DC-A92B-D10C8B9AA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D840E3C-7142-417F-9BCB-D0EA77005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3805" y="1356882"/>
              <a:ext cx="410873" cy="214135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ED0A8B7B-FCA9-449C-A903-18B77A148F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203" y="1325175"/>
              <a:ext cx="444074" cy="277547"/>
            </a:xfrm>
            <a:custGeom>
              <a:avLst/>
              <a:gdLst>
                <a:gd name="T0" fmla="*/ 208 w 208"/>
                <a:gd name="T1" fmla="*/ 54 h 130"/>
                <a:gd name="T2" fmla="*/ 208 w 208"/>
                <a:gd name="T3" fmla="*/ 130 h 130"/>
                <a:gd name="T4" fmla="*/ 0 w 208"/>
                <a:gd name="T5" fmla="*/ 130 h 130"/>
                <a:gd name="T6" fmla="*/ 0 w 208"/>
                <a:gd name="T7" fmla="*/ 54 h 130"/>
                <a:gd name="T8" fmla="*/ 40 w 208"/>
                <a:gd name="T9" fmla="*/ 24 h 130"/>
                <a:gd name="T10" fmla="*/ 40 w 208"/>
                <a:gd name="T11" fmla="*/ 54 h 130"/>
                <a:gd name="T12" fmla="*/ 85 w 208"/>
                <a:gd name="T13" fmla="*/ 24 h 130"/>
                <a:gd name="T14" fmla="*/ 85 w 208"/>
                <a:gd name="T15" fmla="*/ 54 h 130"/>
                <a:gd name="T16" fmla="*/ 208 w 208"/>
                <a:gd name="T17" fmla="*/ 54 h 130"/>
                <a:gd name="T18" fmla="*/ 163 w 208"/>
                <a:gd name="T19" fmla="*/ 54 h 130"/>
                <a:gd name="T20" fmla="*/ 153 w 208"/>
                <a:gd name="T21" fmla="*/ 0 h 130"/>
                <a:gd name="T22" fmla="*/ 144 w 208"/>
                <a:gd name="T23" fmla="*/ 0 h 130"/>
                <a:gd name="T24" fmla="*/ 136 w 208"/>
                <a:gd name="T25" fmla="*/ 54 h 130"/>
                <a:gd name="T26" fmla="*/ 200 w 208"/>
                <a:gd name="T27" fmla="*/ 54 h 130"/>
                <a:gd name="T28" fmla="*/ 189 w 208"/>
                <a:gd name="T29" fmla="*/ 0 h 130"/>
                <a:gd name="T30" fmla="*/ 180 w 208"/>
                <a:gd name="T31" fmla="*/ 0 h 130"/>
                <a:gd name="T32" fmla="*/ 171 w 208"/>
                <a:gd name="T33" fmla="*/ 54 h 130"/>
                <a:gd name="T34" fmla="*/ 30 w 208"/>
                <a:gd name="T35" fmla="*/ 77 h 130"/>
                <a:gd name="T36" fmla="*/ 19 w 208"/>
                <a:gd name="T37" fmla="*/ 77 h 130"/>
                <a:gd name="T38" fmla="*/ 19 w 208"/>
                <a:gd name="T39" fmla="*/ 88 h 130"/>
                <a:gd name="T40" fmla="*/ 30 w 208"/>
                <a:gd name="T41" fmla="*/ 88 h 130"/>
                <a:gd name="T42" fmla="*/ 30 w 208"/>
                <a:gd name="T43" fmla="*/ 77 h 130"/>
                <a:gd name="T44" fmla="*/ 69 w 208"/>
                <a:gd name="T45" fmla="*/ 77 h 130"/>
                <a:gd name="T46" fmla="*/ 59 w 208"/>
                <a:gd name="T47" fmla="*/ 77 h 130"/>
                <a:gd name="T48" fmla="*/ 59 w 208"/>
                <a:gd name="T49" fmla="*/ 88 h 130"/>
                <a:gd name="T50" fmla="*/ 69 w 208"/>
                <a:gd name="T51" fmla="*/ 88 h 130"/>
                <a:gd name="T52" fmla="*/ 69 w 208"/>
                <a:gd name="T53" fmla="*/ 77 h 130"/>
                <a:gd name="T54" fmla="*/ 109 w 208"/>
                <a:gd name="T55" fmla="*/ 77 h 130"/>
                <a:gd name="T56" fmla="*/ 99 w 208"/>
                <a:gd name="T57" fmla="*/ 77 h 130"/>
                <a:gd name="T58" fmla="*/ 99 w 208"/>
                <a:gd name="T59" fmla="*/ 88 h 130"/>
                <a:gd name="T60" fmla="*/ 109 w 208"/>
                <a:gd name="T61" fmla="*/ 88 h 130"/>
                <a:gd name="T62" fmla="*/ 109 w 208"/>
                <a:gd name="T63" fmla="*/ 77 h 130"/>
                <a:gd name="T64" fmla="*/ 149 w 208"/>
                <a:gd name="T65" fmla="*/ 77 h 130"/>
                <a:gd name="T66" fmla="*/ 139 w 208"/>
                <a:gd name="T67" fmla="*/ 77 h 130"/>
                <a:gd name="T68" fmla="*/ 139 w 208"/>
                <a:gd name="T69" fmla="*/ 88 h 130"/>
                <a:gd name="T70" fmla="*/ 149 w 208"/>
                <a:gd name="T71" fmla="*/ 88 h 130"/>
                <a:gd name="T72" fmla="*/ 149 w 208"/>
                <a:gd name="T73" fmla="*/ 77 h 130"/>
                <a:gd name="T74" fmla="*/ 189 w 208"/>
                <a:gd name="T75" fmla="*/ 77 h 130"/>
                <a:gd name="T76" fmla="*/ 179 w 208"/>
                <a:gd name="T77" fmla="*/ 77 h 130"/>
                <a:gd name="T78" fmla="*/ 179 w 208"/>
                <a:gd name="T79" fmla="*/ 88 h 130"/>
                <a:gd name="T80" fmla="*/ 189 w 208"/>
                <a:gd name="T81" fmla="*/ 88 h 130"/>
                <a:gd name="T82" fmla="*/ 189 w 208"/>
                <a:gd name="T83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130">
                  <a:moveTo>
                    <a:pt x="208" y="54"/>
                  </a:moveTo>
                  <a:lnTo>
                    <a:pt x="208" y="130"/>
                  </a:lnTo>
                  <a:lnTo>
                    <a:pt x="0" y="130"/>
                  </a:lnTo>
                  <a:lnTo>
                    <a:pt x="0" y="54"/>
                  </a:lnTo>
                  <a:lnTo>
                    <a:pt x="40" y="24"/>
                  </a:lnTo>
                  <a:lnTo>
                    <a:pt x="40" y="54"/>
                  </a:lnTo>
                  <a:lnTo>
                    <a:pt x="85" y="24"/>
                  </a:lnTo>
                  <a:lnTo>
                    <a:pt x="85" y="54"/>
                  </a:lnTo>
                  <a:lnTo>
                    <a:pt x="208" y="54"/>
                  </a:lnTo>
                  <a:moveTo>
                    <a:pt x="163" y="54"/>
                  </a:moveTo>
                  <a:lnTo>
                    <a:pt x="153" y="0"/>
                  </a:lnTo>
                  <a:lnTo>
                    <a:pt x="144" y="0"/>
                  </a:lnTo>
                  <a:lnTo>
                    <a:pt x="136" y="54"/>
                  </a:lnTo>
                  <a:moveTo>
                    <a:pt x="200" y="54"/>
                  </a:moveTo>
                  <a:lnTo>
                    <a:pt x="189" y="0"/>
                  </a:lnTo>
                  <a:lnTo>
                    <a:pt x="180" y="0"/>
                  </a:lnTo>
                  <a:lnTo>
                    <a:pt x="171" y="54"/>
                  </a:lnTo>
                  <a:moveTo>
                    <a:pt x="30" y="77"/>
                  </a:moveTo>
                  <a:lnTo>
                    <a:pt x="19" y="77"/>
                  </a:lnTo>
                  <a:lnTo>
                    <a:pt x="19" y="88"/>
                  </a:lnTo>
                  <a:lnTo>
                    <a:pt x="30" y="88"/>
                  </a:lnTo>
                  <a:lnTo>
                    <a:pt x="30" y="77"/>
                  </a:lnTo>
                  <a:moveTo>
                    <a:pt x="69" y="77"/>
                  </a:moveTo>
                  <a:lnTo>
                    <a:pt x="59" y="77"/>
                  </a:lnTo>
                  <a:lnTo>
                    <a:pt x="59" y="88"/>
                  </a:lnTo>
                  <a:lnTo>
                    <a:pt x="69" y="88"/>
                  </a:lnTo>
                  <a:lnTo>
                    <a:pt x="69" y="77"/>
                  </a:lnTo>
                  <a:moveTo>
                    <a:pt x="109" y="77"/>
                  </a:moveTo>
                  <a:lnTo>
                    <a:pt x="99" y="77"/>
                  </a:lnTo>
                  <a:lnTo>
                    <a:pt x="99" y="88"/>
                  </a:lnTo>
                  <a:lnTo>
                    <a:pt x="109" y="88"/>
                  </a:lnTo>
                  <a:lnTo>
                    <a:pt x="109" y="77"/>
                  </a:lnTo>
                  <a:moveTo>
                    <a:pt x="149" y="77"/>
                  </a:moveTo>
                  <a:lnTo>
                    <a:pt x="139" y="77"/>
                  </a:lnTo>
                  <a:lnTo>
                    <a:pt x="139" y="88"/>
                  </a:lnTo>
                  <a:lnTo>
                    <a:pt x="149" y="88"/>
                  </a:lnTo>
                  <a:lnTo>
                    <a:pt x="149" y="77"/>
                  </a:lnTo>
                  <a:moveTo>
                    <a:pt x="189" y="77"/>
                  </a:moveTo>
                  <a:lnTo>
                    <a:pt x="179" y="77"/>
                  </a:lnTo>
                  <a:lnTo>
                    <a:pt x="179" y="88"/>
                  </a:lnTo>
                  <a:lnTo>
                    <a:pt x="189" y="88"/>
                  </a:lnTo>
                  <a:lnTo>
                    <a:pt x="189" y="77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6AF23A80-EDD4-498B-8743-F639B690C39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00598" y="1308967"/>
              <a:ext cx="419900" cy="341169"/>
              <a:chOff x="5458" y="3157"/>
              <a:chExt cx="304" cy="247"/>
            </a:xfrm>
          </p:grpSpPr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67E6FB0E-1BF6-4B5E-BE03-6A176B57C3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21" y="3157"/>
                <a:ext cx="241" cy="247"/>
              </a:xfrm>
              <a:custGeom>
                <a:avLst/>
                <a:gdLst>
                  <a:gd name="T0" fmla="*/ 35 w 334"/>
                  <a:gd name="T1" fmla="*/ 160 h 341"/>
                  <a:gd name="T2" fmla="*/ 35 w 334"/>
                  <a:gd name="T3" fmla="*/ 61 h 341"/>
                  <a:gd name="T4" fmla="*/ 60 w 334"/>
                  <a:gd name="T5" fmla="*/ 36 h 341"/>
                  <a:gd name="T6" fmla="*/ 266 w 334"/>
                  <a:gd name="T7" fmla="*/ 36 h 341"/>
                  <a:gd name="T8" fmla="*/ 291 w 334"/>
                  <a:gd name="T9" fmla="*/ 61 h 341"/>
                  <a:gd name="T10" fmla="*/ 291 w 334"/>
                  <a:gd name="T11" fmla="*/ 273 h 341"/>
                  <a:gd name="T12" fmla="*/ 266 w 334"/>
                  <a:gd name="T13" fmla="*/ 298 h 341"/>
                  <a:gd name="T14" fmla="*/ 266 w 334"/>
                  <a:gd name="T15" fmla="*/ 298 h 341"/>
                  <a:gd name="T16" fmla="*/ 84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5 w 334"/>
                  <a:gd name="T35" fmla="*/ 0 h 341"/>
                  <a:gd name="T36" fmla="*/ 255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5 w 334"/>
                  <a:gd name="T59" fmla="*/ 78 h 341"/>
                  <a:gd name="T60" fmla="*/ 0 w 334"/>
                  <a:gd name="T61" fmla="*/ 78 h 341"/>
                  <a:gd name="T62" fmla="*/ 35 w 334"/>
                  <a:gd name="T63" fmla="*/ 121 h 341"/>
                  <a:gd name="T64" fmla="*/ 0 w 334"/>
                  <a:gd name="T65" fmla="*/ 121 h 341"/>
                  <a:gd name="T66" fmla="*/ 35 w 334"/>
                  <a:gd name="T67" fmla="*/ 163 h 341"/>
                  <a:gd name="T68" fmla="*/ 0 w 334"/>
                  <a:gd name="T69" fmla="*/ 163 h 341"/>
                  <a:gd name="T70" fmla="*/ 121 w 334"/>
                  <a:gd name="T71" fmla="*/ 298 h 341"/>
                  <a:gd name="T72" fmla="*/ 121 w 334"/>
                  <a:gd name="T73" fmla="*/ 341 h 341"/>
                  <a:gd name="T74" fmla="*/ 163 w 334"/>
                  <a:gd name="T75" fmla="*/ 341 h 341"/>
                  <a:gd name="T76" fmla="*/ 163 w 334"/>
                  <a:gd name="T77" fmla="*/ 298 h 341"/>
                  <a:gd name="T78" fmla="*/ 206 w 334"/>
                  <a:gd name="T79" fmla="*/ 298 h 341"/>
                  <a:gd name="T80" fmla="*/ 206 w 334"/>
                  <a:gd name="T81" fmla="*/ 341 h 341"/>
                  <a:gd name="T82" fmla="*/ 255 w 334"/>
                  <a:gd name="T83" fmla="*/ 298 h 341"/>
                  <a:gd name="T84" fmla="*/ 255 w 334"/>
                  <a:gd name="T85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341">
                    <a:moveTo>
                      <a:pt x="35" y="160"/>
                    </a:moveTo>
                    <a:cubicBezTo>
                      <a:pt x="35" y="65"/>
                      <a:pt x="35" y="61"/>
                      <a:pt x="35" y="61"/>
                    </a:cubicBezTo>
                    <a:cubicBezTo>
                      <a:pt x="35" y="45"/>
                      <a:pt x="48" y="36"/>
                      <a:pt x="60" y="36"/>
                    </a:cubicBezTo>
                    <a:cubicBezTo>
                      <a:pt x="266" y="36"/>
                      <a:pt x="266" y="36"/>
                      <a:pt x="266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6" y="298"/>
                    </a:cubicBezTo>
                    <a:cubicBezTo>
                      <a:pt x="266" y="298"/>
                      <a:pt x="266" y="298"/>
                      <a:pt x="266" y="298"/>
                    </a:cubicBezTo>
                    <a:cubicBezTo>
                      <a:pt x="161" y="298"/>
                      <a:pt x="110" y="298"/>
                      <a:pt x="84" y="298"/>
                    </a:cubicBezTo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5" y="0"/>
                    </a:moveTo>
                    <a:cubicBezTo>
                      <a:pt x="255" y="36"/>
                      <a:pt x="255" y="36"/>
                      <a:pt x="255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5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5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5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5" y="298"/>
                    </a:moveTo>
                    <a:cubicBezTo>
                      <a:pt x="255" y="341"/>
                      <a:pt x="255" y="341"/>
                      <a:pt x="255" y="341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5955C2BF-6749-4981-9A25-4037576F4B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8" y="3262"/>
                <a:ext cx="138" cy="141"/>
              </a:xfrm>
              <a:custGeom>
                <a:avLst/>
                <a:gdLst>
                  <a:gd name="T0" fmla="*/ 153 w 191"/>
                  <a:gd name="T1" fmla="*/ 171 h 195"/>
                  <a:gd name="T2" fmla="*/ 35 w 191"/>
                  <a:gd name="T3" fmla="*/ 171 h 195"/>
                  <a:gd name="T4" fmla="*/ 21 w 191"/>
                  <a:gd name="T5" fmla="*/ 156 h 195"/>
                  <a:gd name="T6" fmla="*/ 21 w 191"/>
                  <a:gd name="T7" fmla="*/ 35 h 195"/>
                  <a:gd name="T8" fmla="*/ 35 w 191"/>
                  <a:gd name="T9" fmla="*/ 20 h 195"/>
                  <a:gd name="T10" fmla="*/ 153 w 191"/>
                  <a:gd name="T11" fmla="*/ 20 h 195"/>
                  <a:gd name="T12" fmla="*/ 167 w 191"/>
                  <a:gd name="T13" fmla="*/ 35 h 195"/>
                  <a:gd name="T14" fmla="*/ 167 w 191"/>
                  <a:gd name="T15" fmla="*/ 156 h 195"/>
                  <a:gd name="T16" fmla="*/ 153 w 191"/>
                  <a:gd name="T17" fmla="*/ 171 h 195"/>
                  <a:gd name="T18" fmla="*/ 45 w 191"/>
                  <a:gd name="T19" fmla="*/ 20 h 195"/>
                  <a:gd name="T20" fmla="*/ 45 w 191"/>
                  <a:gd name="T21" fmla="*/ 0 h 195"/>
                  <a:gd name="T22" fmla="*/ 69 w 191"/>
                  <a:gd name="T23" fmla="*/ 20 h 195"/>
                  <a:gd name="T24" fmla="*/ 69 w 191"/>
                  <a:gd name="T25" fmla="*/ 0 h 195"/>
                  <a:gd name="T26" fmla="*/ 94 w 191"/>
                  <a:gd name="T27" fmla="*/ 0 h 195"/>
                  <a:gd name="T28" fmla="*/ 94 w 191"/>
                  <a:gd name="T29" fmla="*/ 20 h 195"/>
                  <a:gd name="T30" fmla="*/ 118 w 191"/>
                  <a:gd name="T31" fmla="*/ 0 h 195"/>
                  <a:gd name="T32" fmla="*/ 118 w 191"/>
                  <a:gd name="T33" fmla="*/ 20 h 195"/>
                  <a:gd name="T34" fmla="*/ 146 w 191"/>
                  <a:gd name="T35" fmla="*/ 0 h 195"/>
                  <a:gd name="T36" fmla="*/ 146 w 191"/>
                  <a:gd name="T37" fmla="*/ 20 h 195"/>
                  <a:gd name="T38" fmla="*/ 191 w 191"/>
                  <a:gd name="T39" fmla="*/ 45 h 195"/>
                  <a:gd name="T40" fmla="*/ 167 w 191"/>
                  <a:gd name="T41" fmla="*/ 45 h 195"/>
                  <a:gd name="T42" fmla="*/ 191 w 191"/>
                  <a:gd name="T43" fmla="*/ 69 h 195"/>
                  <a:gd name="T44" fmla="*/ 167 w 191"/>
                  <a:gd name="T45" fmla="*/ 69 h 195"/>
                  <a:gd name="T46" fmla="*/ 191 w 191"/>
                  <a:gd name="T47" fmla="*/ 93 h 195"/>
                  <a:gd name="T48" fmla="*/ 167 w 191"/>
                  <a:gd name="T49" fmla="*/ 93 h 195"/>
                  <a:gd name="T50" fmla="*/ 191 w 191"/>
                  <a:gd name="T51" fmla="*/ 122 h 195"/>
                  <a:gd name="T52" fmla="*/ 167 w 191"/>
                  <a:gd name="T53" fmla="*/ 122 h 195"/>
                  <a:gd name="T54" fmla="*/ 191 w 191"/>
                  <a:gd name="T55" fmla="*/ 146 h 195"/>
                  <a:gd name="T56" fmla="*/ 167 w 191"/>
                  <a:gd name="T57" fmla="*/ 146 h 195"/>
                  <a:gd name="T58" fmla="*/ 21 w 191"/>
                  <a:gd name="T59" fmla="*/ 45 h 195"/>
                  <a:gd name="T60" fmla="*/ 0 w 191"/>
                  <a:gd name="T61" fmla="*/ 45 h 195"/>
                  <a:gd name="T62" fmla="*/ 21 w 191"/>
                  <a:gd name="T63" fmla="*/ 69 h 195"/>
                  <a:gd name="T64" fmla="*/ 0 w 191"/>
                  <a:gd name="T65" fmla="*/ 69 h 195"/>
                  <a:gd name="T66" fmla="*/ 21 w 191"/>
                  <a:gd name="T67" fmla="*/ 93 h 195"/>
                  <a:gd name="T68" fmla="*/ 0 w 191"/>
                  <a:gd name="T69" fmla="*/ 93 h 195"/>
                  <a:gd name="T70" fmla="*/ 21 w 191"/>
                  <a:gd name="T71" fmla="*/ 122 h 195"/>
                  <a:gd name="T72" fmla="*/ 0 w 191"/>
                  <a:gd name="T73" fmla="*/ 122 h 195"/>
                  <a:gd name="T74" fmla="*/ 21 w 191"/>
                  <a:gd name="T75" fmla="*/ 146 h 195"/>
                  <a:gd name="T76" fmla="*/ 0 w 191"/>
                  <a:gd name="T77" fmla="*/ 146 h 195"/>
                  <a:gd name="T78" fmla="*/ 45 w 191"/>
                  <a:gd name="T79" fmla="*/ 171 h 195"/>
                  <a:gd name="T80" fmla="*/ 45 w 191"/>
                  <a:gd name="T81" fmla="*/ 195 h 195"/>
                  <a:gd name="T82" fmla="*/ 69 w 191"/>
                  <a:gd name="T83" fmla="*/ 171 h 195"/>
                  <a:gd name="T84" fmla="*/ 69 w 191"/>
                  <a:gd name="T85" fmla="*/ 195 h 195"/>
                  <a:gd name="T86" fmla="*/ 94 w 191"/>
                  <a:gd name="T87" fmla="*/ 195 h 195"/>
                  <a:gd name="T88" fmla="*/ 94 w 191"/>
                  <a:gd name="T89" fmla="*/ 171 h 195"/>
                  <a:gd name="T90" fmla="*/ 118 w 191"/>
                  <a:gd name="T91" fmla="*/ 171 h 195"/>
                  <a:gd name="T92" fmla="*/ 118 w 191"/>
                  <a:gd name="T93" fmla="*/ 195 h 195"/>
                  <a:gd name="T94" fmla="*/ 146 w 191"/>
                  <a:gd name="T95" fmla="*/ 171 h 195"/>
                  <a:gd name="T96" fmla="*/ 146 w 191"/>
                  <a:gd name="T9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195">
                    <a:moveTo>
                      <a:pt x="153" y="171"/>
                    </a:moveTo>
                    <a:cubicBezTo>
                      <a:pt x="35" y="171"/>
                      <a:pt x="35" y="171"/>
                      <a:pt x="35" y="171"/>
                    </a:cubicBezTo>
                    <a:cubicBezTo>
                      <a:pt x="28" y="171"/>
                      <a:pt x="21" y="163"/>
                      <a:pt x="21" y="156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26"/>
                      <a:pt x="28" y="20"/>
                      <a:pt x="35" y="20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62" y="20"/>
                      <a:pt x="167" y="26"/>
                      <a:pt x="167" y="35"/>
                    </a:cubicBezTo>
                    <a:cubicBezTo>
                      <a:pt x="167" y="156"/>
                      <a:pt x="167" y="156"/>
                      <a:pt x="167" y="156"/>
                    </a:cubicBezTo>
                    <a:cubicBezTo>
                      <a:pt x="167" y="163"/>
                      <a:pt x="162" y="171"/>
                      <a:pt x="153" y="171"/>
                    </a:cubicBezTo>
                    <a:close/>
                    <a:moveTo>
                      <a:pt x="45" y="20"/>
                    </a:moveTo>
                    <a:cubicBezTo>
                      <a:pt x="45" y="0"/>
                      <a:pt x="45" y="0"/>
                      <a:pt x="45" y="0"/>
                    </a:cubicBezTo>
                    <a:moveTo>
                      <a:pt x="69" y="20"/>
                    </a:moveTo>
                    <a:cubicBezTo>
                      <a:pt x="69" y="0"/>
                      <a:pt x="69" y="0"/>
                      <a:pt x="69" y="0"/>
                    </a:cubicBezTo>
                    <a:moveTo>
                      <a:pt x="94" y="0"/>
                    </a:moveTo>
                    <a:cubicBezTo>
                      <a:pt x="94" y="20"/>
                      <a:pt x="94" y="20"/>
                      <a:pt x="94" y="20"/>
                    </a:cubicBezTo>
                    <a:moveTo>
                      <a:pt x="118" y="0"/>
                    </a:moveTo>
                    <a:cubicBezTo>
                      <a:pt x="118" y="20"/>
                      <a:pt x="118" y="20"/>
                      <a:pt x="118" y="20"/>
                    </a:cubicBezTo>
                    <a:moveTo>
                      <a:pt x="146" y="0"/>
                    </a:moveTo>
                    <a:cubicBezTo>
                      <a:pt x="146" y="20"/>
                      <a:pt x="146" y="20"/>
                      <a:pt x="146" y="20"/>
                    </a:cubicBezTo>
                    <a:moveTo>
                      <a:pt x="191" y="45"/>
                    </a:moveTo>
                    <a:cubicBezTo>
                      <a:pt x="167" y="45"/>
                      <a:pt x="167" y="45"/>
                      <a:pt x="167" y="45"/>
                    </a:cubicBezTo>
                    <a:moveTo>
                      <a:pt x="191" y="69"/>
                    </a:moveTo>
                    <a:cubicBezTo>
                      <a:pt x="167" y="69"/>
                      <a:pt x="167" y="69"/>
                      <a:pt x="167" y="69"/>
                    </a:cubicBezTo>
                    <a:moveTo>
                      <a:pt x="191" y="93"/>
                    </a:moveTo>
                    <a:cubicBezTo>
                      <a:pt x="167" y="93"/>
                      <a:pt x="167" y="93"/>
                      <a:pt x="167" y="93"/>
                    </a:cubicBezTo>
                    <a:moveTo>
                      <a:pt x="191" y="122"/>
                    </a:moveTo>
                    <a:cubicBezTo>
                      <a:pt x="167" y="122"/>
                      <a:pt x="167" y="122"/>
                      <a:pt x="167" y="122"/>
                    </a:cubicBezTo>
                    <a:moveTo>
                      <a:pt x="191" y="146"/>
                    </a:moveTo>
                    <a:cubicBezTo>
                      <a:pt x="167" y="146"/>
                      <a:pt x="167" y="146"/>
                      <a:pt x="167" y="146"/>
                    </a:cubicBezTo>
                    <a:moveTo>
                      <a:pt x="21" y="45"/>
                    </a:moveTo>
                    <a:cubicBezTo>
                      <a:pt x="0" y="45"/>
                      <a:pt x="0" y="45"/>
                      <a:pt x="0" y="45"/>
                    </a:cubicBezTo>
                    <a:moveTo>
                      <a:pt x="21" y="69"/>
                    </a:moveTo>
                    <a:cubicBezTo>
                      <a:pt x="0" y="69"/>
                      <a:pt x="0" y="69"/>
                      <a:pt x="0" y="69"/>
                    </a:cubicBezTo>
                    <a:moveTo>
                      <a:pt x="21" y="93"/>
                    </a:moveTo>
                    <a:cubicBezTo>
                      <a:pt x="0" y="93"/>
                      <a:pt x="0" y="93"/>
                      <a:pt x="0" y="93"/>
                    </a:cubicBezTo>
                    <a:moveTo>
                      <a:pt x="21" y="122"/>
                    </a:moveTo>
                    <a:cubicBezTo>
                      <a:pt x="0" y="122"/>
                      <a:pt x="0" y="122"/>
                      <a:pt x="0" y="122"/>
                    </a:cubicBezTo>
                    <a:moveTo>
                      <a:pt x="21" y="146"/>
                    </a:moveTo>
                    <a:cubicBezTo>
                      <a:pt x="0" y="146"/>
                      <a:pt x="0" y="146"/>
                      <a:pt x="0" y="146"/>
                    </a:cubicBezTo>
                    <a:moveTo>
                      <a:pt x="45" y="171"/>
                    </a:moveTo>
                    <a:cubicBezTo>
                      <a:pt x="45" y="195"/>
                      <a:pt x="45" y="195"/>
                      <a:pt x="45" y="195"/>
                    </a:cubicBezTo>
                    <a:moveTo>
                      <a:pt x="69" y="171"/>
                    </a:moveTo>
                    <a:cubicBezTo>
                      <a:pt x="69" y="195"/>
                      <a:pt x="69" y="195"/>
                      <a:pt x="69" y="195"/>
                    </a:cubicBezTo>
                    <a:moveTo>
                      <a:pt x="94" y="195"/>
                    </a:moveTo>
                    <a:cubicBezTo>
                      <a:pt x="94" y="171"/>
                      <a:pt x="94" y="171"/>
                      <a:pt x="94" y="171"/>
                    </a:cubicBezTo>
                    <a:moveTo>
                      <a:pt x="118" y="171"/>
                    </a:moveTo>
                    <a:cubicBezTo>
                      <a:pt x="118" y="195"/>
                      <a:pt x="118" y="195"/>
                      <a:pt x="118" y="195"/>
                    </a:cubicBezTo>
                    <a:moveTo>
                      <a:pt x="146" y="171"/>
                    </a:moveTo>
                    <a:cubicBezTo>
                      <a:pt x="146" y="195"/>
                      <a:pt x="146" y="195"/>
                      <a:pt x="146" y="195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E5F3BA-A3D3-4347-8BD1-D58BFC3B4EF1}"/>
                </a:ext>
              </a:extLst>
            </p:cNvPr>
            <p:cNvGrpSpPr/>
            <p:nvPr/>
          </p:nvGrpSpPr>
          <p:grpSpPr>
            <a:xfrm>
              <a:off x="8442679" y="1409745"/>
              <a:ext cx="404917" cy="236437"/>
              <a:chOff x="11030366" y="2382953"/>
              <a:chExt cx="397040" cy="231838"/>
            </a:xfrm>
          </p:grpSpPr>
          <p:sp>
            <p:nvSpPr>
              <p:cNvPr id="37" name="Freeform 77">
                <a:extLst>
                  <a:ext uri="{FF2B5EF4-FFF2-40B4-BE49-F238E27FC236}">
                    <a16:creationId xmlns:a16="http://schemas.microsoft.com/office/drawing/2014/main" id="{2081B39D-F885-4607-B268-3EDA03B10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0366" y="2382953"/>
                <a:ext cx="397040" cy="231838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8" name="Freeform 78">
                <a:extLst>
                  <a:ext uri="{FF2B5EF4-FFF2-40B4-BE49-F238E27FC236}">
                    <a16:creationId xmlns:a16="http://schemas.microsoft.com/office/drawing/2014/main" id="{8C71862A-8FB3-4973-8BB5-4113FFE54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19168" y="2439871"/>
                <a:ext cx="19436" cy="20824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3" name="car" title="Icon of a car">
              <a:extLst>
                <a:ext uri="{FF2B5EF4-FFF2-40B4-BE49-F238E27FC236}">
                  <a16:creationId xmlns:a16="http://schemas.microsoft.com/office/drawing/2014/main" id="{8750FDAF-4565-42C8-A8BB-9C95147E19D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45369" y="1331648"/>
              <a:ext cx="345306" cy="264602"/>
            </a:xfrm>
            <a:custGeom>
              <a:avLst/>
              <a:gdLst>
                <a:gd name="T0" fmla="*/ 349 w 360"/>
                <a:gd name="T1" fmla="*/ 148 h 276"/>
                <a:gd name="T2" fmla="*/ 349 w 360"/>
                <a:gd name="T3" fmla="*/ 252 h 276"/>
                <a:gd name="T4" fmla="*/ 14 w 360"/>
                <a:gd name="T5" fmla="*/ 252 h 276"/>
                <a:gd name="T6" fmla="*/ 14 w 360"/>
                <a:gd name="T7" fmla="*/ 149 h 276"/>
                <a:gd name="T8" fmla="*/ 51 w 360"/>
                <a:gd name="T9" fmla="*/ 43 h 276"/>
                <a:gd name="T10" fmla="*/ 94 w 360"/>
                <a:gd name="T11" fmla="*/ 0 h 276"/>
                <a:gd name="T12" fmla="*/ 268 w 360"/>
                <a:gd name="T13" fmla="*/ 0 h 276"/>
                <a:gd name="T14" fmla="*/ 311 w 360"/>
                <a:gd name="T15" fmla="*/ 43 h 276"/>
                <a:gd name="T16" fmla="*/ 349 w 360"/>
                <a:gd name="T17" fmla="*/ 148 h 276"/>
                <a:gd name="T18" fmla="*/ 77 w 360"/>
                <a:gd name="T19" fmla="*/ 174 h 276"/>
                <a:gd name="T20" fmla="*/ 91 w 360"/>
                <a:gd name="T21" fmla="*/ 160 h 276"/>
                <a:gd name="T22" fmla="*/ 77 w 360"/>
                <a:gd name="T23" fmla="*/ 145 h 276"/>
                <a:gd name="T24" fmla="*/ 63 w 360"/>
                <a:gd name="T25" fmla="*/ 160 h 276"/>
                <a:gd name="T26" fmla="*/ 77 w 360"/>
                <a:gd name="T27" fmla="*/ 174 h 276"/>
                <a:gd name="T28" fmla="*/ 14 w 360"/>
                <a:gd name="T29" fmla="*/ 252 h 276"/>
                <a:gd name="T30" fmla="*/ 14 w 360"/>
                <a:gd name="T31" fmla="*/ 260 h 276"/>
                <a:gd name="T32" fmla="*/ 30 w 360"/>
                <a:gd name="T33" fmla="*/ 276 h 276"/>
                <a:gd name="T34" fmla="*/ 50 w 360"/>
                <a:gd name="T35" fmla="*/ 276 h 276"/>
                <a:gd name="T36" fmla="*/ 67 w 360"/>
                <a:gd name="T37" fmla="*/ 260 h 276"/>
                <a:gd name="T38" fmla="*/ 67 w 360"/>
                <a:gd name="T39" fmla="*/ 252 h 276"/>
                <a:gd name="T40" fmla="*/ 295 w 360"/>
                <a:gd name="T41" fmla="*/ 252 h 276"/>
                <a:gd name="T42" fmla="*/ 295 w 360"/>
                <a:gd name="T43" fmla="*/ 260 h 276"/>
                <a:gd name="T44" fmla="*/ 312 w 360"/>
                <a:gd name="T45" fmla="*/ 276 h 276"/>
                <a:gd name="T46" fmla="*/ 332 w 360"/>
                <a:gd name="T47" fmla="*/ 276 h 276"/>
                <a:gd name="T48" fmla="*/ 349 w 360"/>
                <a:gd name="T49" fmla="*/ 260 h 276"/>
                <a:gd name="T50" fmla="*/ 349 w 360"/>
                <a:gd name="T51" fmla="*/ 252 h 276"/>
                <a:gd name="T52" fmla="*/ 283 w 360"/>
                <a:gd name="T53" fmla="*/ 174 h 276"/>
                <a:gd name="T54" fmla="*/ 297 w 360"/>
                <a:gd name="T55" fmla="*/ 160 h 276"/>
                <a:gd name="T56" fmla="*/ 283 w 360"/>
                <a:gd name="T57" fmla="*/ 145 h 276"/>
                <a:gd name="T58" fmla="*/ 268 w 360"/>
                <a:gd name="T59" fmla="*/ 160 h 276"/>
                <a:gd name="T60" fmla="*/ 283 w 360"/>
                <a:gd name="T61" fmla="*/ 174 h 276"/>
                <a:gd name="T62" fmla="*/ 245 w 360"/>
                <a:gd name="T63" fmla="*/ 252 h 276"/>
                <a:gd name="T64" fmla="*/ 245 w 360"/>
                <a:gd name="T65" fmla="*/ 222 h 276"/>
                <a:gd name="T66" fmla="*/ 229 w 360"/>
                <a:gd name="T67" fmla="*/ 197 h 276"/>
                <a:gd name="T68" fmla="*/ 133 w 360"/>
                <a:gd name="T69" fmla="*/ 197 h 276"/>
                <a:gd name="T70" fmla="*/ 117 w 360"/>
                <a:gd name="T71" fmla="*/ 222 h 276"/>
                <a:gd name="T72" fmla="*/ 117 w 360"/>
                <a:gd name="T73" fmla="*/ 252 h 276"/>
                <a:gd name="T74" fmla="*/ 0 w 360"/>
                <a:gd name="T75" fmla="*/ 75 h 276"/>
                <a:gd name="T76" fmla="*/ 16 w 360"/>
                <a:gd name="T77" fmla="*/ 75 h 276"/>
                <a:gd name="T78" fmla="*/ 32 w 360"/>
                <a:gd name="T79" fmla="*/ 96 h 276"/>
                <a:gd name="T80" fmla="*/ 330 w 360"/>
                <a:gd name="T81" fmla="*/ 96 h 276"/>
                <a:gd name="T82" fmla="*/ 345 w 360"/>
                <a:gd name="T83" fmla="*/ 75 h 276"/>
                <a:gd name="T84" fmla="*/ 360 w 360"/>
                <a:gd name="T85" fmla="*/ 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276">
                  <a:moveTo>
                    <a:pt x="349" y="148"/>
                  </a:moveTo>
                  <a:cubicBezTo>
                    <a:pt x="349" y="252"/>
                    <a:pt x="349" y="252"/>
                    <a:pt x="349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9" y="19"/>
                    <a:pt x="70" y="0"/>
                    <a:pt x="9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2" y="0"/>
                    <a:pt x="304" y="19"/>
                    <a:pt x="311" y="43"/>
                  </a:cubicBezTo>
                  <a:lnTo>
                    <a:pt x="349" y="148"/>
                  </a:lnTo>
                  <a:close/>
                  <a:moveTo>
                    <a:pt x="77" y="174"/>
                  </a:moveTo>
                  <a:cubicBezTo>
                    <a:pt x="85" y="174"/>
                    <a:pt x="91" y="167"/>
                    <a:pt x="91" y="160"/>
                  </a:cubicBezTo>
                  <a:cubicBezTo>
                    <a:pt x="91" y="152"/>
                    <a:pt x="85" y="145"/>
                    <a:pt x="77" y="145"/>
                  </a:cubicBezTo>
                  <a:cubicBezTo>
                    <a:pt x="69" y="145"/>
                    <a:pt x="63" y="152"/>
                    <a:pt x="63" y="160"/>
                  </a:cubicBezTo>
                  <a:cubicBezTo>
                    <a:pt x="63" y="167"/>
                    <a:pt x="69" y="174"/>
                    <a:pt x="77" y="174"/>
                  </a:cubicBezTo>
                  <a:close/>
                  <a:moveTo>
                    <a:pt x="14" y="252"/>
                  </a:moveTo>
                  <a:cubicBezTo>
                    <a:pt x="14" y="260"/>
                    <a:pt x="14" y="260"/>
                    <a:pt x="14" y="260"/>
                  </a:cubicBezTo>
                  <a:cubicBezTo>
                    <a:pt x="14" y="269"/>
                    <a:pt x="21" y="276"/>
                    <a:pt x="3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9" y="276"/>
                    <a:pt x="67" y="269"/>
                    <a:pt x="67" y="260"/>
                  </a:cubicBezTo>
                  <a:cubicBezTo>
                    <a:pt x="67" y="252"/>
                    <a:pt x="67" y="252"/>
                    <a:pt x="67" y="252"/>
                  </a:cubicBezTo>
                  <a:moveTo>
                    <a:pt x="295" y="252"/>
                  </a:moveTo>
                  <a:cubicBezTo>
                    <a:pt x="295" y="260"/>
                    <a:pt x="295" y="260"/>
                    <a:pt x="295" y="260"/>
                  </a:cubicBezTo>
                  <a:cubicBezTo>
                    <a:pt x="295" y="269"/>
                    <a:pt x="303" y="276"/>
                    <a:pt x="312" y="276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41" y="276"/>
                    <a:pt x="349" y="269"/>
                    <a:pt x="349" y="260"/>
                  </a:cubicBezTo>
                  <a:cubicBezTo>
                    <a:pt x="349" y="252"/>
                    <a:pt x="349" y="252"/>
                    <a:pt x="349" y="252"/>
                  </a:cubicBezTo>
                  <a:moveTo>
                    <a:pt x="283" y="174"/>
                  </a:moveTo>
                  <a:cubicBezTo>
                    <a:pt x="290" y="174"/>
                    <a:pt x="297" y="167"/>
                    <a:pt x="297" y="160"/>
                  </a:cubicBezTo>
                  <a:cubicBezTo>
                    <a:pt x="297" y="152"/>
                    <a:pt x="290" y="145"/>
                    <a:pt x="283" y="145"/>
                  </a:cubicBezTo>
                  <a:cubicBezTo>
                    <a:pt x="275" y="145"/>
                    <a:pt x="268" y="152"/>
                    <a:pt x="268" y="160"/>
                  </a:cubicBezTo>
                  <a:cubicBezTo>
                    <a:pt x="268" y="167"/>
                    <a:pt x="275" y="174"/>
                    <a:pt x="283" y="174"/>
                  </a:cubicBezTo>
                  <a:close/>
                  <a:moveTo>
                    <a:pt x="245" y="252"/>
                  </a:moveTo>
                  <a:cubicBezTo>
                    <a:pt x="245" y="222"/>
                    <a:pt x="245" y="222"/>
                    <a:pt x="245" y="222"/>
                  </a:cubicBezTo>
                  <a:cubicBezTo>
                    <a:pt x="229" y="197"/>
                    <a:pt x="229" y="197"/>
                    <a:pt x="229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7" y="252"/>
                    <a:pt x="117" y="252"/>
                    <a:pt x="117" y="252"/>
                  </a:cubicBezTo>
                  <a:moveTo>
                    <a:pt x="0" y="75"/>
                  </a:moveTo>
                  <a:cubicBezTo>
                    <a:pt x="16" y="75"/>
                    <a:pt x="16" y="75"/>
                    <a:pt x="16" y="75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60" y="75"/>
                    <a:pt x="360" y="75"/>
                    <a:pt x="360" y="75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4D5C48-D00F-418E-BFAF-2CC33AF08316}"/>
                </a:ext>
              </a:extLst>
            </p:cNvPr>
            <p:cNvGrpSpPr/>
            <p:nvPr/>
          </p:nvGrpSpPr>
          <p:grpSpPr>
            <a:xfrm>
              <a:off x="5630044" y="1291307"/>
              <a:ext cx="510527" cy="321077"/>
              <a:chOff x="5955969" y="1176009"/>
              <a:chExt cx="285776" cy="179728"/>
            </a:xfrm>
            <a:noFill/>
          </p:grpSpPr>
          <p:sp>
            <p:nvSpPr>
              <p:cNvPr id="34" name="mobility">
                <a:extLst>
                  <a:ext uri="{FF2B5EF4-FFF2-40B4-BE49-F238E27FC236}">
                    <a16:creationId xmlns:a16="http://schemas.microsoft.com/office/drawing/2014/main" id="{CB3497C6-17EA-4A3A-8F43-8E5DB58C1C8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66453" y="1176009"/>
                <a:ext cx="175292" cy="179728"/>
              </a:xfrm>
              <a:custGeom>
                <a:avLst/>
                <a:gdLst>
                  <a:gd name="T0" fmla="*/ 152 w 237"/>
                  <a:gd name="T1" fmla="*/ 141 h 243"/>
                  <a:gd name="T2" fmla="*/ 0 w 237"/>
                  <a:gd name="T3" fmla="*/ 141 h 243"/>
                  <a:gd name="T4" fmla="*/ 0 w 237"/>
                  <a:gd name="T5" fmla="*/ 0 h 243"/>
                  <a:gd name="T6" fmla="*/ 188 w 237"/>
                  <a:gd name="T7" fmla="*/ 0 h 243"/>
                  <a:gd name="T8" fmla="*/ 188 w 237"/>
                  <a:gd name="T9" fmla="*/ 102 h 243"/>
                  <a:gd name="T10" fmla="*/ 90 w 237"/>
                  <a:gd name="T11" fmla="*/ 116 h 243"/>
                  <a:gd name="T12" fmla="*/ 102 w 237"/>
                  <a:gd name="T13" fmla="*/ 116 h 243"/>
                  <a:gd name="T14" fmla="*/ 152 w 237"/>
                  <a:gd name="T15" fmla="*/ 120 h 243"/>
                  <a:gd name="T16" fmla="*/ 237 w 237"/>
                  <a:gd name="T17" fmla="*/ 120 h 243"/>
                  <a:gd name="T18" fmla="*/ 152 w 237"/>
                  <a:gd name="T19" fmla="*/ 205 h 243"/>
                  <a:gd name="T20" fmla="*/ 237 w 237"/>
                  <a:gd name="T21" fmla="*/ 205 h 243"/>
                  <a:gd name="T22" fmla="*/ 189 w 237"/>
                  <a:gd name="T23" fmla="*/ 225 h 243"/>
                  <a:gd name="T24" fmla="*/ 200 w 237"/>
                  <a:gd name="T25" fmla="*/ 225 h 243"/>
                  <a:gd name="T26" fmla="*/ 237 w 237"/>
                  <a:gd name="T27" fmla="*/ 170 h 243"/>
                  <a:gd name="T28" fmla="*/ 237 w 237"/>
                  <a:gd name="T29" fmla="*/ 102 h 243"/>
                  <a:gd name="T30" fmla="*/ 152 w 237"/>
                  <a:gd name="T31" fmla="*/ 102 h 243"/>
                  <a:gd name="T32" fmla="*/ 152 w 237"/>
                  <a:gd name="T33" fmla="*/ 243 h 243"/>
                  <a:gd name="T34" fmla="*/ 237 w 237"/>
                  <a:gd name="T35" fmla="*/ 243 h 243"/>
                  <a:gd name="T36" fmla="*/ 237 w 237"/>
                  <a:gd name="T37" fmla="*/ 17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43">
                    <a:moveTo>
                      <a:pt x="152" y="141"/>
                    </a:moveTo>
                    <a:lnTo>
                      <a:pt x="0" y="141"/>
                    </a:lnTo>
                    <a:lnTo>
                      <a:pt x="0" y="0"/>
                    </a:lnTo>
                    <a:lnTo>
                      <a:pt x="188" y="0"/>
                    </a:lnTo>
                    <a:lnTo>
                      <a:pt x="188" y="102"/>
                    </a:lnTo>
                    <a:moveTo>
                      <a:pt x="90" y="116"/>
                    </a:moveTo>
                    <a:lnTo>
                      <a:pt x="102" y="116"/>
                    </a:lnTo>
                    <a:moveTo>
                      <a:pt x="152" y="120"/>
                    </a:moveTo>
                    <a:lnTo>
                      <a:pt x="237" y="120"/>
                    </a:lnTo>
                    <a:moveTo>
                      <a:pt x="152" y="205"/>
                    </a:moveTo>
                    <a:lnTo>
                      <a:pt x="237" y="205"/>
                    </a:lnTo>
                    <a:moveTo>
                      <a:pt x="189" y="225"/>
                    </a:moveTo>
                    <a:lnTo>
                      <a:pt x="200" y="225"/>
                    </a:lnTo>
                    <a:moveTo>
                      <a:pt x="237" y="170"/>
                    </a:moveTo>
                    <a:lnTo>
                      <a:pt x="237" y="102"/>
                    </a:lnTo>
                    <a:lnTo>
                      <a:pt x="152" y="102"/>
                    </a:lnTo>
                    <a:lnTo>
                      <a:pt x="152" y="243"/>
                    </a:lnTo>
                    <a:lnTo>
                      <a:pt x="237" y="243"/>
                    </a:lnTo>
                    <a:lnTo>
                      <a:pt x="237" y="170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E6798C1-E79D-4449-8541-658EFBB0090D}"/>
                  </a:ext>
                </a:extLst>
              </p:cNvPr>
              <p:cNvSpPr/>
              <p:nvPr/>
            </p:nvSpPr>
            <p:spPr bwMode="auto">
              <a:xfrm>
                <a:off x="6039077" y="1238860"/>
                <a:ext cx="74330" cy="68334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 err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6" name="laptop">
                <a:extLst>
                  <a:ext uri="{FF2B5EF4-FFF2-40B4-BE49-F238E27FC236}">
                    <a16:creationId xmlns:a16="http://schemas.microsoft.com/office/drawing/2014/main" id="{57894635-2C8E-4418-A856-428E38D1C25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955969" y="1241246"/>
                <a:ext cx="190085" cy="113163"/>
              </a:xfrm>
              <a:custGeom>
                <a:avLst/>
                <a:gdLst>
                  <a:gd name="T0" fmla="*/ 212 w 257"/>
                  <a:gd name="T1" fmla="*/ 107 h 153"/>
                  <a:gd name="T2" fmla="*/ 43 w 257"/>
                  <a:gd name="T3" fmla="*/ 107 h 153"/>
                  <a:gd name="T4" fmla="*/ 43 w 257"/>
                  <a:gd name="T5" fmla="*/ 0 h 153"/>
                  <a:gd name="T6" fmla="*/ 212 w 257"/>
                  <a:gd name="T7" fmla="*/ 0 h 153"/>
                  <a:gd name="T8" fmla="*/ 212 w 257"/>
                  <a:gd name="T9" fmla="*/ 107 h 153"/>
                  <a:gd name="T10" fmla="*/ 43 w 257"/>
                  <a:gd name="T11" fmla="*/ 107 h 153"/>
                  <a:gd name="T12" fmla="*/ 0 w 257"/>
                  <a:gd name="T13" fmla="*/ 153 h 153"/>
                  <a:gd name="T14" fmla="*/ 257 w 257"/>
                  <a:gd name="T15" fmla="*/ 153 h 153"/>
                  <a:gd name="T16" fmla="*/ 212 w 257"/>
                  <a:gd name="T17" fmla="*/ 10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153">
                    <a:moveTo>
                      <a:pt x="212" y="107"/>
                    </a:moveTo>
                    <a:lnTo>
                      <a:pt x="43" y="107"/>
                    </a:lnTo>
                    <a:lnTo>
                      <a:pt x="43" y="0"/>
                    </a:lnTo>
                    <a:lnTo>
                      <a:pt x="212" y="0"/>
                    </a:lnTo>
                    <a:lnTo>
                      <a:pt x="212" y="107"/>
                    </a:lnTo>
                    <a:moveTo>
                      <a:pt x="43" y="107"/>
                    </a:moveTo>
                    <a:lnTo>
                      <a:pt x="0" y="153"/>
                    </a:lnTo>
                    <a:lnTo>
                      <a:pt x="257" y="153"/>
                    </a:lnTo>
                    <a:lnTo>
                      <a:pt x="212" y="107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188320-4C8F-44E7-B2AB-AE4FFCA9C131}"/>
                </a:ext>
              </a:extLst>
            </p:cNvPr>
            <p:cNvGrpSpPr/>
            <p:nvPr/>
          </p:nvGrpSpPr>
          <p:grpSpPr>
            <a:xfrm>
              <a:off x="9136007" y="1277412"/>
              <a:ext cx="142057" cy="404276"/>
              <a:chOff x="4990745" y="2685821"/>
              <a:chExt cx="144221" cy="410434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9B752F19-4059-47F8-9E7A-480702A68F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398" y="2802730"/>
                <a:ext cx="122914" cy="293525"/>
              </a:xfrm>
              <a:custGeom>
                <a:avLst/>
                <a:gdLst>
                  <a:gd name="T0" fmla="*/ 470 w 540"/>
                  <a:gd name="T1" fmla="*/ 84 h 1296"/>
                  <a:gd name="T2" fmla="*/ 266 w 540"/>
                  <a:gd name="T3" fmla="*/ 154 h 1296"/>
                  <a:gd name="T4" fmla="*/ 62 w 540"/>
                  <a:gd name="T5" fmla="*/ 84 h 1296"/>
                  <a:gd name="T6" fmla="*/ 266 w 540"/>
                  <a:gd name="T7" fmla="*/ 14 h 1296"/>
                  <a:gd name="T8" fmla="*/ 470 w 540"/>
                  <a:gd name="T9" fmla="*/ 84 h 1296"/>
                  <a:gd name="T10" fmla="*/ 266 w 540"/>
                  <a:gd name="T11" fmla="*/ 0 h 1296"/>
                  <a:gd name="T12" fmla="*/ 36 w 540"/>
                  <a:gd name="T13" fmla="*/ 82 h 1296"/>
                  <a:gd name="T14" fmla="*/ 266 w 540"/>
                  <a:gd name="T15" fmla="*/ 164 h 1296"/>
                  <a:gd name="T16" fmla="*/ 496 w 540"/>
                  <a:gd name="T17" fmla="*/ 82 h 1296"/>
                  <a:gd name="T18" fmla="*/ 266 w 540"/>
                  <a:gd name="T19" fmla="*/ 0 h 1296"/>
                  <a:gd name="T20" fmla="*/ 36 w 540"/>
                  <a:gd name="T21" fmla="*/ 80 h 1296"/>
                  <a:gd name="T22" fmla="*/ 36 w 540"/>
                  <a:gd name="T23" fmla="*/ 708 h 1296"/>
                  <a:gd name="T24" fmla="*/ 0 w 540"/>
                  <a:gd name="T25" fmla="*/ 1170 h 1296"/>
                  <a:gd name="T26" fmla="*/ 270 w 540"/>
                  <a:gd name="T27" fmla="*/ 1296 h 1296"/>
                  <a:gd name="T28" fmla="*/ 540 w 540"/>
                  <a:gd name="T29" fmla="*/ 1170 h 1296"/>
                  <a:gd name="T30" fmla="*/ 504 w 540"/>
                  <a:gd name="T31" fmla="*/ 652 h 1296"/>
                  <a:gd name="T32" fmla="*/ 496 w 540"/>
                  <a:gd name="T33" fmla="*/ 80 h 1296"/>
                  <a:gd name="T34" fmla="*/ 10 w 540"/>
                  <a:gd name="T35" fmla="*/ 1040 h 1296"/>
                  <a:gd name="T36" fmla="*/ 267 w 540"/>
                  <a:gd name="T37" fmla="*/ 1164 h 1296"/>
                  <a:gd name="T38" fmla="*/ 524 w 540"/>
                  <a:gd name="T39" fmla="*/ 1040 h 1296"/>
                  <a:gd name="T40" fmla="*/ 38 w 540"/>
                  <a:gd name="T41" fmla="*/ 164 h 1296"/>
                  <a:gd name="T42" fmla="*/ 267 w 540"/>
                  <a:gd name="T43" fmla="*/ 250 h 1296"/>
                  <a:gd name="T44" fmla="*/ 496 w 540"/>
                  <a:gd name="T45" fmla="*/ 16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0" h="1296">
                    <a:moveTo>
                      <a:pt x="470" y="84"/>
                    </a:moveTo>
                    <a:cubicBezTo>
                      <a:pt x="470" y="123"/>
                      <a:pt x="379" y="154"/>
                      <a:pt x="266" y="154"/>
                    </a:cubicBezTo>
                    <a:cubicBezTo>
                      <a:pt x="153" y="154"/>
                      <a:pt x="62" y="123"/>
                      <a:pt x="62" y="84"/>
                    </a:cubicBezTo>
                    <a:cubicBezTo>
                      <a:pt x="62" y="45"/>
                      <a:pt x="153" y="14"/>
                      <a:pt x="266" y="14"/>
                    </a:cubicBezTo>
                    <a:cubicBezTo>
                      <a:pt x="379" y="14"/>
                      <a:pt x="470" y="45"/>
                      <a:pt x="470" y="84"/>
                    </a:cubicBezTo>
                    <a:close/>
                    <a:moveTo>
                      <a:pt x="266" y="0"/>
                    </a:moveTo>
                    <a:cubicBezTo>
                      <a:pt x="139" y="0"/>
                      <a:pt x="36" y="37"/>
                      <a:pt x="36" y="82"/>
                    </a:cubicBezTo>
                    <a:cubicBezTo>
                      <a:pt x="36" y="127"/>
                      <a:pt x="139" y="164"/>
                      <a:pt x="266" y="164"/>
                    </a:cubicBezTo>
                    <a:cubicBezTo>
                      <a:pt x="393" y="164"/>
                      <a:pt x="496" y="127"/>
                      <a:pt x="496" y="82"/>
                    </a:cubicBezTo>
                    <a:cubicBezTo>
                      <a:pt x="496" y="37"/>
                      <a:pt x="393" y="0"/>
                      <a:pt x="266" y="0"/>
                    </a:cubicBezTo>
                    <a:close/>
                    <a:moveTo>
                      <a:pt x="36" y="80"/>
                    </a:moveTo>
                    <a:cubicBezTo>
                      <a:pt x="36" y="80"/>
                      <a:pt x="40" y="640"/>
                      <a:pt x="36" y="708"/>
                    </a:cubicBezTo>
                    <a:cubicBezTo>
                      <a:pt x="32" y="776"/>
                      <a:pt x="0" y="1170"/>
                      <a:pt x="0" y="1170"/>
                    </a:cubicBezTo>
                    <a:cubicBezTo>
                      <a:pt x="0" y="1240"/>
                      <a:pt x="121" y="1296"/>
                      <a:pt x="270" y="1296"/>
                    </a:cubicBezTo>
                    <a:cubicBezTo>
                      <a:pt x="419" y="1296"/>
                      <a:pt x="540" y="1240"/>
                      <a:pt x="540" y="1170"/>
                    </a:cubicBezTo>
                    <a:cubicBezTo>
                      <a:pt x="540" y="1170"/>
                      <a:pt x="504" y="748"/>
                      <a:pt x="504" y="652"/>
                    </a:cubicBezTo>
                    <a:cubicBezTo>
                      <a:pt x="504" y="556"/>
                      <a:pt x="496" y="80"/>
                      <a:pt x="496" y="80"/>
                    </a:cubicBezTo>
                    <a:moveTo>
                      <a:pt x="10" y="1040"/>
                    </a:moveTo>
                    <a:cubicBezTo>
                      <a:pt x="10" y="1108"/>
                      <a:pt x="125" y="1164"/>
                      <a:pt x="267" y="1164"/>
                    </a:cubicBezTo>
                    <a:cubicBezTo>
                      <a:pt x="409" y="1164"/>
                      <a:pt x="524" y="1108"/>
                      <a:pt x="524" y="1040"/>
                    </a:cubicBezTo>
                    <a:moveTo>
                      <a:pt x="38" y="164"/>
                    </a:moveTo>
                    <a:cubicBezTo>
                      <a:pt x="38" y="211"/>
                      <a:pt x="141" y="250"/>
                      <a:pt x="267" y="250"/>
                    </a:cubicBezTo>
                    <a:cubicBezTo>
                      <a:pt x="393" y="250"/>
                      <a:pt x="496" y="211"/>
                      <a:pt x="496" y="164"/>
                    </a:cubicBezTo>
                  </a:path>
                </a:pathLst>
              </a:custGeom>
              <a:noFill/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4658" tIns="99726" rIns="124658" bIns="997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63557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02ACF2B-60D5-4B8B-9A9B-DC9C962E5075}"/>
                  </a:ext>
                </a:extLst>
              </p:cNvPr>
              <p:cNvGrpSpPr/>
              <p:nvPr/>
            </p:nvGrpSpPr>
            <p:grpSpPr>
              <a:xfrm rot="16200000">
                <a:off x="5024487" y="2652079"/>
                <a:ext cx="76737" cy="144221"/>
                <a:chOff x="2866921" y="3947319"/>
                <a:chExt cx="103684" cy="194866"/>
              </a:xfrm>
            </p:grpSpPr>
            <p:sp>
              <p:nvSpPr>
                <p:cNvPr id="32" name="Oval 5">
                  <a:extLst>
                    <a:ext uri="{FF2B5EF4-FFF2-40B4-BE49-F238E27FC236}">
                      <a16:creationId xmlns:a16="http://schemas.microsoft.com/office/drawing/2014/main" id="{FE5260BE-8FBF-4026-AAFB-704CB272D9AF}"/>
                    </a:ext>
                  </a:extLst>
                </p:cNvPr>
                <p:cNvSpPr/>
                <p:nvPr/>
              </p:nvSpPr>
              <p:spPr bwMode="auto">
                <a:xfrm>
                  <a:off x="2904207" y="3947319"/>
                  <a:ext cx="66398" cy="194866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5">
                  <a:extLst>
                    <a:ext uri="{FF2B5EF4-FFF2-40B4-BE49-F238E27FC236}">
                      <a16:creationId xmlns:a16="http://schemas.microsoft.com/office/drawing/2014/main" id="{4A185F51-00DE-4813-A408-0781B3550731}"/>
                    </a:ext>
                  </a:extLst>
                </p:cNvPr>
                <p:cNvSpPr/>
                <p:nvPr/>
              </p:nvSpPr>
              <p:spPr bwMode="auto">
                <a:xfrm>
                  <a:off x="2866921" y="3977662"/>
                  <a:ext cx="45720" cy="134180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" name="Group 4">
              <a:extLst>
                <a:ext uri="{FF2B5EF4-FFF2-40B4-BE49-F238E27FC236}">
                  <a16:creationId xmlns:a16="http://schemas.microsoft.com/office/drawing/2014/main" id="{9CBCD01E-3C93-4A41-A0AC-98F112414E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45602" y="1371963"/>
              <a:ext cx="408667" cy="251486"/>
              <a:chOff x="5597" y="3096"/>
              <a:chExt cx="546" cy="336"/>
            </a:xfrm>
          </p:grpSpPr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id="{333F482F-0D2E-462E-92BE-64C25882E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A6BEFC9C-CB72-46B0-868E-F2EA9CCD0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337"/>
                <a:ext cx="80" cy="95"/>
              </a:xfrm>
              <a:custGeom>
                <a:avLst/>
                <a:gdLst>
                  <a:gd name="T0" fmla="*/ 80 w 80"/>
                  <a:gd name="T1" fmla="*/ 0 h 95"/>
                  <a:gd name="T2" fmla="*/ 80 w 80"/>
                  <a:gd name="T3" fmla="*/ 26 h 95"/>
                  <a:gd name="T4" fmla="*/ 0 w 80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5">
                    <a:moveTo>
                      <a:pt x="80" y="0"/>
                    </a:moveTo>
                    <a:lnTo>
                      <a:pt x="80" y="26"/>
                    </a:lnTo>
                    <a:lnTo>
                      <a:pt x="0" y="95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C30DEF15-CBF2-45E9-84B5-ABDB5D08B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09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80 w 80"/>
                  <a:gd name="T3" fmla="*/ 74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80" y="74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" name="Line 8">
                <a:extLst>
                  <a:ext uri="{FF2B5EF4-FFF2-40B4-BE49-F238E27FC236}">
                    <a16:creationId xmlns:a16="http://schemas.microsoft.com/office/drawing/2014/main" id="{2503BA4C-A317-441E-A92A-05AB3325E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" name="Line 9">
                <a:extLst>
                  <a:ext uri="{FF2B5EF4-FFF2-40B4-BE49-F238E27FC236}">
                    <a16:creationId xmlns:a16="http://schemas.microsoft.com/office/drawing/2014/main" id="{EC729F39-B24D-45D8-A1AF-19FC5AE9A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3" name="Rectangle 10">
                <a:extLst>
                  <a:ext uri="{FF2B5EF4-FFF2-40B4-BE49-F238E27FC236}">
                    <a16:creationId xmlns:a16="http://schemas.microsoft.com/office/drawing/2014/main" id="{33995659-37F0-4127-8286-C4931F11B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4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64BBB6EE-C89F-4440-8FB1-5A24896AA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33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0 w 80"/>
                  <a:gd name="T3" fmla="*/ 27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0" y="27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" name="Freeform 12">
                <a:extLst>
                  <a:ext uri="{FF2B5EF4-FFF2-40B4-BE49-F238E27FC236}">
                    <a16:creationId xmlns:a16="http://schemas.microsoft.com/office/drawing/2014/main" id="{92C0419C-D8B0-44A3-B144-51B8643A5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096"/>
                <a:ext cx="80" cy="94"/>
              </a:xfrm>
              <a:custGeom>
                <a:avLst/>
                <a:gdLst>
                  <a:gd name="T0" fmla="*/ 80 w 80"/>
                  <a:gd name="T1" fmla="*/ 0 h 94"/>
                  <a:gd name="T2" fmla="*/ 0 w 80"/>
                  <a:gd name="T3" fmla="*/ 74 h 94"/>
                  <a:gd name="T4" fmla="*/ 0 w 80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4">
                    <a:moveTo>
                      <a:pt x="80" y="0"/>
                    </a:moveTo>
                    <a:lnTo>
                      <a:pt x="0" y="74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6" name="Line 13">
                <a:extLst>
                  <a:ext uri="{FF2B5EF4-FFF2-40B4-BE49-F238E27FC236}">
                    <a16:creationId xmlns:a16="http://schemas.microsoft.com/office/drawing/2014/main" id="{DC43B67A-0DEB-4D91-A14A-62DF17402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7" name="Line 14">
                <a:extLst>
                  <a:ext uri="{FF2B5EF4-FFF2-40B4-BE49-F238E27FC236}">
                    <a16:creationId xmlns:a16="http://schemas.microsoft.com/office/drawing/2014/main" id="{95E4FA5D-684B-4920-AD91-E29B48AB1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Freeform 15">
                <a:extLst>
                  <a:ext uri="{FF2B5EF4-FFF2-40B4-BE49-F238E27FC236}">
                    <a16:creationId xmlns:a16="http://schemas.microsoft.com/office/drawing/2014/main" id="{46FF0023-FEA1-4C2D-B320-7C5A46D872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07"/>
                <a:ext cx="146" cy="47"/>
              </a:xfrm>
              <a:custGeom>
                <a:avLst/>
                <a:gdLst>
                  <a:gd name="T0" fmla="*/ 0 w 196"/>
                  <a:gd name="T1" fmla="*/ 0 h 63"/>
                  <a:gd name="T2" fmla="*/ 0 w 196"/>
                  <a:gd name="T3" fmla="*/ 63 h 63"/>
                  <a:gd name="T4" fmla="*/ 118 w 196"/>
                  <a:gd name="T5" fmla="*/ 0 h 63"/>
                  <a:gd name="T6" fmla="*/ 118 w 196"/>
                  <a:gd name="T7" fmla="*/ 63 h 63"/>
                  <a:gd name="T8" fmla="*/ 79 w 196"/>
                  <a:gd name="T9" fmla="*/ 42 h 63"/>
                  <a:gd name="T10" fmla="*/ 79 w 196"/>
                  <a:gd name="T11" fmla="*/ 20 h 63"/>
                  <a:gd name="T12" fmla="*/ 59 w 196"/>
                  <a:gd name="T13" fmla="*/ 0 h 63"/>
                  <a:gd name="T14" fmla="*/ 59 w 196"/>
                  <a:gd name="T15" fmla="*/ 0 h 63"/>
                  <a:gd name="T16" fmla="*/ 38 w 196"/>
                  <a:gd name="T17" fmla="*/ 20 h 63"/>
                  <a:gd name="T18" fmla="*/ 38 w 196"/>
                  <a:gd name="T19" fmla="*/ 42 h 63"/>
                  <a:gd name="T20" fmla="*/ 59 w 196"/>
                  <a:gd name="T21" fmla="*/ 63 h 63"/>
                  <a:gd name="T22" fmla="*/ 59 w 196"/>
                  <a:gd name="T23" fmla="*/ 63 h 63"/>
                  <a:gd name="T24" fmla="*/ 79 w 196"/>
                  <a:gd name="T25" fmla="*/ 42 h 63"/>
                  <a:gd name="T26" fmla="*/ 196 w 196"/>
                  <a:gd name="T27" fmla="*/ 42 h 63"/>
                  <a:gd name="T28" fmla="*/ 196 w 196"/>
                  <a:gd name="T29" fmla="*/ 20 h 63"/>
                  <a:gd name="T30" fmla="*/ 175 w 196"/>
                  <a:gd name="T31" fmla="*/ 0 h 63"/>
                  <a:gd name="T32" fmla="*/ 175 w 196"/>
                  <a:gd name="T33" fmla="*/ 0 h 63"/>
                  <a:gd name="T34" fmla="*/ 156 w 196"/>
                  <a:gd name="T35" fmla="*/ 20 h 63"/>
                  <a:gd name="T36" fmla="*/ 156 w 196"/>
                  <a:gd name="T37" fmla="*/ 42 h 63"/>
                  <a:gd name="T38" fmla="*/ 175 w 196"/>
                  <a:gd name="T39" fmla="*/ 63 h 63"/>
                  <a:gd name="T40" fmla="*/ 175 w 196"/>
                  <a:gd name="T41" fmla="*/ 63 h 63"/>
                  <a:gd name="T42" fmla="*/ 196 w 196"/>
                  <a:gd name="T43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3">
                    <a:moveTo>
                      <a:pt x="0" y="0"/>
                    </a:moveTo>
                    <a:cubicBezTo>
                      <a:pt x="0" y="63"/>
                      <a:pt x="0" y="63"/>
                      <a:pt x="0" y="63"/>
                    </a:cubicBezTo>
                    <a:moveTo>
                      <a:pt x="118" y="0"/>
                    </a:moveTo>
                    <a:cubicBezTo>
                      <a:pt x="118" y="63"/>
                      <a:pt x="118" y="63"/>
                      <a:pt x="118" y="63"/>
                    </a:cubicBezTo>
                    <a:moveTo>
                      <a:pt x="79" y="42"/>
                    </a:moveTo>
                    <a:cubicBezTo>
                      <a:pt x="79" y="20"/>
                      <a:pt x="79" y="20"/>
                      <a:pt x="79" y="20"/>
                    </a:cubicBezTo>
                    <a:cubicBezTo>
                      <a:pt x="79" y="9"/>
                      <a:pt x="70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0"/>
                      <a:pt x="38" y="9"/>
                      <a:pt x="38" y="20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54"/>
                      <a:pt x="47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70" y="63"/>
                      <a:pt x="79" y="54"/>
                      <a:pt x="79" y="42"/>
                    </a:cubicBezTo>
                    <a:close/>
                    <a:moveTo>
                      <a:pt x="196" y="42"/>
                    </a:moveTo>
                    <a:cubicBezTo>
                      <a:pt x="196" y="20"/>
                      <a:pt x="196" y="20"/>
                      <a:pt x="196" y="20"/>
                    </a:cubicBezTo>
                    <a:cubicBezTo>
                      <a:pt x="196" y="9"/>
                      <a:pt x="187" y="0"/>
                      <a:pt x="175" y="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65" y="0"/>
                      <a:pt x="156" y="9"/>
                      <a:pt x="156" y="20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156" y="54"/>
                      <a:pt x="165" y="63"/>
                      <a:pt x="175" y="63"/>
                    </a:cubicBezTo>
                    <a:cubicBezTo>
                      <a:pt x="175" y="63"/>
                      <a:pt x="175" y="63"/>
                      <a:pt x="175" y="63"/>
                    </a:cubicBezTo>
                    <a:cubicBezTo>
                      <a:pt x="187" y="63"/>
                      <a:pt x="196" y="54"/>
                      <a:pt x="196" y="4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9" name="Freeform 16">
                <a:extLst>
                  <a:ext uri="{FF2B5EF4-FFF2-40B4-BE49-F238E27FC236}">
                    <a16:creationId xmlns:a16="http://schemas.microsoft.com/office/drawing/2014/main" id="{A38067B0-B672-44C2-9FD1-0C86DCE87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78"/>
                <a:ext cx="146" cy="48"/>
              </a:xfrm>
              <a:custGeom>
                <a:avLst/>
                <a:gdLst>
                  <a:gd name="T0" fmla="*/ 196 w 196"/>
                  <a:gd name="T1" fmla="*/ 64 h 64"/>
                  <a:gd name="T2" fmla="*/ 196 w 196"/>
                  <a:gd name="T3" fmla="*/ 0 h 64"/>
                  <a:gd name="T4" fmla="*/ 79 w 196"/>
                  <a:gd name="T5" fmla="*/ 64 h 64"/>
                  <a:gd name="T6" fmla="*/ 79 w 196"/>
                  <a:gd name="T7" fmla="*/ 0 h 64"/>
                  <a:gd name="T8" fmla="*/ 118 w 196"/>
                  <a:gd name="T9" fmla="*/ 43 h 64"/>
                  <a:gd name="T10" fmla="*/ 138 w 196"/>
                  <a:gd name="T11" fmla="*/ 64 h 64"/>
                  <a:gd name="T12" fmla="*/ 138 w 196"/>
                  <a:gd name="T13" fmla="*/ 64 h 64"/>
                  <a:gd name="T14" fmla="*/ 158 w 196"/>
                  <a:gd name="T15" fmla="*/ 43 h 64"/>
                  <a:gd name="T16" fmla="*/ 158 w 196"/>
                  <a:gd name="T17" fmla="*/ 21 h 64"/>
                  <a:gd name="T18" fmla="*/ 138 w 196"/>
                  <a:gd name="T19" fmla="*/ 0 h 64"/>
                  <a:gd name="T20" fmla="*/ 138 w 196"/>
                  <a:gd name="T21" fmla="*/ 0 h 64"/>
                  <a:gd name="T22" fmla="*/ 118 w 196"/>
                  <a:gd name="T23" fmla="*/ 21 h 64"/>
                  <a:gd name="T24" fmla="*/ 118 w 196"/>
                  <a:gd name="T25" fmla="*/ 43 h 64"/>
                  <a:gd name="T26" fmla="*/ 0 w 196"/>
                  <a:gd name="T27" fmla="*/ 43 h 64"/>
                  <a:gd name="T28" fmla="*/ 20 w 196"/>
                  <a:gd name="T29" fmla="*/ 64 h 64"/>
                  <a:gd name="T30" fmla="*/ 20 w 196"/>
                  <a:gd name="T31" fmla="*/ 64 h 64"/>
                  <a:gd name="T32" fmla="*/ 41 w 196"/>
                  <a:gd name="T33" fmla="*/ 43 h 64"/>
                  <a:gd name="T34" fmla="*/ 41 w 196"/>
                  <a:gd name="T35" fmla="*/ 21 h 64"/>
                  <a:gd name="T36" fmla="*/ 20 w 196"/>
                  <a:gd name="T37" fmla="*/ 0 h 64"/>
                  <a:gd name="T38" fmla="*/ 20 w 196"/>
                  <a:gd name="T39" fmla="*/ 0 h 64"/>
                  <a:gd name="T40" fmla="*/ 0 w 196"/>
                  <a:gd name="T41" fmla="*/ 21 h 64"/>
                  <a:gd name="T42" fmla="*/ 0 w 196"/>
                  <a:gd name="T43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4">
                    <a:moveTo>
                      <a:pt x="196" y="64"/>
                    </a:moveTo>
                    <a:cubicBezTo>
                      <a:pt x="196" y="64"/>
                      <a:pt x="196" y="64"/>
                      <a:pt x="196" y="0"/>
                    </a:cubicBezTo>
                    <a:moveTo>
                      <a:pt x="79" y="64"/>
                    </a:moveTo>
                    <a:cubicBezTo>
                      <a:pt x="79" y="64"/>
                      <a:pt x="79" y="64"/>
                      <a:pt x="79" y="0"/>
                    </a:cubicBezTo>
                    <a:moveTo>
                      <a:pt x="118" y="43"/>
                    </a:moveTo>
                    <a:cubicBezTo>
                      <a:pt x="118" y="54"/>
                      <a:pt x="127" y="64"/>
                      <a:pt x="138" y="64"/>
                    </a:cubicBezTo>
                    <a:cubicBezTo>
                      <a:pt x="138" y="64"/>
                      <a:pt x="138" y="64"/>
                      <a:pt x="138" y="64"/>
                    </a:cubicBezTo>
                    <a:cubicBezTo>
                      <a:pt x="149" y="64"/>
                      <a:pt x="158" y="54"/>
                      <a:pt x="158" y="43"/>
                    </a:cubicBezTo>
                    <a:cubicBezTo>
                      <a:pt x="158" y="43"/>
                      <a:pt x="158" y="43"/>
                      <a:pt x="158" y="21"/>
                    </a:cubicBezTo>
                    <a:cubicBezTo>
                      <a:pt x="158" y="9"/>
                      <a:pt x="149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27" y="0"/>
                      <a:pt x="118" y="9"/>
                      <a:pt x="118" y="21"/>
                    </a:cubicBezTo>
                    <a:cubicBezTo>
                      <a:pt x="118" y="21"/>
                      <a:pt x="118" y="21"/>
                      <a:pt x="118" y="43"/>
                    </a:cubicBezTo>
                    <a:close/>
                    <a:moveTo>
                      <a:pt x="0" y="43"/>
                    </a:moveTo>
                    <a:cubicBezTo>
                      <a:pt x="0" y="54"/>
                      <a:pt x="1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32" y="64"/>
                      <a:pt x="41" y="54"/>
                      <a:pt x="41" y="43"/>
                    </a:cubicBezTo>
                    <a:cubicBezTo>
                      <a:pt x="41" y="43"/>
                      <a:pt x="41" y="43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"/>
                      <a:pt x="0" y="21"/>
                      <a:pt x="0" y="4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7" name="eye_2">
              <a:extLst>
                <a:ext uri="{FF2B5EF4-FFF2-40B4-BE49-F238E27FC236}">
                  <a16:creationId xmlns:a16="http://schemas.microsoft.com/office/drawing/2014/main" id="{23BD0888-477D-49DD-95DC-D0591F90299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08908" y="1413187"/>
              <a:ext cx="348284" cy="193245"/>
            </a:xfrm>
            <a:custGeom>
              <a:avLst/>
              <a:gdLst>
                <a:gd name="T0" fmla="*/ 5 w 346"/>
                <a:gd name="T1" fmla="*/ 103 h 191"/>
                <a:gd name="T2" fmla="*/ 0 w 346"/>
                <a:gd name="T3" fmla="*/ 96 h 191"/>
                <a:gd name="T4" fmla="*/ 3 w 346"/>
                <a:gd name="T5" fmla="*/ 92 h 191"/>
                <a:gd name="T6" fmla="*/ 5 w 346"/>
                <a:gd name="T7" fmla="*/ 103 h 191"/>
                <a:gd name="T8" fmla="*/ 173 w 346"/>
                <a:gd name="T9" fmla="*/ 191 h 191"/>
                <a:gd name="T10" fmla="*/ 346 w 346"/>
                <a:gd name="T11" fmla="*/ 96 h 191"/>
                <a:gd name="T12" fmla="*/ 173 w 346"/>
                <a:gd name="T13" fmla="*/ 0 h 191"/>
                <a:gd name="T14" fmla="*/ 3 w 346"/>
                <a:gd name="T15" fmla="*/ 92 h 191"/>
                <a:gd name="T16" fmla="*/ 175 w 346"/>
                <a:gd name="T17" fmla="*/ 14 h 191"/>
                <a:gd name="T18" fmla="*/ 89 w 346"/>
                <a:gd name="T19" fmla="*/ 96 h 191"/>
                <a:gd name="T20" fmla="*/ 175 w 346"/>
                <a:gd name="T21" fmla="*/ 178 h 191"/>
                <a:gd name="T22" fmla="*/ 261 w 346"/>
                <a:gd name="T23" fmla="*/ 96 h 191"/>
                <a:gd name="T24" fmla="*/ 175 w 346"/>
                <a:gd name="T25" fmla="*/ 14 h 191"/>
                <a:gd name="T26" fmla="*/ 175 w 346"/>
                <a:gd name="T27" fmla="*/ 78 h 191"/>
                <a:gd name="T28" fmla="*/ 156 w 346"/>
                <a:gd name="T29" fmla="*/ 96 h 191"/>
                <a:gd name="T30" fmla="*/ 175 w 346"/>
                <a:gd name="T31" fmla="*/ 114 h 191"/>
                <a:gd name="T32" fmla="*/ 194 w 346"/>
                <a:gd name="T33" fmla="*/ 96 h 191"/>
                <a:gd name="T34" fmla="*/ 175 w 346"/>
                <a:gd name="T35" fmla="*/ 7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191">
                  <a:moveTo>
                    <a:pt x="5" y="103"/>
                  </a:moveTo>
                  <a:cubicBezTo>
                    <a:pt x="2" y="98"/>
                    <a:pt x="0" y="96"/>
                    <a:pt x="0" y="96"/>
                  </a:cubicBezTo>
                  <a:cubicBezTo>
                    <a:pt x="0" y="96"/>
                    <a:pt x="1" y="94"/>
                    <a:pt x="3" y="92"/>
                  </a:cubicBezTo>
                  <a:moveTo>
                    <a:pt x="5" y="103"/>
                  </a:moveTo>
                  <a:cubicBezTo>
                    <a:pt x="23" y="125"/>
                    <a:pt x="82" y="191"/>
                    <a:pt x="173" y="191"/>
                  </a:cubicBezTo>
                  <a:cubicBezTo>
                    <a:pt x="283" y="191"/>
                    <a:pt x="346" y="96"/>
                    <a:pt x="346" y="96"/>
                  </a:cubicBezTo>
                  <a:cubicBezTo>
                    <a:pt x="346" y="96"/>
                    <a:pt x="283" y="0"/>
                    <a:pt x="173" y="0"/>
                  </a:cubicBezTo>
                  <a:cubicBezTo>
                    <a:pt x="77" y="0"/>
                    <a:pt x="17" y="73"/>
                    <a:pt x="3" y="92"/>
                  </a:cubicBezTo>
                  <a:moveTo>
                    <a:pt x="175" y="14"/>
                  </a:moveTo>
                  <a:cubicBezTo>
                    <a:pt x="128" y="14"/>
                    <a:pt x="89" y="50"/>
                    <a:pt x="89" y="96"/>
                  </a:cubicBezTo>
                  <a:cubicBezTo>
                    <a:pt x="89" y="141"/>
                    <a:pt x="128" y="178"/>
                    <a:pt x="175" y="178"/>
                  </a:cubicBezTo>
                  <a:cubicBezTo>
                    <a:pt x="222" y="178"/>
                    <a:pt x="261" y="141"/>
                    <a:pt x="261" y="96"/>
                  </a:cubicBezTo>
                  <a:cubicBezTo>
                    <a:pt x="261" y="50"/>
                    <a:pt x="222" y="14"/>
                    <a:pt x="175" y="14"/>
                  </a:cubicBezTo>
                  <a:close/>
                  <a:moveTo>
                    <a:pt x="175" y="78"/>
                  </a:moveTo>
                  <a:cubicBezTo>
                    <a:pt x="165" y="78"/>
                    <a:pt x="156" y="86"/>
                    <a:pt x="156" y="96"/>
                  </a:cubicBezTo>
                  <a:cubicBezTo>
                    <a:pt x="156" y="106"/>
                    <a:pt x="165" y="114"/>
                    <a:pt x="175" y="114"/>
                  </a:cubicBezTo>
                  <a:cubicBezTo>
                    <a:pt x="185" y="114"/>
                    <a:pt x="194" y="106"/>
                    <a:pt x="194" y="96"/>
                  </a:cubicBezTo>
                  <a:cubicBezTo>
                    <a:pt x="194" y="86"/>
                    <a:pt x="185" y="78"/>
                    <a:pt x="175" y="78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25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A59BF9-6B4A-4513-A761-F0F7B7651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C949DA-AD3D-4D8C-8B43-091F8E8B2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199632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AAE564-1BB5-4C9F-815D-432D99AFB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453643"/>
            <a:ext cx="5010912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DB34C8E-19EE-4246-8A53-5C278DB44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766FAB-51B8-4B1C-A418-CDF2F6C0F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66DCC-FF56-48C5-91EC-55A83752A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3" y="638175"/>
            <a:ext cx="5843013" cy="567908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CAB91-3AE9-453C-9D42-9CA0EE66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F8F975C7-2D62-4E4E-8759-4481DA963A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5246028"/>
              </p:ext>
            </p:extLst>
          </p:nvPr>
        </p:nvGraphicFramePr>
        <p:xfrm>
          <a:off x="6803407" y="638175"/>
          <a:ext cx="4874731" cy="1739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58BFFE0A-E840-4AD6-9561-8D2245BF7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934" y="1419225"/>
            <a:ext cx="4115917" cy="20858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TLA+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4A47C3-936F-47D2-A2A1-45A63B81CAA0}"/>
              </a:ext>
            </a:extLst>
          </p:cNvPr>
          <p:cNvGrpSpPr/>
          <p:nvPr/>
        </p:nvGrpSpPr>
        <p:grpSpPr>
          <a:xfrm>
            <a:off x="7124377" y="2632850"/>
            <a:ext cx="3960178" cy="308485"/>
            <a:chOff x="3045369" y="1267385"/>
            <a:chExt cx="6232695" cy="414303"/>
          </a:xfrm>
        </p:grpSpPr>
        <p:grpSp>
          <p:nvGrpSpPr>
            <p:cNvPr id="16" name="Group 196">
              <a:extLst>
                <a:ext uri="{FF2B5EF4-FFF2-40B4-BE49-F238E27FC236}">
                  <a16:creationId xmlns:a16="http://schemas.microsoft.com/office/drawing/2014/main" id="{7965A5B2-396E-4A49-8870-598FEF0995B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9206" y="1267385"/>
              <a:ext cx="206310" cy="393126"/>
              <a:chOff x="7261" y="805"/>
              <a:chExt cx="127" cy="242"/>
            </a:xfrm>
          </p:grpSpPr>
          <p:sp>
            <p:nvSpPr>
              <p:cNvPr id="52" name="Freeform 197">
                <a:extLst>
                  <a:ext uri="{FF2B5EF4-FFF2-40B4-BE49-F238E27FC236}">
                    <a16:creationId xmlns:a16="http://schemas.microsoft.com/office/drawing/2014/main" id="{15ED1FB7-5FF5-4AB1-99AE-1C77541BA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3" name="Freeform 198">
                <a:extLst>
                  <a:ext uri="{FF2B5EF4-FFF2-40B4-BE49-F238E27FC236}">
                    <a16:creationId xmlns:a16="http://schemas.microsoft.com/office/drawing/2014/main" id="{A0F9E6C2-A67B-421E-B2A0-1F79FE376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4" name="Freeform 199">
                <a:extLst>
                  <a:ext uri="{FF2B5EF4-FFF2-40B4-BE49-F238E27FC236}">
                    <a16:creationId xmlns:a16="http://schemas.microsoft.com/office/drawing/2014/main" id="{18FCE0EF-F5A2-420F-98FC-F1510B968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5" name="Freeform 200">
                <a:extLst>
                  <a:ext uri="{FF2B5EF4-FFF2-40B4-BE49-F238E27FC236}">
                    <a16:creationId xmlns:a16="http://schemas.microsoft.com/office/drawing/2014/main" id="{E7310D9F-8B89-4536-A699-8BCCCA007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6" name="Oval 201">
                <a:extLst>
                  <a:ext uri="{FF2B5EF4-FFF2-40B4-BE49-F238E27FC236}">
                    <a16:creationId xmlns:a16="http://schemas.microsoft.com/office/drawing/2014/main" id="{D73C9033-A0AE-454D-8BDA-8941F1EA1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7" name="Oval 202">
                <a:extLst>
                  <a:ext uri="{FF2B5EF4-FFF2-40B4-BE49-F238E27FC236}">
                    <a16:creationId xmlns:a16="http://schemas.microsoft.com/office/drawing/2014/main" id="{3DFBD6C1-B3D5-4A04-B2FD-D2A2BDA0A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8" name="Oval 203">
                <a:extLst>
                  <a:ext uri="{FF2B5EF4-FFF2-40B4-BE49-F238E27FC236}">
                    <a16:creationId xmlns:a16="http://schemas.microsoft.com/office/drawing/2014/main" id="{2B545B89-EB93-419F-AB61-9B9775115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5C3288C-3628-46E5-A7AE-5128ACEE7F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3805" y="1356882"/>
              <a:ext cx="410873" cy="214135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1E936FBD-BA72-4F01-BF1B-E24FDBB6F8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203" y="1325175"/>
              <a:ext cx="444074" cy="277547"/>
            </a:xfrm>
            <a:custGeom>
              <a:avLst/>
              <a:gdLst>
                <a:gd name="T0" fmla="*/ 208 w 208"/>
                <a:gd name="T1" fmla="*/ 54 h 130"/>
                <a:gd name="T2" fmla="*/ 208 w 208"/>
                <a:gd name="T3" fmla="*/ 130 h 130"/>
                <a:gd name="T4" fmla="*/ 0 w 208"/>
                <a:gd name="T5" fmla="*/ 130 h 130"/>
                <a:gd name="T6" fmla="*/ 0 w 208"/>
                <a:gd name="T7" fmla="*/ 54 h 130"/>
                <a:gd name="T8" fmla="*/ 40 w 208"/>
                <a:gd name="T9" fmla="*/ 24 h 130"/>
                <a:gd name="T10" fmla="*/ 40 w 208"/>
                <a:gd name="T11" fmla="*/ 54 h 130"/>
                <a:gd name="T12" fmla="*/ 85 w 208"/>
                <a:gd name="T13" fmla="*/ 24 h 130"/>
                <a:gd name="T14" fmla="*/ 85 w 208"/>
                <a:gd name="T15" fmla="*/ 54 h 130"/>
                <a:gd name="T16" fmla="*/ 208 w 208"/>
                <a:gd name="T17" fmla="*/ 54 h 130"/>
                <a:gd name="T18" fmla="*/ 163 w 208"/>
                <a:gd name="T19" fmla="*/ 54 h 130"/>
                <a:gd name="T20" fmla="*/ 153 w 208"/>
                <a:gd name="T21" fmla="*/ 0 h 130"/>
                <a:gd name="T22" fmla="*/ 144 w 208"/>
                <a:gd name="T23" fmla="*/ 0 h 130"/>
                <a:gd name="T24" fmla="*/ 136 w 208"/>
                <a:gd name="T25" fmla="*/ 54 h 130"/>
                <a:gd name="T26" fmla="*/ 200 w 208"/>
                <a:gd name="T27" fmla="*/ 54 h 130"/>
                <a:gd name="T28" fmla="*/ 189 w 208"/>
                <a:gd name="T29" fmla="*/ 0 h 130"/>
                <a:gd name="T30" fmla="*/ 180 w 208"/>
                <a:gd name="T31" fmla="*/ 0 h 130"/>
                <a:gd name="T32" fmla="*/ 171 w 208"/>
                <a:gd name="T33" fmla="*/ 54 h 130"/>
                <a:gd name="T34" fmla="*/ 30 w 208"/>
                <a:gd name="T35" fmla="*/ 77 h 130"/>
                <a:gd name="T36" fmla="*/ 19 w 208"/>
                <a:gd name="T37" fmla="*/ 77 h 130"/>
                <a:gd name="T38" fmla="*/ 19 w 208"/>
                <a:gd name="T39" fmla="*/ 88 h 130"/>
                <a:gd name="T40" fmla="*/ 30 w 208"/>
                <a:gd name="T41" fmla="*/ 88 h 130"/>
                <a:gd name="T42" fmla="*/ 30 w 208"/>
                <a:gd name="T43" fmla="*/ 77 h 130"/>
                <a:gd name="T44" fmla="*/ 69 w 208"/>
                <a:gd name="T45" fmla="*/ 77 h 130"/>
                <a:gd name="T46" fmla="*/ 59 w 208"/>
                <a:gd name="T47" fmla="*/ 77 h 130"/>
                <a:gd name="T48" fmla="*/ 59 w 208"/>
                <a:gd name="T49" fmla="*/ 88 h 130"/>
                <a:gd name="T50" fmla="*/ 69 w 208"/>
                <a:gd name="T51" fmla="*/ 88 h 130"/>
                <a:gd name="T52" fmla="*/ 69 w 208"/>
                <a:gd name="T53" fmla="*/ 77 h 130"/>
                <a:gd name="T54" fmla="*/ 109 w 208"/>
                <a:gd name="T55" fmla="*/ 77 h 130"/>
                <a:gd name="T56" fmla="*/ 99 w 208"/>
                <a:gd name="T57" fmla="*/ 77 h 130"/>
                <a:gd name="T58" fmla="*/ 99 w 208"/>
                <a:gd name="T59" fmla="*/ 88 h 130"/>
                <a:gd name="T60" fmla="*/ 109 w 208"/>
                <a:gd name="T61" fmla="*/ 88 h 130"/>
                <a:gd name="T62" fmla="*/ 109 w 208"/>
                <a:gd name="T63" fmla="*/ 77 h 130"/>
                <a:gd name="T64" fmla="*/ 149 w 208"/>
                <a:gd name="T65" fmla="*/ 77 h 130"/>
                <a:gd name="T66" fmla="*/ 139 w 208"/>
                <a:gd name="T67" fmla="*/ 77 h 130"/>
                <a:gd name="T68" fmla="*/ 139 w 208"/>
                <a:gd name="T69" fmla="*/ 88 h 130"/>
                <a:gd name="T70" fmla="*/ 149 w 208"/>
                <a:gd name="T71" fmla="*/ 88 h 130"/>
                <a:gd name="T72" fmla="*/ 149 w 208"/>
                <a:gd name="T73" fmla="*/ 77 h 130"/>
                <a:gd name="T74" fmla="*/ 189 w 208"/>
                <a:gd name="T75" fmla="*/ 77 h 130"/>
                <a:gd name="T76" fmla="*/ 179 w 208"/>
                <a:gd name="T77" fmla="*/ 77 h 130"/>
                <a:gd name="T78" fmla="*/ 179 w 208"/>
                <a:gd name="T79" fmla="*/ 88 h 130"/>
                <a:gd name="T80" fmla="*/ 189 w 208"/>
                <a:gd name="T81" fmla="*/ 88 h 130"/>
                <a:gd name="T82" fmla="*/ 189 w 208"/>
                <a:gd name="T83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130">
                  <a:moveTo>
                    <a:pt x="208" y="54"/>
                  </a:moveTo>
                  <a:lnTo>
                    <a:pt x="208" y="130"/>
                  </a:lnTo>
                  <a:lnTo>
                    <a:pt x="0" y="130"/>
                  </a:lnTo>
                  <a:lnTo>
                    <a:pt x="0" y="54"/>
                  </a:lnTo>
                  <a:lnTo>
                    <a:pt x="40" y="24"/>
                  </a:lnTo>
                  <a:lnTo>
                    <a:pt x="40" y="54"/>
                  </a:lnTo>
                  <a:lnTo>
                    <a:pt x="85" y="24"/>
                  </a:lnTo>
                  <a:lnTo>
                    <a:pt x="85" y="54"/>
                  </a:lnTo>
                  <a:lnTo>
                    <a:pt x="208" y="54"/>
                  </a:lnTo>
                  <a:moveTo>
                    <a:pt x="163" y="54"/>
                  </a:moveTo>
                  <a:lnTo>
                    <a:pt x="153" y="0"/>
                  </a:lnTo>
                  <a:lnTo>
                    <a:pt x="144" y="0"/>
                  </a:lnTo>
                  <a:lnTo>
                    <a:pt x="136" y="54"/>
                  </a:lnTo>
                  <a:moveTo>
                    <a:pt x="200" y="54"/>
                  </a:moveTo>
                  <a:lnTo>
                    <a:pt x="189" y="0"/>
                  </a:lnTo>
                  <a:lnTo>
                    <a:pt x="180" y="0"/>
                  </a:lnTo>
                  <a:lnTo>
                    <a:pt x="171" y="54"/>
                  </a:lnTo>
                  <a:moveTo>
                    <a:pt x="30" y="77"/>
                  </a:moveTo>
                  <a:lnTo>
                    <a:pt x="19" y="77"/>
                  </a:lnTo>
                  <a:lnTo>
                    <a:pt x="19" y="88"/>
                  </a:lnTo>
                  <a:lnTo>
                    <a:pt x="30" y="88"/>
                  </a:lnTo>
                  <a:lnTo>
                    <a:pt x="30" y="77"/>
                  </a:lnTo>
                  <a:moveTo>
                    <a:pt x="69" y="77"/>
                  </a:moveTo>
                  <a:lnTo>
                    <a:pt x="59" y="77"/>
                  </a:lnTo>
                  <a:lnTo>
                    <a:pt x="59" y="88"/>
                  </a:lnTo>
                  <a:lnTo>
                    <a:pt x="69" y="88"/>
                  </a:lnTo>
                  <a:lnTo>
                    <a:pt x="69" y="77"/>
                  </a:lnTo>
                  <a:moveTo>
                    <a:pt x="109" y="77"/>
                  </a:moveTo>
                  <a:lnTo>
                    <a:pt x="99" y="77"/>
                  </a:lnTo>
                  <a:lnTo>
                    <a:pt x="99" y="88"/>
                  </a:lnTo>
                  <a:lnTo>
                    <a:pt x="109" y="88"/>
                  </a:lnTo>
                  <a:lnTo>
                    <a:pt x="109" y="77"/>
                  </a:lnTo>
                  <a:moveTo>
                    <a:pt x="149" y="77"/>
                  </a:moveTo>
                  <a:lnTo>
                    <a:pt x="139" y="77"/>
                  </a:lnTo>
                  <a:lnTo>
                    <a:pt x="139" y="88"/>
                  </a:lnTo>
                  <a:lnTo>
                    <a:pt x="149" y="88"/>
                  </a:lnTo>
                  <a:lnTo>
                    <a:pt x="149" y="77"/>
                  </a:lnTo>
                  <a:moveTo>
                    <a:pt x="189" y="77"/>
                  </a:moveTo>
                  <a:lnTo>
                    <a:pt x="179" y="77"/>
                  </a:lnTo>
                  <a:lnTo>
                    <a:pt x="179" y="88"/>
                  </a:lnTo>
                  <a:lnTo>
                    <a:pt x="189" y="88"/>
                  </a:lnTo>
                  <a:lnTo>
                    <a:pt x="189" y="77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96A2E055-BDCE-4567-93B6-5B38C22402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00598" y="1308967"/>
              <a:ext cx="419900" cy="341169"/>
              <a:chOff x="5458" y="3157"/>
              <a:chExt cx="304" cy="247"/>
            </a:xfrm>
          </p:grpSpPr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63BA80D-50BF-4824-ACF4-F2E02521A8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21" y="3157"/>
                <a:ext cx="241" cy="247"/>
              </a:xfrm>
              <a:custGeom>
                <a:avLst/>
                <a:gdLst>
                  <a:gd name="T0" fmla="*/ 35 w 334"/>
                  <a:gd name="T1" fmla="*/ 160 h 341"/>
                  <a:gd name="T2" fmla="*/ 35 w 334"/>
                  <a:gd name="T3" fmla="*/ 61 h 341"/>
                  <a:gd name="T4" fmla="*/ 60 w 334"/>
                  <a:gd name="T5" fmla="*/ 36 h 341"/>
                  <a:gd name="T6" fmla="*/ 266 w 334"/>
                  <a:gd name="T7" fmla="*/ 36 h 341"/>
                  <a:gd name="T8" fmla="*/ 291 w 334"/>
                  <a:gd name="T9" fmla="*/ 61 h 341"/>
                  <a:gd name="T10" fmla="*/ 291 w 334"/>
                  <a:gd name="T11" fmla="*/ 273 h 341"/>
                  <a:gd name="T12" fmla="*/ 266 w 334"/>
                  <a:gd name="T13" fmla="*/ 298 h 341"/>
                  <a:gd name="T14" fmla="*/ 266 w 334"/>
                  <a:gd name="T15" fmla="*/ 298 h 341"/>
                  <a:gd name="T16" fmla="*/ 84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5 w 334"/>
                  <a:gd name="T35" fmla="*/ 0 h 341"/>
                  <a:gd name="T36" fmla="*/ 255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5 w 334"/>
                  <a:gd name="T59" fmla="*/ 78 h 341"/>
                  <a:gd name="T60" fmla="*/ 0 w 334"/>
                  <a:gd name="T61" fmla="*/ 78 h 341"/>
                  <a:gd name="T62" fmla="*/ 35 w 334"/>
                  <a:gd name="T63" fmla="*/ 121 h 341"/>
                  <a:gd name="T64" fmla="*/ 0 w 334"/>
                  <a:gd name="T65" fmla="*/ 121 h 341"/>
                  <a:gd name="T66" fmla="*/ 35 w 334"/>
                  <a:gd name="T67" fmla="*/ 163 h 341"/>
                  <a:gd name="T68" fmla="*/ 0 w 334"/>
                  <a:gd name="T69" fmla="*/ 163 h 341"/>
                  <a:gd name="T70" fmla="*/ 121 w 334"/>
                  <a:gd name="T71" fmla="*/ 298 h 341"/>
                  <a:gd name="T72" fmla="*/ 121 w 334"/>
                  <a:gd name="T73" fmla="*/ 341 h 341"/>
                  <a:gd name="T74" fmla="*/ 163 w 334"/>
                  <a:gd name="T75" fmla="*/ 341 h 341"/>
                  <a:gd name="T76" fmla="*/ 163 w 334"/>
                  <a:gd name="T77" fmla="*/ 298 h 341"/>
                  <a:gd name="T78" fmla="*/ 206 w 334"/>
                  <a:gd name="T79" fmla="*/ 298 h 341"/>
                  <a:gd name="T80" fmla="*/ 206 w 334"/>
                  <a:gd name="T81" fmla="*/ 341 h 341"/>
                  <a:gd name="T82" fmla="*/ 255 w 334"/>
                  <a:gd name="T83" fmla="*/ 298 h 341"/>
                  <a:gd name="T84" fmla="*/ 255 w 334"/>
                  <a:gd name="T85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341">
                    <a:moveTo>
                      <a:pt x="35" y="160"/>
                    </a:moveTo>
                    <a:cubicBezTo>
                      <a:pt x="35" y="65"/>
                      <a:pt x="35" y="61"/>
                      <a:pt x="35" y="61"/>
                    </a:cubicBezTo>
                    <a:cubicBezTo>
                      <a:pt x="35" y="45"/>
                      <a:pt x="48" y="36"/>
                      <a:pt x="60" y="36"/>
                    </a:cubicBezTo>
                    <a:cubicBezTo>
                      <a:pt x="266" y="36"/>
                      <a:pt x="266" y="36"/>
                      <a:pt x="266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6" y="298"/>
                    </a:cubicBezTo>
                    <a:cubicBezTo>
                      <a:pt x="266" y="298"/>
                      <a:pt x="266" y="298"/>
                      <a:pt x="266" y="298"/>
                    </a:cubicBezTo>
                    <a:cubicBezTo>
                      <a:pt x="161" y="298"/>
                      <a:pt x="110" y="298"/>
                      <a:pt x="84" y="298"/>
                    </a:cubicBezTo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5" y="0"/>
                    </a:moveTo>
                    <a:cubicBezTo>
                      <a:pt x="255" y="36"/>
                      <a:pt x="255" y="36"/>
                      <a:pt x="255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5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5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5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5" y="298"/>
                    </a:moveTo>
                    <a:cubicBezTo>
                      <a:pt x="255" y="341"/>
                      <a:pt x="255" y="341"/>
                      <a:pt x="255" y="341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1" name="Freeform 10">
                <a:extLst>
                  <a:ext uri="{FF2B5EF4-FFF2-40B4-BE49-F238E27FC236}">
                    <a16:creationId xmlns:a16="http://schemas.microsoft.com/office/drawing/2014/main" id="{7A311F09-5C77-48F3-8CCE-6738FE47EC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8" y="3262"/>
                <a:ext cx="138" cy="141"/>
              </a:xfrm>
              <a:custGeom>
                <a:avLst/>
                <a:gdLst>
                  <a:gd name="T0" fmla="*/ 153 w 191"/>
                  <a:gd name="T1" fmla="*/ 171 h 195"/>
                  <a:gd name="T2" fmla="*/ 35 w 191"/>
                  <a:gd name="T3" fmla="*/ 171 h 195"/>
                  <a:gd name="T4" fmla="*/ 21 w 191"/>
                  <a:gd name="T5" fmla="*/ 156 h 195"/>
                  <a:gd name="T6" fmla="*/ 21 w 191"/>
                  <a:gd name="T7" fmla="*/ 35 h 195"/>
                  <a:gd name="T8" fmla="*/ 35 w 191"/>
                  <a:gd name="T9" fmla="*/ 20 h 195"/>
                  <a:gd name="T10" fmla="*/ 153 w 191"/>
                  <a:gd name="T11" fmla="*/ 20 h 195"/>
                  <a:gd name="T12" fmla="*/ 167 w 191"/>
                  <a:gd name="T13" fmla="*/ 35 h 195"/>
                  <a:gd name="T14" fmla="*/ 167 w 191"/>
                  <a:gd name="T15" fmla="*/ 156 h 195"/>
                  <a:gd name="T16" fmla="*/ 153 w 191"/>
                  <a:gd name="T17" fmla="*/ 171 h 195"/>
                  <a:gd name="T18" fmla="*/ 45 w 191"/>
                  <a:gd name="T19" fmla="*/ 20 h 195"/>
                  <a:gd name="T20" fmla="*/ 45 w 191"/>
                  <a:gd name="T21" fmla="*/ 0 h 195"/>
                  <a:gd name="T22" fmla="*/ 69 w 191"/>
                  <a:gd name="T23" fmla="*/ 20 h 195"/>
                  <a:gd name="T24" fmla="*/ 69 w 191"/>
                  <a:gd name="T25" fmla="*/ 0 h 195"/>
                  <a:gd name="T26" fmla="*/ 94 w 191"/>
                  <a:gd name="T27" fmla="*/ 0 h 195"/>
                  <a:gd name="T28" fmla="*/ 94 w 191"/>
                  <a:gd name="T29" fmla="*/ 20 h 195"/>
                  <a:gd name="T30" fmla="*/ 118 w 191"/>
                  <a:gd name="T31" fmla="*/ 0 h 195"/>
                  <a:gd name="T32" fmla="*/ 118 w 191"/>
                  <a:gd name="T33" fmla="*/ 20 h 195"/>
                  <a:gd name="T34" fmla="*/ 146 w 191"/>
                  <a:gd name="T35" fmla="*/ 0 h 195"/>
                  <a:gd name="T36" fmla="*/ 146 w 191"/>
                  <a:gd name="T37" fmla="*/ 20 h 195"/>
                  <a:gd name="T38" fmla="*/ 191 w 191"/>
                  <a:gd name="T39" fmla="*/ 45 h 195"/>
                  <a:gd name="T40" fmla="*/ 167 w 191"/>
                  <a:gd name="T41" fmla="*/ 45 h 195"/>
                  <a:gd name="T42" fmla="*/ 191 w 191"/>
                  <a:gd name="T43" fmla="*/ 69 h 195"/>
                  <a:gd name="T44" fmla="*/ 167 w 191"/>
                  <a:gd name="T45" fmla="*/ 69 h 195"/>
                  <a:gd name="T46" fmla="*/ 191 w 191"/>
                  <a:gd name="T47" fmla="*/ 93 h 195"/>
                  <a:gd name="T48" fmla="*/ 167 w 191"/>
                  <a:gd name="T49" fmla="*/ 93 h 195"/>
                  <a:gd name="T50" fmla="*/ 191 w 191"/>
                  <a:gd name="T51" fmla="*/ 122 h 195"/>
                  <a:gd name="T52" fmla="*/ 167 w 191"/>
                  <a:gd name="T53" fmla="*/ 122 h 195"/>
                  <a:gd name="T54" fmla="*/ 191 w 191"/>
                  <a:gd name="T55" fmla="*/ 146 h 195"/>
                  <a:gd name="T56" fmla="*/ 167 w 191"/>
                  <a:gd name="T57" fmla="*/ 146 h 195"/>
                  <a:gd name="T58" fmla="*/ 21 w 191"/>
                  <a:gd name="T59" fmla="*/ 45 h 195"/>
                  <a:gd name="T60" fmla="*/ 0 w 191"/>
                  <a:gd name="T61" fmla="*/ 45 h 195"/>
                  <a:gd name="T62" fmla="*/ 21 w 191"/>
                  <a:gd name="T63" fmla="*/ 69 h 195"/>
                  <a:gd name="T64" fmla="*/ 0 w 191"/>
                  <a:gd name="T65" fmla="*/ 69 h 195"/>
                  <a:gd name="T66" fmla="*/ 21 w 191"/>
                  <a:gd name="T67" fmla="*/ 93 h 195"/>
                  <a:gd name="T68" fmla="*/ 0 w 191"/>
                  <a:gd name="T69" fmla="*/ 93 h 195"/>
                  <a:gd name="T70" fmla="*/ 21 w 191"/>
                  <a:gd name="T71" fmla="*/ 122 h 195"/>
                  <a:gd name="T72" fmla="*/ 0 w 191"/>
                  <a:gd name="T73" fmla="*/ 122 h 195"/>
                  <a:gd name="T74" fmla="*/ 21 w 191"/>
                  <a:gd name="T75" fmla="*/ 146 h 195"/>
                  <a:gd name="T76" fmla="*/ 0 w 191"/>
                  <a:gd name="T77" fmla="*/ 146 h 195"/>
                  <a:gd name="T78" fmla="*/ 45 w 191"/>
                  <a:gd name="T79" fmla="*/ 171 h 195"/>
                  <a:gd name="T80" fmla="*/ 45 w 191"/>
                  <a:gd name="T81" fmla="*/ 195 h 195"/>
                  <a:gd name="T82" fmla="*/ 69 w 191"/>
                  <a:gd name="T83" fmla="*/ 171 h 195"/>
                  <a:gd name="T84" fmla="*/ 69 w 191"/>
                  <a:gd name="T85" fmla="*/ 195 h 195"/>
                  <a:gd name="T86" fmla="*/ 94 w 191"/>
                  <a:gd name="T87" fmla="*/ 195 h 195"/>
                  <a:gd name="T88" fmla="*/ 94 w 191"/>
                  <a:gd name="T89" fmla="*/ 171 h 195"/>
                  <a:gd name="T90" fmla="*/ 118 w 191"/>
                  <a:gd name="T91" fmla="*/ 171 h 195"/>
                  <a:gd name="T92" fmla="*/ 118 w 191"/>
                  <a:gd name="T93" fmla="*/ 195 h 195"/>
                  <a:gd name="T94" fmla="*/ 146 w 191"/>
                  <a:gd name="T95" fmla="*/ 171 h 195"/>
                  <a:gd name="T96" fmla="*/ 146 w 191"/>
                  <a:gd name="T9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195">
                    <a:moveTo>
                      <a:pt x="153" y="171"/>
                    </a:moveTo>
                    <a:cubicBezTo>
                      <a:pt x="35" y="171"/>
                      <a:pt x="35" y="171"/>
                      <a:pt x="35" y="171"/>
                    </a:cubicBezTo>
                    <a:cubicBezTo>
                      <a:pt x="28" y="171"/>
                      <a:pt x="21" y="163"/>
                      <a:pt x="21" y="156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26"/>
                      <a:pt x="28" y="20"/>
                      <a:pt x="35" y="20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62" y="20"/>
                      <a:pt x="167" y="26"/>
                      <a:pt x="167" y="35"/>
                    </a:cubicBezTo>
                    <a:cubicBezTo>
                      <a:pt x="167" y="156"/>
                      <a:pt x="167" y="156"/>
                      <a:pt x="167" y="156"/>
                    </a:cubicBezTo>
                    <a:cubicBezTo>
                      <a:pt x="167" y="163"/>
                      <a:pt x="162" y="171"/>
                      <a:pt x="153" y="171"/>
                    </a:cubicBezTo>
                    <a:close/>
                    <a:moveTo>
                      <a:pt x="45" y="20"/>
                    </a:moveTo>
                    <a:cubicBezTo>
                      <a:pt x="45" y="0"/>
                      <a:pt x="45" y="0"/>
                      <a:pt x="45" y="0"/>
                    </a:cubicBezTo>
                    <a:moveTo>
                      <a:pt x="69" y="20"/>
                    </a:moveTo>
                    <a:cubicBezTo>
                      <a:pt x="69" y="0"/>
                      <a:pt x="69" y="0"/>
                      <a:pt x="69" y="0"/>
                    </a:cubicBezTo>
                    <a:moveTo>
                      <a:pt x="94" y="0"/>
                    </a:moveTo>
                    <a:cubicBezTo>
                      <a:pt x="94" y="20"/>
                      <a:pt x="94" y="20"/>
                      <a:pt x="94" y="20"/>
                    </a:cubicBezTo>
                    <a:moveTo>
                      <a:pt x="118" y="0"/>
                    </a:moveTo>
                    <a:cubicBezTo>
                      <a:pt x="118" y="20"/>
                      <a:pt x="118" y="20"/>
                      <a:pt x="118" y="20"/>
                    </a:cubicBezTo>
                    <a:moveTo>
                      <a:pt x="146" y="0"/>
                    </a:moveTo>
                    <a:cubicBezTo>
                      <a:pt x="146" y="20"/>
                      <a:pt x="146" y="20"/>
                      <a:pt x="146" y="20"/>
                    </a:cubicBezTo>
                    <a:moveTo>
                      <a:pt x="191" y="45"/>
                    </a:moveTo>
                    <a:cubicBezTo>
                      <a:pt x="167" y="45"/>
                      <a:pt x="167" y="45"/>
                      <a:pt x="167" y="45"/>
                    </a:cubicBezTo>
                    <a:moveTo>
                      <a:pt x="191" y="69"/>
                    </a:moveTo>
                    <a:cubicBezTo>
                      <a:pt x="167" y="69"/>
                      <a:pt x="167" y="69"/>
                      <a:pt x="167" y="69"/>
                    </a:cubicBezTo>
                    <a:moveTo>
                      <a:pt x="191" y="93"/>
                    </a:moveTo>
                    <a:cubicBezTo>
                      <a:pt x="167" y="93"/>
                      <a:pt x="167" y="93"/>
                      <a:pt x="167" y="93"/>
                    </a:cubicBezTo>
                    <a:moveTo>
                      <a:pt x="191" y="122"/>
                    </a:moveTo>
                    <a:cubicBezTo>
                      <a:pt x="167" y="122"/>
                      <a:pt x="167" y="122"/>
                      <a:pt x="167" y="122"/>
                    </a:cubicBezTo>
                    <a:moveTo>
                      <a:pt x="191" y="146"/>
                    </a:moveTo>
                    <a:cubicBezTo>
                      <a:pt x="167" y="146"/>
                      <a:pt x="167" y="146"/>
                      <a:pt x="167" y="146"/>
                    </a:cubicBezTo>
                    <a:moveTo>
                      <a:pt x="21" y="45"/>
                    </a:moveTo>
                    <a:cubicBezTo>
                      <a:pt x="0" y="45"/>
                      <a:pt x="0" y="45"/>
                      <a:pt x="0" y="45"/>
                    </a:cubicBezTo>
                    <a:moveTo>
                      <a:pt x="21" y="69"/>
                    </a:moveTo>
                    <a:cubicBezTo>
                      <a:pt x="0" y="69"/>
                      <a:pt x="0" y="69"/>
                      <a:pt x="0" y="69"/>
                    </a:cubicBezTo>
                    <a:moveTo>
                      <a:pt x="21" y="93"/>
                    </a:moveTo>
                    <a:cubicBezTo>
                      <a:pt x="0" y="93"/>
                      <a:pt x="0" y="93"/>
                      <a:pt x="0" y="93"/>
                    </a:cubicBezTo>
                    <a:moveTo>
                      <a:pt x="21" y="122"/>
                    </a:moveTo>
                    <a:cubicBezTo>
                      <a:pt x="0" y="122"/>
                      <a:pt x="0" y="122"/>
                      <a:pt x="0" y="122"/>
                    </a:cubicBezTo>
                    <a:moveTo>
                      <a:pt x="21" y="146"/>
                    </a:moveTo>
                    <a:cubicBezTo>
                      <a:pt x="0" y="146"/>
                      <a:pt x="0" y="146"/>
                      <a:pt x="0" y="146"/>
                    </a:cubicBezTo>
                    <a:moveTo>
                      <a:pt x="45" y="171"/>
                    </a:moveTo>
                    <a:cubicBezTo>
                      <a:pt x="45" y="195"/>
                      <a:pt x="45" y="195"/>
                      <a:pt x="45" y="195"/>
                    </a:cubicBezTo>
                    <a:moveTo>
                      <a:pt x="69" y="171"/>
                    </a:moveTo>
                    <a:cubicBezTo>
                      <a:pt x="69" y="195"/>
                      <a:pt x="69" y="195"/>
                      <a:pt x="69" y="195"/>
                    </a:cubicBezTo>
                    <a:moveTo>
                      <a:pt x="94" y="195"/>
                    </a:moveTo>
                    <a:cubicBezTo>
                      <a:pt x="94" y="171"/>
                      <a:pt x="94" y="171"/>
                      <a:pt x="94" y="171"/>
                    </a:cubicBezTo>
                    <a:moveTo>
                      <a:pt x="118" y="171"/>
                    </a:moveTo>
                    <a:cubicBezTo>
                      <a:pt x="118" y="195"/>
                      <a:pt x="118" y="195"/>
                      <a:pt x="118" y="195"/>
                    </a:cubicBezTo>
                    <a:moveTo>
                      <a:pt x="146" y="171"/>
                    </a:moveTo>
                    <a:cubicBezTo>
                      <a:pt x="146" y="195"/>
                      <a:pt x="146" y="195"/>
                      <a:pt x="146" y="195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2D08AC5-C67F-4D5A-B0D0-3CD475DD01EE}"/>
                </a:ext>
              </a:extLst>
            </p:cNvPr>
            <p:cNvGrpSpPr/>
            <p:nvPr/>
          </p:nvGrpSpPr>
          <p:grpSpPr>
            <a:xfrm>
              <a:off x="8442679" y="1409745"/>
              <a:ext cx="404917" cy="236437"/>
              <a:chOff x="11030366" y="2382953"/>
              <a:chExt cx="397040" cy="231838"/>
            </a:xfrm>
          </p:grpSpPr>
          <p:sp>
            <p:nvSpPr>
              <p:cNvPr id="48" name="Freeform 77">
                <a:extLst>
                  <a:ext uri="{FF2B5EF4-FFF2-40B4-BE49-F238E27FC236}">
                    <a16:creationId xmlns:a16="http://schemas.microsoft.com/office/drawing/2014/main" id="{73A61024-E3FE-4DE9-952F-727E9D3D6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0366" y="2382953"/>
                <a:ext cx="397040" cy="231838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9" name="Freeform 78">
                <a:extLst>
                  <a:ext uri="{FF2B5EF4-FFF2-40B4-BE49-F238E27FC236}">
                    <a16:creationId xmlns:a16="http://schemas.microsoft.com/office/drawing/2014/main" id="{D56183B9-6C8D-4173-A0BA-F1B7708C1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19168" y="2439871"/>
                <a:ext cx="19436" cy="20824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24" name="car" title="Icon of a car">
              <a:extLst>
                <a:ext uri="{FF2B5EF4-FFF2-40B4-BE49-F238E27FC236}">
                  <a16:creationId xmlns:a16="http://schemas.microsoft.com/office/drawing/2014/main" id="{3E8B97BE-EA9A-4F03-8BB6-45CE6AF0E20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45369" y="1331648"/>
              <a:ext cx="345306" cy="264602"/>
            </a:xfrm>
            <a:custGeom>
              <a:avLst/>
              <a:gdLst>
                <a:gd name="T0" fmla="*/ 349 w 360"/>
                <a:gd name="T1" fmla="*/ 148 h 276"/>
                <a:gd name="T2" fmla="*/ 349 w 360"/>
                <a:gd name="T3" fmla="*/ 252 h 276"/>
                <a:gd name="T4" fmla="*/ 14 w 360"/>
                <a:gd name="T5" fmla="*/ 252 h 276"/>
                <a:gd name="T6" fmla="*/ 14 w 360"/>
                <a:gd name="T7" fmla="*/ 149 h 276"/>
                <a:gd name="T8" fmla="*/ 51 w 360"/>
                <a:gd name="T9" fmla="*/ 43 h 276"/>
                <a:gd name="T10" fmla="*/ 94 w 360"/>
                <a:gd name="T11" fmla="*/ 0 h 276"/>
                <a:gd name="T12" fmla="*/ 268 w 360"/>
                <a:gd name="T13" fmla="*/ 0 h 276"/>
                <a:gd name="T14" fmla="*/ 311 w 360"/>
                <a:gd name="T15" fmla="*/ 43 h 276"/>
                <a:gd name="T16" fmla="*/ 349 w 360"/>
                <a:gd name="T17" fmla="*/ 148 h 276"/>
                <a:gd name="T18" fmla="*/ 77 w 360"/>
                <a:gd name="T19" fmla="*/ 174 h 276"/>
                <a:gd name="T20" fmla="*/ 91 w 360"/>
                <a:gd name="T21" fmla="*/ 160 h 276"/>
                <a:gd name="T22" fmla="*/ 77 w 360"/>
                <a:gd name="T23" fmla="*/ 145 h 276"/>
                <a:gd name="T24" fmla="*/ 63 w 360"/>
                <a:gd name="T25" fmla="*/ 160 h 276"/>
                <a:gd name="T26" fmla="*/ 77 w 360"/>
                <a:gd name="T27" fmla="*/ 174 h 276"/>
                <a:gd name="T28" fmla="*/ 14 w 360"/>
                <a:gd name="T29" fmla="*/ 252 h 276"/>
                <a:gd name="T30" fmla="*/ 14 w 360"/>
                <a:gd name="T31" fmla="*/ 260 h 276"/>
                <a:gd name="T32" fmla="*/ 30 w 360"/>
                <a:gd name="T33" fmla="*/ 276 h 276"/>
                <a:gd name="T34" fmla="*/ 50 w 360"/>
                <a:gd name="T35" fmla="*/ 276 h 276"/>
                <a:gd name="T36" fmla="*/ 67 w 360"/>
                <a:gd name="T37" fmla="*/ 260 h 276"/>
                <a:gd name="T38" fmla="*/ 67 w 360"/>
                <a:gd name="T39" fmla="*/ 252 h 276"/>
                <a:gd name="T40" fmla="*/ 295 w 360"/>
                <a:gd name="T41" fmla="*/ 252 h 276"/>
                <a:gd name="T42" fmla="*/ 295 w 360"/>
                <a:gd name="T43" fmla="*/ 260 h 276"/>
                <a:gd name="T44" fmla="*/ 312 w 360"/>
                <a:gd name="T45" fmla="*/ 276 h 276"/>
                <a:gd name="T46" fmla="*/ 332 w 360"/>
                <a:gd name="T47" fmla="*/ 276 h 276"/>
                <a:gd name="T48" fmla="*/ 349 w 360"/>
                <a:gd name="T49" fmla="*/ 260 h 276"/>
                <a:gd name="T50" fmla="*/ 349 w 360"/>
                <a:gd name="T51" fmla="*/ 252 h 276"/>
                <a:gd name="T52" fmla="*/ 283 w 360"/>
                <a:gd name="T53" fmla="*/ 174 h 276"/>
                <a:gd name="T54" fmla="*/ 297 w 360"/>
                <a:gd name="T55" fmla="*/ 160 h 276"/>
                <a:gd name="T56" fmla="*/ 283 w 360"/>
                <a:gd name="T57" fmla="*/ 145 h 276"/>
                <a:gd name="T58" fmla="*/ 268 w 360"/>
                <a:gd name="T59" fmla="*/ 160 h 276"/>
                <a:gd name="T60" fmla="*/ 283 w 360"/>
                <a:gd name="T61" fmla="*/ 174 h 276"/>
                <a:gd name="T62" fmla="*/ 245 w 360"/>
                <a:gd name="T63" fmla="*/ 252 h 276"/>
                <a:gd name="T64" fmla="*/ 245 w 360"/>
                <a:gd name="T65" fmla="*/ 222 h 276"/>
                <a:gd name="T66" fmla="*/ 229 w 360"/>
                <a:gd name="T67" fmla="*/ 197 h 276"/>
                <a:gd name="T68" fmla="*/ 133 w 360"/>
                <a:gd name="T69" fmla="*/ 197 h 276"/>
                <a:gd name="T70" fmla="*/ 117 w 360"/>
                <a:gd name="T71" fmla="*/ 222 h 276"/>
                <a:gd name="T72" fmla="*/ 117 w 360"/>
                <a:gd name="T73" fmla="*/ 252 h 276"/>
                <a:gd name="T74" fmla="*/ 0 w 360"/>
                <a:gd name="T75" fmla="*/ 75 h 276"/>
                <a:gd name="T76" fmla="*/ 16 w 360"/>
                <a:gd name="T77" fmla="*/ 75 h 276"/>
                <a:gd name="T78" fmla="*/ 32 w 360"/>
                <a:gd name="T79" fmla="*/ 96 h 276"/>
                <a:gd name="T80" fmla="*/ 330 w 360"/>
                <a:gd name="T81" fmla="*/ 96 h 276"/>
                <a:gd name="T82" fmla="*/ 345 w 360"/>
                <a:gd name="T83" fmla="*/ 75 h 276"/>
                <a:gd name="T84" fmla="*/ 360 w 360"/>
                <a:gd name="T85" fmla="*/ 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276">
                  <a:moveTo>
                    <a:pt x="349" y="148"/>
                  </a:moveTo>
                  <a:cubicBezTo>
                    <a:pt x="349" y="252"/>
                    <a:pt x="349" y="252"/>
                    <a:pt x="349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9" y="19"/>
                    <a:pt x="70" y="0"/>
                    <a:pt x="9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2" y="0"/>
                    <a:pt x="304" y="19"/>
                    <a:pt x="311" y="43"/>
                  </a:cubicBezTo>
                  <a:lnTo>
                    <a:pt x="349" y="148"/>
                  </a:lnTo>
                  <a:close/>
                  <a:moveTo>
                    <a:pt x="77" y="174"/>
                  </a:moveTo>
                  <a:cubicBezTo>
                    <a:pt x="85" y="174"/>
                    <a:pt x="91" y="167"/>
                    <a:pt x="91" y="160"/>
                  </a:cubicBezTo>
                  <a:cubicBezTo>
                    <a:pt x="91" y="152"/>
                    <a:pt x="85" y="145"/>
                    <a:pt x="77" y="145"/>
                  </a:cubicBezTo>
                  <a:cubicBezTo>
                    <a:pt x="69" y="145"/>
                    <a:pt x="63" y="152"/>
                    <a:pt x="63" y="160"/>
                  </a:cubicBezTo>
                  <a:cubicBezTo>
                    <a:pt x="63" y="167"/>
                    <a:pt x="69" y="174"/>
                    <a:pt x="77" y="174"/>
                  </a:cubicBezTo>
                  <a:close/>
                  <a:moveTo>
                    <a:pt x="14" y="252"/>
                  </a:moveTo>
                  <a:cubicBezTo>
                    <a:pt x="14" y="260"/>
                    <a:pt x="14" y="260"/>
                    <a:pt x="14" y="260"/>
                  </a:cubicBezTo>
                  <a:cubicBezTo>
                    <a:pt x="14" y="269"/>
                    <a:pt x="21" y="276"/>
                    <a:pt x="3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9" y="276"/>
                    <a:pt x="67" y="269"/>
                    <a:pt x="67" y="260"/>
                  </a:cubicBezTo>
                  <a:cubicBezTo>
                    <a:pt x="67" y="252"/>
                    <a:pt x="67" y="252"/>
                    <a:pt x="67" y="252"/>
                  </a:cubicBezTo>
                  <a:moveTo>
                    <a:pt x="295" y="252"/>
                  </a:moveTo>
                  <a:cubicBezTo>
                    <a:pt x="295" y="260"/>
                    <a:pt x="295" y="260"/>
                    <a:pt x="295" y="260"/>
                  </a:cubicBezTo>
                  <a:cubicBezTo>
                    <a:pt x="295" y="269"/>
                    <a:pt x="303" y="276"/>
                    <a:pt x="312" y="276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41" y="276"/>
                    <a:pt x="349" y="269"/>
                    <a:pt x="349" y="260"/>
                  </a:cubicBezTo>
                  <a:cubicBezTo>
                    <a:pt x="349" y="252"/>
                    <a:pt x="349" y="252"/>
                    <a:pt x="349" y="252"/>
                  </a:cubicBezTo>
                  <a:moveTo>
                    <a:pt x="283" y="174"/>
                  </a:moveTo>
                  <a:cubicBezTo>
                    <a:pt x="290" y="174"/>
                    <a:pt x="297" y="167"/>
                    <a:pt x="297" y="160"/>
                  </a:cubicBezTo>
                  <a:cubicBezTo>
                    <a:pt x="297" y="152"/>
                    <a:pt x="290" y="145"/>
                    <a:pt x="283" y="145"/>
                  </a:cubicBezTo>
                  <a:cubicBezTo>
                    <a:pt x="275" y="145"/>
                    <a:pt x="268" y="152"/>
                    <a:pt x="268" y="160"/>
                  </a:cubicBezTo>
                  <a:cubicBezTo>
                    <a:pt x="268" y="167"/>
                    <a:pt x="275" y="174"/>
                    <a:pt x="283" y="174"/>
                  </a:cubicBezTo>
                  <a:close/>
                  <a:moveTo>
                    <a:pt x="245" y="252"/>
                  </a:moveTo>
                  <a:cubicBezTo>
                    <a:pt x="245" y="222"/>
                    <a:pt x="245" y="222"/>
                    <a:pt x="245" y="222"/>
                  </a:cubicBezTo>
                  <a:cubicBezTo>
                    <a:pt x="229" y="197"/>
                    <a:pt x="229" y="197"/>
                    <a:pt x="229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7" y="252"/>
                    <a:pt x="117" y="252"/>
                    <a:pt x="117" y="252"/>
                  </a:cubicBezTo>
                  <a:moveTo>
                    <a:pt x="0" y="75"/>
                  </a:moveTo>
                  <a:cubicBezTo>
                    <a:pt x="16" y="75"/>
                    <a:pt x="16" y="75"/>
                    <a:pt x="16" y="75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60" y="75"/>
                    <a:pt x="360" y="75"/>
                    <a:pt x="360" y="75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11943D-DC25-4D95-9C61-9C3A3EB0C2A0}"/>
                </a:ext>
              </a:extLst>
            </p:cNvPr>
            <p:cNvGrpSpPr/>
            <p:nvPr/>
          </p:nvGrpSpPr>
          <p:grpSpPr>
            <a:xfrm>
              <a:off x="5630044" y="1291307"/>
              <a:ext cx="510527" cy="321077"/>
              <a:chOff x="5955969" y="1176009"/>
              <a:chExt cx="285776" cy="179728"/>
            </a:xfrm>
            <a:noFill/>
          </p:grpSpPr>
          <p:sp>
            <p:nvSpPr>
              <p:cNvPr id="45" name="mobility">
                <a:extLst>
                  <a:ext uri="{FF2B5EF4-FFF2-40B4-BE49-F238E27FC236}">
                    <a16:creationId xmlns:a16="http://schemas.microsoft.com/office/drawing/2014/main" id="{0D81E46E-87EA-4A46-9662-1DAAA1F1380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66453" y="1176009"/>
                <a:ext cx="175292" cy="179728"/>
              </a:xfrm>
              <a:custGeom>
                <a:avLst/>
                <a:gdLst>
                  <a:gd name="T0" fmla="*/ 152 w 237"/>
                  <a:gd name="T1" fmla="*/ 141 h 243"/>
                  <a:gd name="T2" fmla="*/ 0 w 237"/>
                  <a:gd name="T3" fmla="*/ 141 h 243"/>
                  <a:gd name="T4" fmla="*/ 0 w 237"/>
                  <a:gd name="T5" fmla="*/ 0 h 243"/>
                  <a:gd name="T6" fmla="*/ 188 w 237"/>
                  <a:gd name="T7" fmla="*/ 0 h 243"/>
                  <a:gd name="T8" fmla="*/ 188 w 237"/>
                  <a:gd name="T9" fmla="*/ 102 h 243"/>
                  <a:gd name="T10" fmla="*/ 90 w 237"/>
                  <a:gd name="T11" fmla="*/ 116 h 243"/>
                  <a:gd name="T12" fmla="*/ 102 w 237"/>
                  <a:gd name="T13" fmla="*/ 116 h 243"/>
                  <a:gd name="T14" fmla="*/ 152 w 237"/>
                  <a:gd name="T15" fmla="*/ 120 h 243"/>
                  <a:gd name="T16" fmla="*/ 237 w 237"/>
                  <a:gd name="T17" fmla="*/ 120 h 243"/>
                  <a:gd name="T18" fmla="*/ 152 w 237"/>
                  <a:gd name="T19" fmla="*/ 205 h 243"/>
                  <a:gd name="T20" fmla="*/ 237 w 237"/>
                  <a:gd name="T21" fmla="*/ 205 h 243"/>
                  <a:gd name="T22" fmla="*/ 189 w 237"/>
                  <a:gd name="T23" fmla="*/ 225 h 243"/>
                  <a:gd name="T24" fmla="*/ 200 w 237"/>
                  <a:gd name="T25" fmla="*/ 225 h 243"/>
                  <a:gd name="T26" fmla="*/ 237 w 237"/>
                  <a:gd name="T27" fmla="*/ 170 h 243"/>
                  <a:gd name="T28" fmla="*/ 237 w 237"/>
                  <a:gd name="T29" fmla="*/ 102 h 243"/>
                  <a:gd name="T30" fmla="*/ 152 w 237"/>
                  <a:gd name="T31" fmla="*/ 102 h 243"/>
                  <a:gd name="T32" fmla="*/ 152 w 237"/>
                  <a:gd name="T33" fmla="*/ 243 h 243"/>
                  <a:gd name="T34" fmla="*/ 237 w 237"/>
                  <a:gd name="T35" fmla="*/ 243 h 243"/>
                  <a:gd name="T36" fmla="*/ 237 w 237"/>
                  <a:gd name="T37" fmla="*/ 17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43">
                    <a:moveTo>
                      <a:pt x="152" y="141"/>
                    </a:moveTo>
                    <a:lnTo>
                      <a:pt x="0" y="141"/>
                    </a:lnTo>
                    <a:lnTo>
                      <a:pt x="0" y="0"/>
                    </a:lnTo>
                    <a:lnTo>
                      <a:pt x="188" y="0"/>
                    </a:lnTo>
                    <a:lnTo>
                      <a:pt x="188" y="102"/>
                    </a:lnTo>
                    <a:moveTo>
                      <a:pt x="90" y="116"/>
                    </a:moveTo>
                    <a:lnTo>
                      <a:pt x="102" y="116"/>
                    </a:lnTo>
                    <a:moveTo>
                      <a:pt x="152" y="120"/>
                    </a:moveTo>
                    <a:lnTo>
                      <a:pt x="237" y="120"/>
                    </a:lnTo>
                    <a:moveTo>
                      <a:pt x="152" y="205"/>
                    </a:moveTo>
                    <a:lnTo>
                      <a:pt x="237" y="205"/>
                    </a:lnTo>
                    <a:moveTo>
                      <a:pt x="189" y="225"/>
                    </a:moveTo>
                    <a:lnTo>
                      <a:pt x="200" y="225"/>
                    </a:lnTo>
                    <a:moveTo>
                      <a:pt x="237" y="170"/>
                    </a:moveTo>
                    <a:lnTo>
                      <a:pt x="237" y="102"/>
                    </a:lnTo>
                    <a:lnTo>
                      <a:pt x="152" y="102"/>
                    </a:lnTo>
                    <a:lnTo>
                      <a:pt x="152" y="243"/>
                    </a:lnTo>
                    <a:lnTo>
                      <a:pt x="237" y="243"/>
                    </a:lnTo>
                    <a:lnTo>
                      <a:pt x="237" y="170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09675A5-0F0D-423C-861D-B8E4537DE5BC}"/>
                  </a:ext>
                </a:extLst>
              </p:cNvPr>
              <p:cNvSpPr/>
              <p:nvPr/>
            </p:nvSpPr>
            <p:spPr bwMode="auto">
              <a:xfrm>
                <a:off x="6039077" y="1238860"/>
                <a:ext cx="74330" cy="68334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 err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7" name="laptop">
                <a:extLst>
                  <a:ext uri="{FF2B5EF4-FFF2-40B4-BE49-F238E27FC236}">
                    <a16:creationId xmlns:a16="http://schemas.microsoft.com/office/drawing/2014/main" id="{10E85AA1-751C-470D-B9E6-65CE1391D23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955969" y="1241246"/>
                <a:ext cx="190085" cy="113163"/>
              </a:xfrm>
              <a:custGeom>
                <a:avLst/>
                <a:gdLst>
                  <a:gd name="T0" fmla="*/ 212 w 257"/>
                  <a:gd name="T1" fmla="*/ 107 h 153"/>
                  <a:gd name="T2" fmla="*/ 43 w 257"/>
                  <a:gd name="T3" fmla="*/ 107 h 153"/>
                  <a:gd name="T4" fmla="*/ 43 w 257"/>
                  <a:gd name="T5" fmla="*/ 0 h 153"/>
                  <a:gd name="T6" fmla="*/ 212 w 257"/>
                  <a:gd name="T7" fmla="*/ 0 h 153"/>
                  <a:gd name="T8" fmla="*/ 212 w 257"/>
                  <a:gd name="T9" fmla="*/ 107 h 153"/>
                  <a:gd name="T10" fmla="*/ 43 w 257"/>
                  <a:gd name="T11" fmla="*/ 107 h 153"/>
                  <a:gd name="T12" fmla="*/ 0 w 257"/>
                  <a:gd name="T13" fmla="*/ 153 h 153"/>
                  <a:gd name="T14" fmla="*/ 257 w 257"/>
                  <a:gd name="T15" fmla="*/ 153 h 153"/>
                  <a:gd name="T16" fmla="*/ 212 w 257"/>
                  <a:gd name="T17" fmla="*/ 10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153">
                    <a:moveTo>
                      <a:pt x="212" y="107"/>
                    </a:moveTo>
                    <a:lnTo>
                      <a:pt x="43" y="107"/>
                    </a:lnTo>
                    <a:lnTo>
                      <a:pt x="43" y="0"/>
                    </a:lnTo>
                    <a:lnTo>
                      <a:pt x="212" y="0"/>
                    </a:lnTo>
                    <a:lnTo>
                      <a:pt x="212" y="107"/>
                    </a:lnTo>
                    <a:moveTo>
                      <a:pt x="43" y="107"/>
                    </a:moveTo>
                    <a:lnTo>
                      <a:pt x="0" y="153"/>
                    </a:lnTo>
                    <a:lnTo>
                      <a:pt x="257" y="153"/>
                    </a:lnTo>
                    <a:lnTo>
                      <a:pt x="212" y="107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40AD06A-E8D7-4B4B-8660-6D3F6013B265}"/>
                </a:ext>
              </a:extLst>
            </p:cNvPr>
            <p:cNvGrpSpPr/>
            <p:nvPr/>
          </p:nvGrpSpPr>
          <p:grpSpPr>
            <a:xfrm>
              <a:off x="9136007" y="1277412"/>
              <a:ext cx="142057" cy="404276"/>
              <a:chOff x="4990745" y="2685821"/>
              <a:chExt cx="144221" cy="410434"/>
            </a:xfrm>
          </p:grpSpPr>
          <p:sp>
            <p:nvSpPr>
              <p:cNvPr id="41" name="Freeform 5">
                <a:extLst>
                  <a:ext uri="{FF2B5EF4-FFF2-40B4-BE49-F238E27FC236}">
                    <a16:creationId xmlns:a16="http://schemas.microsoft.com/office/drawing/2014/main" id="{408348FD-A5AF-4C3B-9C0B-CD93675A85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398" y="2802730"/>
                <a:ext cx="122914" cy="293525"/>
              </a:xfrm>
              <a:custGeom>
                <a:avLst/>
                <a:gdLst>
                  <a:gd name="T0" fmla="*/ 470 w 540"/>
                  <a:gd name="T1" fmla="*/ 84 h 1296"/>
                  <a:gd name="T2" fmla="*/ 266 w 540"/>
                  <a:gd name="T3" fmla="*/ 154 h 1296"/>
                  <a:gd name="T4" fmla="*/ 62 w 540"/>
                  <a:gd name="T5" fmla="*/ 84 h 1296"/>
                  <a:gd name="T6" fmla="*/ 266 w 540"/>
                  <a:gd name="T7" fmla="*/ 14 h 1296"/>
                  <a:gd name="T8" fmla="*/ 470 w 540"/>
                  <a:gd name="T9" fmla="*/ 84 h 1296"/>
                  <a:gd name="T10" fmla="*/ 266 w 540"/>
                  <a:gd name="T11" fmla="*/ 0 h 1296"/>
                  <a:gd name="T12" fmla="*/ 36 w 540"/>
                  <a:gd name="T13" fmla="*/ 82 h 1296"/>
                  <a:gd name="T14" fmla="*/ 266 w 540"/>
                  <a:gd name="T15" fmla="*/ 164 h 1296"/>
                  <a:gd name="T16" fmla="*/ 496 w 540"/>
                  <a:gd name="T17" fmla="*/ 82 h 1296"/>
                  <a:gd name="T18" fmla="*/ 266 w 540"/>
                  <a:gd name="T19" fmla="*/ 0 h 1296"/>
                  <a:gd name="T20" fmla="*/ 36 w 540"/>
                  <a:gd name="T21" fmla="*/ 80 h 1296"/>
                  <a:gd name="T22" fmla="*/ 36 w 540"/>
                  <a:gd name="T23" fmla="*/ 708 h 1296"/>
                  <a:gd name="T24" fmla="*/ 0 w 540"/>
                  <a:gd name="T25" fmla="*/ 1170 h 1296"/>
                  <a:gd name="T26" fmla="*/ 270 w 540"/>
                  <a:gd name="T27" fmla="*/ 1296 h 1296"/>
                  <a:gd name="T28" fmla="*/ 540 w 540"/>
                  <a:gd name="T29" fmla="*/ 1170 h 1296"/>
                  <a:gd name="T30" fmla="*/ 504 w 540"/>
                  <a:gd name="T31" fmla="*/ 652 h 1296"/>
                  <a:gd name="T32" fmla="*/ 496 w 540"/>
                  <a:gd name="T33" fmla="*/ 80 h 1296"/>
                  <a:gd name="T34" fmla="*/ 10 w 540"/>
                  <a:gd name="T35" fmla="*/ 1040 h 1296"/>
                  <a:gd name="T36" fmla="*/ 267 w 540"/>
                  <a:gd name="T37" fmla="*/ 1164 h 1296"/>
                  <a:gd name="T38" fmla="*/ 524 w 540"/>
                  <a:gd name="T39" fmla="*/ 1040 h 1296"/>
                  <a:gd name="T40" fmla="*/ 38 w 540"/>
                  <a:gd name="T41" fmla="*/ 164 h 1296"/>
                  <a:gd name="T42" fmla="*/ 267 w 540"/>
                  <a:gd name="T43" fmla="*/ 250 h 1296"/>
                  <a:gd name="T44" fmla="*/ 496 w 540"/>
                  <a:gd name="T45" fmla="*/ 16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0" h="1296">
                    <a:moveTo>
                      <a:pt x="470" y="84"/>
                    </a:moveTo>
                    <a:cubicBezTo>
                      <a:pt x="470" y="123"/>
                      <a:pt x="379" y="154"/>
                      <a:pt x="266" y="154"/>
                    </a:cubicBezTo>
                    <a:cubicBezTo>
                      <a:pt x="153" y="154"/>
                      <a:pt x="62" y="123"/>
                      <a:pt x="62" y="84"/>
                    </a:cubicBezTo>
                    <a:cubicBezTo>
                      <a:pt x="62" y="45"/>
                      <a:pt x="153" y="14"/>
                      <a:pt x="266" y="14"/>
                    </a:cubicBezTo>
                    <a:cubicBezTo>
                      <a:pt x="379" y="14"/>
                      <a:pt x="470" y="45"/>
                      <a:pt x="470" y="84"/>
                    </a:cubicBezTo>
                    <a:close/>
                    <a:moveTo>
                      <a:pt x="266" y="0"/>
                    </a:moveTo>
                    <a:cubicBezTo>
                      <a:pt x="139" y="0"/>
                      <a:pt x="36" y="37"/>
                      <a:pt x="36" y="82"/>
                    </a:cubicBezTo>
                    <a:cubicBezTo>
                      <a:pt x="36" y="127"/>
                      <a:pt x="139" y="164"/>
                      <a:pt x="266" y="164"/>
                    </a:cubicBezTo>
                    <a:cubicBezTo>
                      <a:pt x="393" y="164"/>
                      <a:pt x="496" y="127"/>
                      <a:pt x="496" y="82"/>
                    </a:cubicBezTo>
                    <a:cubicBezTo>
                      <a:pt x="496" y="37"/>
                      <a:pt x="393" y="0"/>
                      <a:pt x="266" y="0"/>
                    </a:cubicBezTo>
                    <a:close/>
                    <a:moveTo>
                      <a:pt x="36" y="80"/>
                    </a:moveTo>
                    <a:cubicBezTo>
                      <a:pt x="36" y="80"/>
                      <a:pt x="40" y="640"/>
                      <a:pt x="36" y="708"/>
                    </a:cubicBezTo>
                    <a:cubicBezTo>
                      <a:pt x="32" y="776"/>
                      <a:pt x="0" y="1170"/>
                      <a:pt x="0" y="1170"/>
                    </a:cubicBezTo>
                    <a:cubicBezTo>
                      <a:pt x="0" y="1240"/>
                      <a:pt x="121" y="1296"/>
                      <a:pt x="270" y="1296"/>
                    </a:cubicBezTo>
                    <a:cubicBezTo>
                      <a:pt x="419" y="1296"/>
                      <a:pt x="540" y="1240"/>
                      <a:pt x="540" y="1170"/>
                    </a:cubicBezTo>
                    <a:cubicBezTo>
                      <a:pt x="540" y="1170"/>
                      <a:pt x="504" y="748"/>
                      <a:pt x="504" y="652"/>
                    </a:cubicBezTo>
                    <a:cubicBezTo>
                      <a:pt x="504" y="556"/>
                      <a:pt x="496" y="80"/>
                      <a:pt x="496" y="80"/>
                    </a:cubicBezTo>
                    <a:moveTo>
                      <a:pt x="10" y="1040"/>
                    </a:moveTo>
                    <a:cubicBezTo>
                      <a:pt x="10" y="1108"/>
                      <a:pt x="125" y="1164"/>
                      <a:pt x="267" y="1164"/>
                    </a:cubicBezTo>
                    <a:cubicBezTo>
                      <a:pt x="409" y="1164"/>
                      <a:pt x="524" y="1108"/>
                      <a:pt x="524" y="1040"/>
                    </a:cubicBezTo>
                    <a:moveTo>
                      <a:pt x="38" y="164"/>
                    </a:moveTo>
                    <a:cubicBezTo>
                      <a:pt x="38" y="211"/>
                      <a:pt x="141" y="250"/>
                      <a:pt x="267" y="250"/>
                    </a:cubicBezTo>
                    <a:cubicBezTo>
                      <a:pt x="393" y="250"/>
                      <a:pt x="496" y="211"/>
                      <a:pt x="496" y="164"/>
                    </a:cubicBezTo>
                  </a:path>
                </a:pathLst>
              </a:custGeom>
              <a:noFill/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4658" tIns="99726" rIns="124658" bIns="997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63557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FF49597-2BC9-415F-927E-8DFC55F6D98C}"/>
                  </a:ext>
                </a:extLst>
              </p:cNvPr>
              <p:cNvGrpSpPr/>
              <p:nvPr/>
            </p:nvGrpSpPr>
            <p:grpSpPr>
              <a:xfrm rot="16200000">
                <a:off x="5024487" y="2652079"/>
                <a:ext cx="76737" cy="144221"/>
                <a:chOff x="2866921" y="3947319"/>
                <a:chExt cx="103684" cy="194866"/>
              </a:xfrm>
            </p:grpSpPr>
            <p:sp>
              <p:nvSpPr>
                <p:cNvPr id="43" name="Oval 5">
                  <a:extLst>
                    <a:ext uri="{FF2B5EF4-FFF2-40B4-BE49-F238E27FC236}">
                      <a16:creationId xmlns:a16="http://schemas.microsoft.com/office/drawing/2014/main" id="{9D8F57B8-4074-48EF-A606-579F41769322}"/>
                    </a:ext>
                  </a:extLst>
                </p:cNvPr>
                <p:cNvSpPr/>
                <p:nvPr/>
              </p:nvSpPr>
              <p:spPr bwMode="auto">
                <a:xfrm>
                  <a:off x="2904207" y="3947319"/>
                  <a:ext cx="66398" cy="194866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5">
                  <a:extLst>
                    <a:ext uri="{FF2B5EF4-FFF2-40B4-BE49-F238E27FC236}">
                      <a16:creationId xmlns:a16="http://schemas.microsoft.com/office/drawing/2014/main" id="{D6398EA3-23CB-4E3C-9776-250C9EA7CC38}"/>
                    </a:ext>
                  </a:extLst>
                </p:cNvPr>
                <p:cNvSpPr/>
                <p:nvPr/>
              </p:nvSpPr>
              <p:spPr bwMode="auto">
                <a:xfrm>
                  <a:off x="2866921" y="3977662"/>
                  <a:ext cx="45720" cy="134180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" name="Group 4">
              <a:extLst>
                <a:ext uri="{FF2B5EF4-FFF2-40B4-BE49-F238E27FC236}">
                  <a16:creationId xmlns:a16="http://schemas.microsoft.com/office/drawing/2014/main" id="{3A84BF5C-D0D5-4EE1-9E29-867481E6FF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45602" y="1371963"/>
              <a:ext cx="408667" cy="251486"/>
              <a:chOff x="5597" y="3096"/>
              <a:chExt cx="546" cy="336"/>
            </a:xfrm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7D3092A1-340F-487D-A64E-FD1F3CF9B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D48B01E4-000D-47B7-A076-81E158DD6C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337"/>
                <a:ext cx="80" cy="95"/>
              </a:xfrm>
              <a:custGeom>
                <a:avLst/>
                <a:gdLst>
                  <a:gd name="T0" fmla="*/ 80 w 80"/>
                  <a:gd name="T1" fmla="*/ 0 h 95"/>
                  <a:gd name="T2" fmla="*/ 80 w 80"/>
                  <a:gd name="T3" fmla="*/ 26 h 95"/>
                  <a:gd name="T4" fmla="*/ 0 w 80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5">
                    <a:moveTo>
                      <a:pt x="80" y="0"/>
                    </a:moveTo>
                    <a:lnTo>
                      <a:pt x="80" y="26"/>
                    </a:lnTo>
                    <a:lnTo>
                      <a:pt x="0" y="95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BFCD24FE-50F9-4B32-A30F-C58B09DFA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09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80 w 80"/>
                  <a:gd name="T3" fmla="*/ 74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80" y="74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2" name="Line 8">
                <a:extLst>
                  <a:ext uri="{FF2B5EF4-FFF2-40B4-BE49-F238E27FC236}">
                    <a16:creationId xmlns:a16="http://schemas.microsoft.com/office/drawing/2014/main" id="{F5D06612-308A-46BD-8E2F-8BED37FA4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3" name="Line 9">
                <a:extLst>
                  <a:ext uri="{FF2B5EF4-FFF2-40B4-BE49-F238E27FC236}">
                    <a16:creationId xmlns:a16="http://schemas.microsoft.com/office/drawing/2014/main" id="{81443A88-6F40-4B32-ADC9-68BD78D23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4" name="Rectangle 10">
                <a:extLst>
                  <a:ext uri="{FF2B5EF4-FFF2-40B4-BE49-F238E27FC236}">
                    <a16:creationId xmlns:a16="http://schemas.microsoft.com/office/drawing/2014/main" id="{480B3E72-7064-4D63-BB07-B29ADA2FE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4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FFD8A81B-9D7E-416D-99A4-407D4B2D4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33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0 w 80"/>
                  <a:gd name="T3" fmla="*/ 27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0" y="27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60BD4634-9158-4B62-817D-D30420176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096"/>
                <a:ext cx="80" cy="94"/>
              </a:xfrm>
              <a:custGeom>
                <a:avLst/>
                <a:gdLst>
                  <a:gd name="T0" fmla="*/ 80 w 80"/>
                  <a:gd name="T1" fmla="*/ 0 h 94"/>
                  <a:gd name="T2" fmla="*/ 0 w 80"/>
                  <a:gd name="T3" fmla="*/ 74 h 94"/>
                  <a:gd name="T4" fmla="*/ 0 w 80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4">
                    <a:moveTo>
                      <a:pt x="80" y="0"/>
                    </a:moveTo>
                    <a:lnTo>
                      <a:pt x="0" y="74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08449E5F-78E6-4764-8C20-21BEAAFE0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8" name="Line 14">
                <a:extLst>
                  <a:ext uri="{FF2B5EF4-FFF2-40B4-BE49-F238E27FC236}">
                    <a16:creationId xmlns:a16="http://schemas.microsoft.com/office/drawing/2014/main" id="{FCDB5B04-59CA-4693-B767-00804716E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1C2FF49A-E026-4D92-B4C2-B487646DC7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07"/>
                <a:ext cx="146" cy="47"/>
              </a:xfrm>
              <a:custGeom>
                <a:avLst/>
                <a:gdLst>
                  <a:gd name="T0" fmla="*/ 0 w 196"/>
                  <a:gd name="T1" fmla="*/ 0 h 63"/>
                  <a:gd name="T2" fmla="*/ 0 w 196"/>
                  <a:gd name="T3" fmla="*/ 63 h 63"/>
                  <a:gd name="T4" fmla="*/ 118 w 196"/>
                  <a:gd name="T5" fmla="*/ 0 h 63"/>
                  <a:gd name="T6" fmla="*/ 118 w 196"/>
                  <a:gd name="T7" fmla="*/ 63 h 63"/>
                  <a:gd name="T8" fmla="*/ 79 w 196"/>
                  <a:gd name="T9" fmla="*/ 42 h 63"/>
                  <a:gd name="T10" fmla="*/ 79 w 196"/>
                  <a:gd name="T11" fmla="*/ 20 h 63"/>
                  <a:gd name="T12" fmla="*/ 59 w 196"/>
                  <a:gd name="T13" fmla="*/ 0 h 63"/>
                  <a:gd name="T14" fmla="*/ 59 w 196"/>
                  <a:gd name="T15" fmla="*/ 0 h 63"/>
                  <a:gd name="T16" fmla="*/ 38 w 196"/>
                  <a:gd name="T17" fmla="*/ 20 h 63"/>
                  <a:gd name="T18" fmla="*/ 38 w 196"/>
                  <a:gd name="T19" fmla="*/ 42 h 63"/>
                  <a:gd name="T20" fmla="*/ 59 w 196"/>
                  <a:gd name="T21" fmla="*/ 63 h 63"/>
                  <a:gd name="T22" fmla="*/ 59 w 196"/>
                  <a:gd name="T23" fmla="*/ 63 h 63"/>
                  <a:gd name="T24" fmla="*/ 79 w 196"/>
                  <a:gd name="T25" fmla="*/ 42 h 63"/>
                  <a:gd name="T26" fmla="*/ 196 w 196"/>
                  <a:gd name="T27" fmla="*/ 42 h 63"/>
                  <a:gd name="T28" fmla="*/ 196 w 196"/>
                  <a:gd name="T29" fmla="*/ 20 h 63"/>
                  <a:gd name="T30" fmla="*/ 175 w 196"/>
                  <a:gd name="T31" fmla="*/ 0 h 63"/>
                  <a:gd name="T32" fmla="*/ 175 w 196"/>
                  <a:gd name="T33" fmla="*/ 0 h 63"/>
                  <a:gd name="T34" fmla="*/ 156 w 196"/>
                  <a:gd name="T35" fmla="*/ 20 h 63"/>
                  <a:gd name="T36" fmla="*/ 156 w 196"/>
                  <a:gd name="T37" fmla="*/ 42 h 63"/>
                  <a:gd name="T38" fmla="*/ 175 w 196"/>
                  <a:gd name="T39" fmla="*/ 63 h 63"/>
                  <a:gd name="T40" fmla="*/ 175 w 196"/>
                  <a:gd name="T41" fmla="*/ 63 h 63"/>
                  <a:gd name="T42" fmla="*/ 196 w 196"/>
                  <a:gd name="T43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3">
                    <a:moveTo>
                      <a:pt x="0" y="0"/>
                    </a:moveTo>
                    <a:cubicBezTo>
                      <a:pt x="0" y="63"/>
                      <a:pt x="0" y="63"/>
                      <a:pt x="0" y="63"/>
                    </a:cubicBezTo>
                    <a:moveTo>
                      <a:pt x="118" y="0"/>
                    </a:moveTo>
                    <a:cubicBezTo>
                      <a:pt x="118" y="63"/>
                      <a:pt x="118" y="63"/>
                      <a:pt x="118" y="63"/>
                    </a:cubicBezTo>
                    <a:moveTo>
                      <a:pt x="79" y="42"/>
                    </a:moveTo>
                    <a:cubicBezTo>
                      <a:pt x="79" y="20"/>
                      <a:pt x="79" y="20"/>
                      <a:pt x="79" y="20"/>
                    </a:cubicBezTo>
                    <a:cubicBezTo>
                      <a:pt x="79" y="9"/>
                      <a:pt x="70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0"/>
                      <a:pt x="38" y="9"/>
                      <a:pt x="38" y="20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54"/>
                      <a:pt x="47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70" y="63"/>
                      <a:pt x="79" y="54"/>
                      <a:pt x="79" y="42"/>
                    </a:cubicBezTo>
                    <a:close/>
                    <a:moveTo>
                      <a:pt x="196" y="42"/>
                    </a:moveTo>
                    <a:cubicBezTo>
                      <a:pt x="196" y="20"/>
                      <a:pt x="196" y="20"/>
                      <a:pt x="196" y="20"/>
                    </a:cubicBezTo>
                    <a:cubicBezTo>
                      <a:pt x="196" y="9"/>
                      <a:pt x="187" y="0"/>
                      <a:pt x="175" y="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65" y="0"/>
                      <a:pt x="156" y="9"/>
                      <a:pt x="156" y="20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156" y="54"/>
                      <a:pt x="165" y="63"/>
                      <a:pt x="175" y="63"/>
                    </a:cubicBezTo>
                    <a:cubicBezTo>
                      <a:pt x="175" y="63"/>
                      <a:pt x="175" y="63"/>
                      <a:pt x="175" y="63"/>
                    </a:cubicBezTo>
                    <a:cubicBezTo>
                      <a:pt x="187" y="63"/>
                      <a:pt x="196" y="54"/>
                      <a:pt x="196" y="4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0" name="Freeform 16">
                <a:extLst>
                  <a:ext uri="{FF2B5EF4-FFF2-40B4-BE49-F238E27FC236}">
                    <a16:creationId xmlns:a16="http://schemas.microsoft.com/office/drawing/2014/main" id="{B60F3D93-C92D-4748-A9AF-66F7F89300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78"/>
                <a:ext cx="146" cy="48"/>
              </a:xfrm>
              <a:custGeom>
                <a:avLst/>
                <a:gdLst>
                  <a:gd name="T0" fmla="*/ 196 w 196"/>
                  <a:gd name="T1" fmla="*/ 64 h 64"/>
                  <a:gd name="T2" fmla="*/ 196 w 196"/>
                  <a:gd name="T3" fmla="*/ 0 h 64"/>
                  <a:gd name="T4" fmla="*/ 79 w 196"/>
                  <a:gd name="T5" fmla="*/ 64 h 64"/>
                  <a:gd name="T6" fmla="*/ 79 w 196"/>
                  <a:gd name="T7" fmla="*/ 0 h 64"/>
                  <a:gd name="T8" fmla="*/ 118 w 196"/>
                  <a:gd name="T9" fmla="*/ 43 h 64"/>
                  <a:gd name="T10" fmla="*/ 138 w 196"/>
                  <a:gd name="T11" fmla="*/ 64 h 64"/>
                  <a:gd name="T12" fmla="*/ 138 w 196"/>
                  <a:gd name="T13" fmla="*/ 64 h 64"/>
                  <a:gd name="T14" fmla="*/ 158 w 196"/>
                  <a:gd name="T15" fmla="*/ 43 h 64"/>
                  <a:gd name="T16" fmla="*/ 158 w 196"/>
                  <a:gd name="T17" fmla="*/ 21 h 64"/>
                  <a:gd name="T18" fmla="*/ 138 w 196"/>
                  <a:gd name="T19" fmla="*/ 0 h 64"/>
                  <a:gd name="T20" fmla="*/ 138 w 196"/>
                  <a:gd name="T21" fmla="*/ 0 h 64"/>
                  <a:gd name="T22" fmla="*/ 118 w 196"/>
                  <a:gd name="T23" fmla="*/ 21 h 64"/>
                  <a:gd name="T24" fmla="*/ 118 w 196"/>
                  <a:gd name="T25" fmla="*/ 43 h 64"/>
                  <a:gd name="T26" fmla="*/ 0 w 196"/>
                  <a:gd name="T27" fmla="*/ 43 h 64"/>
                  <a:gd name="T28" fmla="*/ 20 w 196"/>
                  <a:gd name="T29" fmla="*/ 64 h 64"/>
                  <a:gd name="T30" fmla="*/ 20 w 196"/>
                  <a:gd name="T31" fmla="*/ 64 h 64"/>
                  <a:gd name="T32" fmla="*/ 41 w 196"/>
                  <a:gd name="T33" fmla="*/ 43 h 64"/>
                  <a:gd name="T34" fmla="*/ 41 w 196"/>
                  <a:gd name="T35" fmla="*/ 21 h 64"/>
                  <a:gd name="T36" fmla="*/ 20 w 196"/>
                  <a:gd name="T37" fmla="*/ 0 h 64"/>
                  <a:gd name="T38" fmla="*/ 20 w 196"/>
                  <a:gd name="T39" fmla="*/ 0 h 64"/>
                  <a:gd name="T40" fmla="*/ 0 w 196"/>
                  <a:gd name="T41" fmla="*/ 21 h 64"/>
                  <a:gd name="T42" fmla="*/ 0 w 196"/>
                  <a:gd name="T43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4">
                    <a:moveTo>
                      <a:pt x="196" y="64"/>
                    </a:moveTo>
                    <a:cubicBezTo>
                      <a:pt x="196" y="64"/>
                      <a:pt x="196" y="64"/>
                      <a:pt x="196" y="0"/>
                    </a:cubicBezTo>
                    <a:moveTo>
                      <a:pt x="79" y="64"/>
                    </a:moveTo>
                    <a:cubicBezTo>
                      <a:pt x="79" y="64"/>
                      <a:pt x="79" y="64"/>
                      <a:pt x="79" y="0"/>
                    </a:cubicBezTo>
                    <a:moveTo>
                      <a:pt x="118" y="43"/>
                    </a:moveTo>
                    <a:cubicBezTo>
                      <a:pt x="118" y="54"/>
                      <a:pt x="127" y="64"/>
                      <a:pt x="138" y="64"/>
                    </a:cubicBezTo>
                    <a:cubicBezTo>
                      <a:pt x="138" y="64"/>
                      <a:pt x="138" y="64"/>
                      <a:pt x="138" y="64"/>
                    </a:cubicBezTo>
                    <a:cubicBezTo>
                      <a:pt x="149" y="64"/>
                      <a:pt x="158" y="54"/>
                      <a:pt x="158" y="43"/>
                    </a:cubicBezTo>
                    <a:cubicBezTo>
                      <a:pt x="158" y="43"/>
                      <a:pt x="158" y="43"/>
                      <a:pt x="158" y="21"/>
                    </a:cubicBezTo>
                    <a:cubicBezTo>
                      <a:pt x="158" y="9"/>
                      <a:pt x="149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27" y="0"/>
                      <a:pt x="118" y="9"/>
                      <a:pt x="118" y="21"/>
                    </a:cubicBezTo>
                    <a:cubicBezTo>
                      <a:pt x="118" y="21"/>
                      <a:pt x="118" y="21"/>
                      <a:pt x="118" y="43"/>
                    </a:cubicBezTo>
                    <a:close/>
                    <a:moveTo>
                      <a:pt x="0" y="43"/>
                    </a:moveTo>
                    <a:cubicBezTo>
                      <a:pt x="0" y="54"/>
                      <a:pt x="1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32" y="64"/>
                      <a:pt x="41" y="54"/>
                      <a:pt x="41" y="43"/>
                    </a:cubicBezTo>
                    <a:cubicBezTo>
                      <a:pt x="41" y="43"/>
                      <a:pt x="41" y="43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"/>
                      <a:pt x="0" y="21"/>
                      <a:pt x="0" y="4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28" name="eye_2">
              <a:extLst>
                <a:ext uri="{FF2B5EF4-FFF2-40B4-BE49-F238E27FC236}">
                  <a16:creationId xmlns:a16="http://schemas.microsoft.com/office/drawing/2014/main" id="{74B11762-2D0F-49A8-AA58-FD46173D676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08908" y="1413187"/>
              <a:ext cx="348284" cy="193245"/>
            </a:xfrm>
            <a:custGeom>
              <a:avLst/>
              <a:gdLst>
                <a:gd name="T0" fmla="*/ 5 w 346"/>
                <a:gd name="T1" fmla="*/ 103 h 191"/>
                <a:gd name="T2" fmla="*/ 0 w 346"/>
                <a:gd name="T3" fmla="*/ 96 h 191"/>
                <a:gd name="T4" fmla="*/ 3 w 346"/>
                <a:gd name="T5" fmla="*/ 92 h 191"/>
                <a:gd name="T6" fmla="*/ 5 w 346"/>
                <a:gd name="T7" fmla="*/ 103 h 191"/>
                <a:gd name="T8" fmla="*/ 173 w 346"/>
                <a:gd name="T9" fmla="*/ 191 h 191"/>
                <a:gd name="T10" fmla="*/ 346 w 346"/>
                <a:gd name="T11" fmla="*/ 96 h 191"/>
                <a:gd name="T12" fmla="*/ 173 w 346"/>
                <a:gd name="T13" fmla="*/ 0 h 191"/>
                <a:gd name="T14" fmla="*/ 3 w 346"/>
                <a:gd name="T15" fmla="*/ 92 h 191"/>
                <a:gd name="T16" fmla="*/ 175 w 346"/>
                <a:gd name="T17" fmla="*/ 14 h 191"/>
                <a:gd name="T18" fmla="*/ 89 w 346"/>
                <a:gd name="T19" fmla="*/ 96 h 191"/>
                <a:gd name="T20" fmla="*/ 175 w 346"/>
                <a:gd name="T21" fmla="*/ 178 h 191"/>
                <a:gd name="T22" fmla="*/ 261 w 346"/>
                <a:gd name="T23" fmla="*/ 96 h 191"/>
                <a:gd name="T24" fmla="*/ 175 w 346"/>
                <a:gd name="T25" fmla="*/ 14 h 191"/>
                <a:gd name="T26" fmla="*/ 175 w 346"/>
                <a:gd name="T27" fmla="*/ 78 h 191"/>
                <a:gd name="T28" fmla="*/ 156 w 346"/>
                <a:gd name="T29" fmla="*/ 96 h 191"/>
                <a:gd name="T30" fmla="*/ 175 w 346"/>
                <a:gd name="T31" fmla="*/ 114 h 191"/>
                <a:gd name="T32" fmla="*/ 194 w 346"/>
                <a:gd name="T33" fmla="*/ 96 h 191"/>
                <a:gd name="T34" fmla="*/ 175 w 346"/>
                <a:gd name="T35" fmla="*/ 7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191">
                  <a:moveTo>
                    <a:pt x="5" y="103"/>
                  </a:moveTo>
                  <a:cubicBezTo>
                    <a:pt x="2" y="98"/>
                    <a:pt x="0" y="96"/>
                    <a:pt x="0" y="96"/>
                  </a:cubicBezTo>
                  <a:cubicBezTo>
                    <a:pt x="0" y="96"/>
                    <a:pt x="1" y="94"/>
                    <a:pt x="3" y="92"/>
                  </a:cubicBezTo>
                  <a:moveTo>
                    <a:pt x="5" y="103"/>
                  </a:moveTo>
                  <a:cubicBezTo>
                    <a:pt x="23" y="125"/>
                    <a:pt x="82" y="191"/>
                    <a:pt x="173" y="191"/>
                  </a:cubicBezTo>
                  <a:cubicBezTo>
                    <a:pt x="283" y="191"/>
                    <a:pt x="346" y="96"/>
                    <a:pt x="346" y="96"/>
                  </a:cubicBezTo>
                  <a:cubicBezTo>
                    <a:pt x="346" y="96"/>
                    <a:pt x="283" y="0"/>
                    <a:pt x="173" y="0"/>
                  </a:cubicBezTo>
                  <a:cubicBezTo>
                    <a:pt x="77" y="0"/>
                    <a:pt x="17" y="73"/>
                    <a:pt x="3" y="92"/>
                  </a:cubicBezTo>
                  <a:moveTo>
                    <a:pt x="175" y="14"/>
                  </a:moveTo>
                  <a:cubicBezTo>
                    <a:pt x="128" y="14"/>
                    <a:pt x="89" y="50"/>
                    <a:pt x="89" y="96"/>
                  </a:cubicBezTo>
                  <a:cubicBezTo>
                    <a:pt x="89" y="141"/>
                    <a:pt x="128" y="178"/>
                    <a:pt x="175" y="178"/>
                  </a:cubicBezTo>
                  <a:cubicBezTo>
                    <a:pt x="222" y="178"/>
                    <a:pt x="261" y="141"/>
                    <a:pt x="261" y="96"/>
                  </a:cubicBezTo>
                  <a:cubicBezTo>
                    <a:pt x="261" y="50"/>
                    <a:pt x="222" y="14"/>
                    <a:pt x="175" y="14"/>
                  </a:cubicBezTo>
                  <a:close/>
                  <a:moveTo>
                    <a:pt x="175" y="78"/>
                  </a:moveTo>
                  <a:cubicBezTo>
                    <a:pt x="165" y="78"/>
                    <a:pt x="156" y="86"/>
                    <a:pt x="156" y="96"/>
                  </a:cubicBezTo>
                  <a:cubicBezTo>
                    <a:pt x="156" y="106"/>
                    <a:pt x="165" y="114"/>
                    <a:pt x="175" y="114"/>
                  </a:cubicBezTo>
                  <a:cubicBezTo>
                    <a:pt x="185" y="114"/>
                    <a:pt x="194" y="106"/>
                    <a:pt x="194" y="96"/>
                  </a:cubicBezTo>
                  <a:cubicBezTo>
                    <a:pt x="194" y="86"/>
                    <a:pt x="185" y="78"/>
                    <a:pt x="175" y="78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0654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5B2F-88A1-4D69-B258-3AA939F13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Invariant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71E3A-4EB0-4B2E-978F-581CB29D8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0D9DDE-F67E-4C6C-93EB-8C11AB52C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77" y="3512970"/>
            <a:ext cx="9572625" cy="22383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98C0F-174B-4430-BFC3-29B9BE2E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1475D0-386A-4B21-AA17-CBC8D2584CEF}"/>
              </a:ext>
            </a:extLst>
          </p:cNvPr>
          <p:cNvGrpSpPr/>
          <p:nvPr/>
        </p:nvGrpSpPr>
        <p:grpSpPr>
          <a:xfrm>
            <a:off x="7741437" y="719667"/>
            <a:ext cx="3960178" cy="308485"/>
            <a:chOff x="3045369" y="1267385"/>
            <a:chExt cx="6232695" cy="414303"/>
          </a:xfrm>
        </p:grpSpPr>
        <p:grpSp>
          <p:nvGrpSpPr>
            <p:cNvPr id="9" name="Group 196">
              <a:extLst>
                <a:ext uri="{FF2B5EF4-FFF2-40B4-BE49-F238E27FC236}">
                  <a16:creationId xmlns:a16="http://schemas.microsoft.com/office/drawing/2014/main" id="{D5C805AB-3652-4492-80E0-1B5AA1F11A9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9206" y="1267385"/>
              <a:ext cx="206310" cy="393126"/>
              <a:chOff x="7261" y="805"/>
              <a:chExt cx="127" cy="242"/>
            </a:xfrm>
          </p:grpSpPr>
          <p:sp>
            <p:nvSpPr>
              <p:cNvPr id="42" name="Freeform 197">
                <a:extLst>
                  <a:ext uri="{FF2B5EF4-FFF2-40B4-BE49-F238E27FC236}">
                    <a16:creationId xmlns:a16="http://schemas.microsoft.com/office/drawing/2014/main" id="{C5E88DE0-008E-47D3-B246-F5567F0DA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" name="Freeform 198">
                <a:extLst>
                  <a:ext uri="{FF2B5EF4-FFF2-40B4-BE49-F238E27FC236}">
                    <a16:creationId xmlns:a16="http://schemas.microsoft.com/office/drawing/2014/main" id="{A44EA783-8857-47DC-8511-6D8946539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4" name="Freeform 199">
                <a:extLst>
                  <a:ext uri="{FF2B5EF4-FFF2-40B4-BE49-F238E27FC236}">
                    <a16:creationId xmlns:a16="http://schemas.microsoft.com/office/drawing/2014/main" id="{4F9FE6F9-F2BE-43A4-B689-E4670A0D7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5" name="Freeform 200">
                <a:extLst>
                  <a:ext uri="{FF2B5EF4-FFF2-40B4-BE49-F238E27FC236}">
                    <a16:creationId xmlns:a16="http://schemas.microsoft.com/office/drawing/2014/main" id="{A61EC311-4181-4118-BF46-9D04B4471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6" name="Oval 201">
                <a:extLst>
                  <a:ext uri="{FF2B5EF4-FFF2-40B4-BE49-F238E27FC236}">
                    <a16:creationId xmlns:a16="http://schemas.microsoft.com/office/drawing/2014/main" id="{FE78A77B-82FD-40B8-B3B1-8363100B0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7" name="Oval 202">
                <a:extLst>
                  <a:ext uri="{FF2B5EF4-FFF2-40B4-BE49-F238E27FC236}">
                    <a16:creationId xmlns:a16="http://schemas.microsoft.com/office/drawing/2014/main" id="{62E328D3-7D25-4BC5-A81B-2476E3852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8" name="Oval 203">
                <a:extLst>
                  <a:ext uri="{FF2B5EF4-FFF2-40B4-BE49-F238E27FC236}">
                    <a16:creationId xmlns:a16="http://schemas.microsoft.com/office/drawing/2014/main" id="{E396BB6C-5C10-4A4C-B39B-A842B9741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323225-324A-4D81-994E-B4307E16B4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3805" y="1356882"/>
              <a:ext cx="410873" cy="214135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0578EEFF-1137-456C-9924-998A93E404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203" y="1325175"/>
              <a:ext cx="444074" cy="277547"/>
            </a:xfrm>
            <a:custGeom>
              <a:avLst/>
              <a:gdLst>
                <a:gd name="T0" fmla="*/ 208 w 208"/>
                <a:gd name="T1" fmla="*/ 54 h 130"/>
                <a:gd name="T2" fmla="*/ 208 w 208"/>
                <a:gd name="T3" fmla="*/ 130 h 130"/>
                <a:gd name="T4" fmla="*/ 0 w 208"/>
                <a:gd name="T5" fmla="*/ 130 h 130"/>
                <a:gd name="T6" fmla="*/ 0 w 208"/>
                <a:gd name="T7" fmla="*/ 54 h 130"/>
                <a:gd name="T8" fmla="*/ 40 w 208"/>
                <a:gd name="T9" fmla="*/ 24 h 130"/>
                <a:gd name="T10" fmla="*/ 40 w 208"/>
                <a:gd name="T11" fmla="*/ 54 h 130"/>
                <a:gd name="T12" fmla="*/ 85 w 208"/>
                <a:gd name="T13" fmla="*/ 24 h 130"/>
                <a:gd name="T14" fmla="*/ 85 w 208"/>
                <a:gd name="T15" fmla="*/ 54 h 130"/>
                <a:gd name="T16" fmla="*/ 208 w 208"/>
                <a:gd name="T17" fmla="*/ 54 h 130"/>
                <a:gd name="T18" fmla="*/ 163 w 208"/>
                <a:gd name="T19" fmla="*/ 54 h 130"/>
                <a:gd name="T20" fmla="*/ 153 w 208"/>
                <a:gd name="T21" fmla="*/ 0 h 130"/>
                <a:gd name="T22" fmla="*/ 144 w 208"/>
                <a:gd name="T23" fmla="*/ 0 h 130"/>
                <a:gd name="T24" fmla="*/ 136 w 208"/>
                <a:gd name="T25" fmla="*/ 54 h 130"/>
                <a:gd name="T26" fmla="*/ 200 w 208"/>
                <a:gd name="T27" fmla="*/ 54 h 130"/>
                <a:gd name="T28" fmla="*/ 189 w 208"/>
                <a:gd name="T29" fmla="*/ 0 h 130"/>
                <a:gd name="T30" fmla="*/ 180 w 208"/>
                <a:gd name="T31" fmla="*/ 0 h 130"/>
                <a:gd name="T32" fmla="*/ 171 w 208"/>
                <a:gd name="T33" fmla="*/ 54 h 130"/>
                <a:gd name="T34" fmla="*/ 30 w 208"/>
                <a:gd name="T35" fmla="*/ 77 h 130"/>
                <a:gd name="T36" fmla="*/ 19 w 208"/>
                <a:gd name="T37" fmla="*/ 77 h 130"/>
                <a:gd name="T38" fmla="*/ 19 w 208"/>
                <a:gd name="T39" fmla="*/ 88 h 130"/>
                <a:gd name="T40" fmla="*/ 30 w 208"/>
                <a:gd name="T41" fmla="*/ 88 h 130"/>
                <a:gd name="T42" fmla="*/ 30 w 208"/>
                <a:gd name="T43" fmla="*/ 77 h 130"/>
                <a:gd name="T44" fmla="*/ 69 w 208"/>
                <a:gd name="T45" fmla="*/ 77 h 130"/>
                <a:gd name="T46" fmla="*/ 59 w 208"/>
                <a:gd name="T47" fmla="*/ 77 h 130"/>
                <a:gd name="T48" fmla="*/ 59 w 208"/>
                <a:gd name="T49" fmla="*/ 88 h 130"/>
                <a:gd name="T50" fmla="*/ 69 w 208"/>
                <a:gd name="T51" fmla="*/ 88 h 130"/>
                <a:gd name="T52" fmla="*/ 69 w 208"/>
                <a:gd name="T53" fmla="*/ 77 h 130"/>
                <a:gd name="T54" fmla="*/ 109 w 208"/>
                <a:gd name="T55" fmla="*/ 77 h 130"/>
                <a:gd name="T56" fmla="*/ 99 w 208"/>
                <a:gd name="T57" fmla="*/ 77 h 130"/>
                <a:gd name="T58" fmla="*/ 99 w 208"/>
                <a:gd name="T59" fmla="*/ 88 h 130"/>
                <a:gd name="T60" fmla="*/ 109 w 208"/>
                <a:gd name="T61" fmla="*/ 88 h 130"/>
                <a:gd name="T62" fmla="*/ 109 w 208"/>
                <a:gd name="T63" fmla="*/ 77 h 130"/>
                <a:gd name="T64" fmla="*/ 149 w 208"/>
                <a:gd name="T65" fmla="*/ 77 h 130"/>
                <a:gd name="T66" fmla="*/ 139 w 208"/>
                <a:gd name="T67" fmla="*/ 77 h 130"/>
                <a:gd name="T68" fmla="*/ 139 w 208"/>
                <a:gd name="T69" fmla="*/ 88 h 130"/>
                <a:gd name="T70" fmla="*/ 149 w 208"/>
                <a:gd name="T71" fmla="*/ 88 h 130"/>
                <a:gd name="T72" fmla="*/ 149 w 208"/>
                <a:gd name="T73" fmla="*/ 77 h 130"/>
                <a:gd name="T74" fmla="*/ 189 w 208"/>
                <a:gd name="T75" fmla="*/ 77 h 130"/>
                <a:gd name="T76" fmla="*/ 179 w 208"/>
                <a:gd name="T77" fmla="*/ 77 h 130"/>
                <a:gd name="T78" fmla="*/ 179 w 208"/>
                <a:gd name="T79" fmla="*/ 88 h 130"/>
                <a:gd name="T80" fmla="*/ 189 w 208"/>
                <a:gd name="T81" fmla="*/ 88 h 130"/>
                <a:gd name="T82" fmla="*/ 189 w 208"/>
                <a:gd name="T83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130">
                  <a:moveTo>
                    <a:pt x="208" y="54"/>
                  </a:moveTo>
                  <a:lnTo>
                    <a:pt x="208" y="130"/>
                  </a:lnTo>
                  <a:lnTo>
                    <a:pt x="0" y="130"/>
                  </a:lnTo>
                  <a:lnTo>
                    <a:pt x="0" y="54"/>
                  </a:lnTo>
                  <a:lnTo>
                    <a:pt x="40" y="24"/>
                  </a:lnTo>
                  <a:lnTo>
                    <a:pt x="40" y="54"/>
                  </a:lnTo>
                  <a:lnTo>
                    <a:pt x="85" y="24"/>
                  </a:lnTo>
                  <a:lnTo>
                    <a:pt x="85" y="54"/>
                  </a:lnTo>
                  <a:lnTo>
                    <a:pt x="208" y="54"/>
                  </a:lnTo>
                  <a:moveTo>
                    <a:pt x="163" y="54"/>
                  </a:moveTo>
                  <a:lnTo>
                    <a:pt x="153" y="0"/>
                  </a:lnTo>
                  <a:lnTo>
                    <a:pt x="144" y="0"/>
                  </a:lnTo>
                  <a:lnTo>
                    <a:pt x="136" y="54"/>
                  </a:lnTo>
                  <a:moveTo>
                    <a:pt x="200" y="54"/>
                  </a:moveTo>
                  <a:lnTo>
                    <a:pt x="189" y="0"/>
                  </a:lnTo>
                  <a:lnTo>
                    <a:pt x="180" y="0"/>
                  </a:lnTo>
                  <a:lnTo>
                    <a:pt x="171" y="54"/>
                  </a:lnTo>
                  <a:moveTo>
                    <a:pt x="30" y="77"/>
                  </a:moveTo>
                  <a:lnTo>
                    <a:pt x="19" y="77"/>
                  </a:lnTo>
                  <a:lnTo>
                    <a:pt x="19" y="88"/>
                  </a:lnTo>
                  <a:lnTo>
                    <a:pt x="30" y="88"/>
                  </a:lnTo>
                  <a:lnTo>
                    <a:pt x="30" y="77"/>
                  </a:lnTo>
                  <a:moveTo>
                    <a:pt x="69" y="77"/>
                  </a:moveTo>
                  <a:lnTo>
                    <a:pt x="59" y="77"/>
                  </a:lnTo>
                  <a:lnTo>
                    <a:pt x="59" y="88"/>
                  </a:lnTo>
                  <a:lnTo>
                    <a:pt x="69" y="88"/>
                  </a:lnTo>
                  <a:lnTo>
                    <a:pt x="69" y="77"/>
                  </a:lnTo>
                  <a:moveTo>
                    <a:pt x="109" y="77"/>
                  </a:moveTo>
                  <a:lnTo>
                    <a:pt x="99" y="77"/>
                  </a:lnTo>
                  <a:lnTo>
                    <a:pt x="99" y="88"/>
                  </a:lnTo>
                  <a:lnTo>
                    <a:pt x="109" y="88"/>
                  </a:lnTo>
                  <a:lnTo>
                    <a:pt x="109" y="77"/>
                  </a:lnTo>
                  <a:moveTo>
                    <a:pt x="149" y="77"/>
                  </a:moveTo>
                  <a:lnTo>
                    <a:pt x="139" y="77"/>
                  </a:lnTo>
                  <a:lnTo>
                    <a:pt x="139" y="88"/>
                  </a:lnTo>
                  <a:lnTo>
                    <a:pt x="149" y="88"/>
                  </a:lnTo>
                  <a:lnTo>
                    <a:pt x="149" y="77"/>
                  </a:lnTo>
                  <a:moveTo>
                    <a:pt x="189" y="77"/>
                  </a:moveTo>
                  <a:lnTo>
                    <a:pt x="179" y="77"/>
                  </a:lnTo>
                  <a:lnTo>
                    <a:pt x="179" y="88"/>
                  </a:lnTo>
                  <a:lnTo>
                    <a:pt x="189" y="88"/>
                  </a:lnTo>
                  <a:lnTo>
                    <a:pt x="189" y="77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59D4C8A2-065C-4541-ADCA-BF3DE02D3B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00598" y="1308967"/>
              <a:ext cx="419900" cy="341169"/>
              <a:chOff x="5458" y="3157"/>
              <a:chExt cx="304" cy="247"/>
            </a:xfrm>
          </p:grpSpPr>
          <p:sp>
            <p:nvSpPr>
              <p:cNvPr id="40" name="Freeform 9">
                <a:extLst>
                  <a:ext uri="{FF2B5EF4-FFF2-40B4-BE49-F238E27FC236}">
                    <a16:creationId xmlns:a16="http://schemas.microsoft.com/office/drawing/2014/main" id="{AC2A9FC2-0556-46E6-952A-3610A8B93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21" y="3157"/>
                <a:ext cx="241" cy="247"/>
              </a:xfrm>
              <a:custGeom>
                <a:avLst/>
                <a:gdLst>
                  <a:gd name="T0" fmla="*/ 35 w 334"/>
                  <a:gd name="T1" fmla="*/ 160 h 341"/>
                  <a:gd name="T2" fmla="*/ 35 w 334"/>
                  <a:gd name="T3" fmla="*/ 61 h 341"/>
                  <a:gd name="T4" fmla="*/ 60 w 334"/>
                  <a:gd name="T5" fmla="*/ 36 h 341"/>
                  <a:gd name="T6" fmla="*/ 266 w 334"/>
                  <a:gd name="T7" fmla="*/ 36 h 341"/>
                  <a:gd name="T8" fmla="*/ 291 w 334"/>
                  <a:gd name="T9" fmla="*/ 61 h 341"/>
                  <a:gd name="T10" fmla="*/ 291 w 334"/>
                  <a:gd name="T11" fmla="*/ 273 h 341"/>
                  <a:gd name="T12" fmla="*/ 266 w 334"/>
                  <a:gd name="T13" fmla="*/ 298 h 341"/>
                  <a:gd name="T14" fmla="*/ 266 w 334"/>
                  <a:gd name="T15" fmla="*/ 298 h 341"/>
                  <a:gd name="T16" fmla="*/ 84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5 w 334"/>
                  <a:gd name="T35" fmla="*/ 0 h 341"/>
                  <a:gd name="T36" fmla="*/ 255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5 w 334"/>
                  <a:gd name="T59" fmla="*/ 78 h 341"/>
                  <a:gd name="T60" fmla="*/ 0 w 334"/>
                  <a:gd name="T61" fmla="*/ 78 h 341"/>
                  <a:gd name="T62" fmla="*/ 35 w 334"/>
                  <a:gd name="T63" fmla="*/ 121 h 341"/>
                  <a:gd name="T64" fmla="*/ 0 w 334"/>
                  <a:gd name="T65" fmla="*/ 121 h 341"/>
                  <a:gd name="T66" fmla="*/ 35 w 334"/>
                  <a:gd name="T67" fmla="*/ 163 h 341"/>
                  <a:gd name="T68" fmla="*/ 0 w 334"/>
                  <a:gd name="T69" fmla="*/ 163 h 341"/>
                  <a:gd name="T70" fmla="*/ 121 w 334"/>
                  <a:gd name="T71" fmla="*/ 298 h 341"/>
                  <a:gd name="T72" fmla="*/ 121 w 334"/>
                  <a:gd name="T73" fmla="*/ 341 h 341"/>
                  <a:gd name="T74" fmla="*/ 163 w 334"/>
                  <a:gd name="T75" fmla="*/ 341 h 341"/>
                  <a:gd name="T76" fmla="*/ 163 w 334"/>
                  <a:gd name="T77" fmla="*/ 298 h 341"/>
                  <a:gd name="T78" fmla="*/ 206 w 334"/>
                  <a:gd name="T79" fmla="*/ 298 h 341"/>
                  <a:gd name="T80" fmla="*/ 206 w 334"/>
                  <a:gd name="T81" fmla="*/ 341 h 341"/>
                  <a:gd name="T82" fmla="*/ 255 w 334"/>
                  <a:gd name="T83" fmla="*/ 298 h 341"/>
                  <a:gd name="T84" fmla="*/ 255 w 334"/>
                  <a:gd name="T85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341">
                    <a:moveTo>
                      <a:pt x="35" y="160"/>
                    </a:moveTo>
                    <a:cubicBezTo>
                      <a:pt x="35" y="65"/>
                      <a:pt x="35" y="61"/>
                      <a:pt x="35" y="61"/>
                    </a:cubicBezTo>
                    <a:cubicBezTo>
                      <a:pt x="35" y="45"/>
                      <a:pt x="48" y="36"/>
                      <a:pt x="60" y="36"/>
                    </a:cubicBezTo>
                    <a:cubicBezTo>
                      <a:pt x="266" y="36"/>
                      <a:pt x="266" y="36"/>
                      <a:pt x="266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6" y="298"/>
                    </a:cubicBezTo>
                    <a:cubicBezTo>
                      <a:pt x="266" y="298"/>
                      <a:pt x="266" y="298"/>
                      <a:pt x="266" y="298"/>
                    </a:cubicBezTo>
                    <a:cubicBezTo>
                      <a:pt x="161" y="298"/>
                      <a:pt x="110" y="298"/>
                      <a:pt x="84" y="298"/>
                    </a:cubicBezTo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5" y="0"/>
                    </a:moveTo>
                    <a:cubicBezTo>
                      <a:pt x="255" y="36"/>
                      <a:pt x="255" y="36"/>
                      <a:pt x="255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5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5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5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5" y="298"/>
                    </a:moveTo>
                    <a:cubicBezTo>
                      <a:pt x="255" y="341"/>
                      <a:pt x="255" y="341"/>
                      <a:pt x="255" y="341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1" name="Freeform 10">
                <a:extLst>
                  <a:ext uri="{FF2B5EF4-FFF2-40B4-BE49-F238E27FC236}">
                    <a16:creationId xmlns:a16="http://schemas.microsoft.com/office/drawing/2014/main" id="{0059EDEF-F2FD-465E-9374-BE8E3B6D7D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8" y="3262"/>
                <a:ext cx="138" cy="141"/>
              </a:xfrm>
              <a:custGeom>
                <a:avLst/>
                <a:gdLst>
                  <a:gd name="T0" fmla="*/ 153 w 191"/>
                  <a:gd name="T1" fmla="*/ 171 h 195"/>
                  <a:gd name="T2" fmla="*/ 35 w 191"/>
                  <a:gd name="T3" fmla="*/ 171 h 195"/>
                  <a:gd name="T4" fmla="*/ 21 w 191"/>
                  <a:gd name="T5" fmla="*/ 156 h 195"/>
                  <a:gd name="T6" fmla="*/ 21 w 191"/>
                  <a:gd name="T7" fmla="*/ 35 h 195"/>
                  <a:gd name="T8" fmla="*/ 35 w 191"/>
                  <a:gd name="T9" fmla="*/ 20 h 195"/>
                  <a:gd name="T10" fmla="*/ 153 w 191"/>
                  <a:gd name="T11" fmla="*/ 20 h 195"/>
                  <a:gd name="T12" fmla="*/ 167 w 191"/>
                  <a:gd name="T13" fmla="*/ 35 h 195"/>
                  <a:gd name="T14" fmla="*/ 167 w 191"/>
                  <a:gd name="T15" fmla="*/ 156 h 195"/>
                  <a:gd name="T16" fmla="*/ 153 w 191"/>
                  <a:gd name="T17" fmla="*/ 171 h 195"/>
                  <a:gd name="T18" fmla="*/ 45 w 191"/>
                  <a:gd name="T19" fmla="*/ 20 h 195"/>
                  <a:gd name="T20" fmla="*/ 45 w 191"/>
                  <a:gd name="T21" fmla="*/ 0 h 195"/>
                  <a:gd name="T22" fmla="*/ 69 w 191"/>
                  <a:gd name="T23" fmla="*/ 20 h 195"/>
                  <a:gd name="T24" fmla="*/ 69 w 191"/>
                  <a:gd name="T25" fmla="*/ 0 h 195"/>
                  <a:gd name="T26" fmla="*/ 94 w 191"/>
                  <a:gd name="T27" fmla="*/ 0 h 195"/>
                  <a:gd name="T28" fmla="*/ 94 w 191"/>
                  <a:gd name="T29" fmla="*/ 20 h 195"/>
                  <a:gd name="T30" fmla="*/ 118 w 191"/>
                  <a:gd name="T31" fmla="*/ 0 h 195"/>
                  <a:gd name="T32" fmla="*/ 118 w 191"/>
                  <a:gd name="T33" fmla="*/ 20 h 195"/>
                  <a:gd name="T34" fmla="*/ 146 w 191"/>
                  <a:gd name="T35" fmla="*/ 0 h 195"/>
                  <a:gd name="T36" fmla="*/ 146 w 191"/>
                  <a:gd name="T37" fmla="*/ 20 h 195"/>
                  <a:gd name="T38" fmla="*/ 191 w 191"/>
                  <a:gd name="T39" fmla="*/ 45 h 195"/>
                  <a:gd name="T40" fmla="*/ 167 w 191"/>
                  <a:gd name="T41" fmla="*/ 45 h 195"/>
                  <a:gd name="T42" fmla="*/ 191 w 191"/>
                  <a:gd name="T43" fmla="*/ 69 h 195"/>
                  <a:gd name="T44" fmla="*/ 167 w 191"/>
                  <a:gd name="T45" fmla="*/ 69 h 195"/>
                  <a:gd name="T46" fmla="*/ 191 w 191"/>
                  <a:gd name="T47" fmla="*/ 93 h 195"/>
                  <a:gd name="T48" fmla="*/ 167 w 191"/>
                  <a:gd name="T49" fmla="*/ 93 h 195"/>
                  <a:gd name="T50" fmla="*/ 191 w 191"/>
                  <a:gd name="T51" fmla="*/ 122 h 195"/>
                  <a:gd name="T52" fmla="*/ 167 w 191"/>
                  <a:gd name="T53" fmla="*/ 122 h 195"/>
                  <a:gd name="T54" fmla="*/ 191 w 191"/>
                  <a:gd name="T55" fmla="*/ 146 h 195"/>
                  <a:gd name="T56" fmla="*/ 167 w 191"/>
                  <a:gd name="T57" fmla="*/ 146 h 195"/>
                  <a:gd name="T58" fmla="*/ 21 w 191"/>
                  <a:gd name="T59" fmla="*/ 45 h 195"/>
                  <a:gd name="T60" fmla="*/ 0 w 191"/>
                  <a:gd name="T61" fmla="*/ 45 h 195"/>
                  <a:gd name="T62" fmla="*/ 21 w 191"/>
                  <a:gd name="T63" fmla="*/ 69 h 195"/>
                  <a:gd name="T64" fmla="*/ 0 w 191"/>
                  <a:gd name="T65" fmla="*/ 69 h 195"/>
                  <a:gd name="T66" fmla="*/ 21 w 191"/>
                  <a:gd name="T67" fmla="*/ 93 h 195"/>
                  <a:gd name="T68" fmla="*/ 0 w 191"/>
                  <a:gd name="T69" fmla="*/ 93 h 195"/>
                  <a:gd name="T70" fmla="*/ 21 w 191"/>
                  <a:gd name="T71" fmla="*/ 122 h 195"/>
                  <a:gd name="T72" fmla="*/ 0 w 191"/>
                  <a:gd name="T73" fmla="*/ 122 h 195"/>
                  <a:gd name="T74" fmla="*/ 21 w 191"/>
                  <a:gd name="T75" fmla="*/ 146 h 195"/>
                  <a:gd name="T76" fmla="*/ 0 w 191"/>
                  <a:gd name="T77" fmla="*/ 146 h 195"/>
                  <a:gd name="T78" fmla="*/ 45 w 191"/>
                  <a:gd name="T79" fmla="*/ 171 h 195"/>
                  <a:gd name="T80" fmla="*/ 45 w 191"/>
                  <a:gd name="T81" fmla="*/ 195 h 195"/>
                  <a:gd name="T82" fmla="*/ 69 w 191"/>
                  <a:gd name="T83" fmla="*/ 171 h 195"/>
                  <a:gd name="T84" fmla="*/ 69 w 191"/>
                  <a:gd name="T85" fmla="*/ 195 h 195"/>
                  <a:gd name="T86" fmla="*/ 94 w 191"/>
                  <a:gd name="T87" fmla="*/ 195 h 195"/>
                  <a:gd name="T88" fmla="*/ 94 w 191"/>
                  <a:gd name="T89" fmla="*/ 171 h 195"/>
                  <a:gd name="T90" fmla="*/ 118 w 191"/>
                  <a:gd name="T91" fmla="*/ 171 h 195"/>
                  <a:gd name="T92" fmla="*/ 118 w 191"/>
                  <a:gd name="T93" fmla="*/ 195 h 195"/>
                  <a:gd name="T94" fmla="*/ 146 w 191"/>
                  <a:gd name="T95" fmla="*/ 171 h 195"/>
                  <a:gd name="T96" fmla="*/ 146 w 191"/>
                  <a:gd name="T9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195">
                    <a:moveTo>
                      <a:pt x="153" y="171"/>
                    </a:moveTo>
                    <a:cubicBezTo>
                      <a:pt x="35" y="171"/>
                      <a:pt x="35" y="171"/>
                      <a:pt x="35" y="171"/>
                    </a:cubicBezTo>
                    <a:cubicBezTo>
                      <a:pt x="28" y="171"/>
                      <a:pt x="21" y="163"/>
                      <a:pt x="21" y="156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26"/>
                      <a:pt x="28" y="20"/>
                      <a:pt x="35" y="20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62" y="20"/>
                      <a:pt x="167" y="26"/>
                      <a:pt x="167" y="35"/>
                    </a:cubicBezTo>
                    <a:cubicBezTo>
                      <a:pt x="167" y="156"/>
                      <a:pt x="167" y="156"/>
                      <a:pt x="167" y="156"/>
                    </a:cubicBezTo>
                    <a:cubicBezTo>
                      <a:pt x="167" y="163"/>
                      <a:pt x="162" y="171"/>
                      <a:pt x="153" y="171"/>
                    </a:cubicBezTo>
                    <a:close/>
                    <a:moveTo>
                      <a:pt x="45" y="20"/>
                    </a:moveTo>
                    <a:cubicBezTo>
                      <a:pt x="45" y="0"/>
                      <a:pt x="45" y="0"/>
                      <a:pt x="45" y="0"/>
                    </a:cubicBezTo>
                    <a:moveTo>
                      <a:pt x="69" y="20"/>
                    </a:moveTo>
                    <a:cubicBezTo>
                      <a:pt x="69" y="0"/>
                      <a:pt x="69" y="0"/>
                      <a:pt x="69" y="0"/>
                    </a:cubicBezTo>
                    <a:moveTo>
                      <a:pt x="94" y="0"/>
                    </a:moveTo>
                    <a:cubicBezTo>
                      <a:pt x="94" y="20"/>
                      <a:pt x="94" y="20"/>
                      <a:pt x="94" y="20"/>
                    </a:cubicBezTo>
                    <a:moveTo>
                      <a:pt x="118" y="0"/>
                    </a:moveTo>
                    <a:cubicBezTo>
                      <a:pt x="118" y="20"/>
                      <a:pt x="118" y="20"/>
                      <a:pt x="118" y="20"/>
                    </a:cubicBezTo>
                    <a:moveTo>
                      <a:pt x="146" y="0"/>
                    </a:moveTo>
                    <a:cubicBezTo>
                      <a:pt x="146" y="20"/>
                      <a:pt x="146" y="20"/>
                      <a:pt x="146" y="20"/>
                    </a:cubicBezTo>
                    <a:moveTo>
                      <a:pt x="191" y="45"/>
                    </a:moveTo>
                    <a:cubicBezTo>
                      <a:pt x="167" y="45"/>
                      <a:pt x="167" y="45"/>
                      <a:pt x="167" y="45"/>
                    </a:cubicBezTo>
                    <a:moveTo>
                      <a:pt x="191" y="69"/>
                    </a:moveTo>
                    <a:cubicBezTo>
                      <a:pt x="167" y="69"/>
                      <a:pt x="167" y="69"/>
                      <a:pt x="167" y="69"/>
                    </a:cubicBezTo>
                    <a:moveTo>
                      <a:pt x="191" y="93"/>
                    </a:moveTo>
                    <a:cubicBezTo>
                      <a:pt x="167" y="93"/>
                      <a:pt x="167" y="93"/>
                      <a:pt x="167" y="93"/>
                    </a:cubicBezTo>
                    <a:moveTo>
                      <a:pt x="191" y="122"/>
                    </a:moveTo>
                    <a:cubicBezTo>
                      <a:pt x="167" y="122"/>
                      <a:pt x="167" y="122"/>
                      <a:pt x="167" y="122"/>
                    </a:cubicBezTo>
                    <a:moveTo>
                      <a:pt x="191" y="146"/>
                    </a:moveTo>
                    <a:cubicBezTo>
                      <a:pt x="167" y="146"/>
                      <a:pt x="167" y="146"/>
                      <a:pt x="167" y="146"/>
                    </a:cubicBezTo>
                    <a:moveTo>
                      <a:pt x="21" y="45"/>
                    </a:moveTo>
                    <a:cubicBezTo>
                      <a:pt x="0" y="45"/>
                      <a:pt x="0" y="45"/>
                      <a:pt x="0" y="45"/>
                    </a:cubicBezTo>
                    <a:moveTo>
                      <a:pt x="21" y="69"/>
                    </a:moveTo>
                    <a:cubicBezTo>
                      <a:pt x="0" y="69"/>
                      <a:pt x="0" y="69"/>
                      <a:pt x="0" y="69"/>
                    </a:cubicBezTo>
                    <a:moveTo>
                      <a:pt x="21" y="93"/>
                    </a:moveTo>
                    <a:cubicBezTo>
                      <a:pt x="0" y="93"/>
                      <a:pt x="0" y="93"/>
                      <a:pt x="0" y="93"/>
                    </a:cubicBezTo>
                    <a:moveTo>
                      <a:pt x="21" y="122"/>
                    </a:moveTo>
                    <a:cubicBezTo>
                      <a:pt x="0" y="122"/>
                      <a:pt x="0" y="122"/>
                      <a:pt x="0" y="122"/>
                    </a:cubicBezTo>
                    <a:moveTo>
                      <a:pt x="21" y="146"/>
                    </a:moveTo>
                    <a:cubicBezTo>
                      <a:pt x="0" y="146"/>
                      <a:pt x="0" y="146"/>
                      <a:pt x="0" y="146"/>
                    </a:cubicBezTo>
                    <a:moveTo>
                      <a:pt x="45" y="171"/>
                    </a:moveTo>
                    <a:cubicBezTo>
                      <a:pt x="45" y="195"/>
                      <a:pt x="45" y="195"/>
                      <a:pt x="45" y="195"/>
                    </a:cubicBezTo>
                    <a:moveTo>
                      <a:pt x="69" y="171"/>
                    </a:moveTo>
                    <a:cubicBezTo>
                      <a:pt x="69" y="195"/>
                      <a:pt x="69" y="195"/>
                      <a:pt x="69" y="195"/>
                    </a:cubicBezTo>
                    <a:moveTo>
                      <a:pt x="94" y="195"/>
                    </a:moveTo>
                    <a:cubicBezTo>
                      <a:pt x="94" y="171"/>
                      <a:pt x="94" y="171"/>
                      <a:pt x="94" y="171"/>
                    </a:cubicBezTo>
                    <a:moveTo>
                      <a:pt x="118" y="171"/>
                    </a:moveTo>
                    <a:cubicBezTo>
                      <a:pt x="118" y="195"/>
                      <a:pt x="118" y="195"/>
                      <a:pt x="118" y="195"/>
                    </a:cubicBezTo>
                    <a:moveTo>
                      <a:pt x="146" y="171"/>
                    </a:moveTo>
                    <a:cubicBezTo>
                      <a:pt x="146" y="195"/>
                      <a:pt x="146" y="195"/>
                      <a:pt x="146" y="195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ECDB24-1283-4529-8D98-8AD45EAE3F5D}"/>
                </a:ext>
              </a:extLst>
            </p:cNvPr>
            <p:cNvGrpSpPr/>
            <p:nvPr/>
          </p:nvGrpSpPr>
          <p:grpSpPr>
            <a:xfrm>
              <a:off x="8442679" y="1409745"/>
              <a:ext cx="404917" cy="236437"/>
              <a:chOff x="11030366" y="2382953"/>
              <a:chExt cx="397040" cy="231838"/>
            </a:xfrm>
          </p:grpSpPr>
          <p:sp>
            <p:nvSpPr>
              <p:cNvPr id="38" name="Freeform 77">
                <a:extLst>
                  <a:ext uri="{FF2B5EF4-FFF2-40B4-BE49-F238E27FC236}">
                    <a16:creationId xmlns:a16="http://schemas.microsoft.com/office/drawing/2014/main" id="{EBCC1FAF-339C-48C7-845E-58A330891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0366" y="2382953"/>
                <a:ext cx="397040" cy="231838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9" name="Freeform 78">
                <a:extLst>
                  <a:ext uri="{FF2B5EF4-FFF2-40B4-BE49-F238E27FC236}">
                    <a16:creationId xmlns:a16="http://schemas.microsoft.com/office/drawing/2014/main" id="{3DC7794F-0D19-440B-82F8-76E1303B0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19168" y="2439871"/>
                <a:ext cx="19436" cy="20824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4" name="car" title="Icon of a car">
              <a:extLst>
                <a:ext uri="{FF2B5EF4-FFF2-40B4-BE49-F238E27FC236}">
                  <a16:creationId xmlns:a16="http://schemas.microsoft.com/office/drawing/2014/main" id="{570CC681-2F04-4834-AFBC-2CC5D4F431C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45369" y="1331648"/>
              <a:ext cx="345306" cy="264602"/>
            </a:xfrm>
            <a:custGeom>
              <a:avLst/>
              <a:gdLst>
                <a:gd name="T0" fmla="*/ 349 w 360"/>
                <a:gd name="T1" fmla="*/ 148 h 276"/>
                <a:gd name="T2" fmla="*/ 349 w 360"/>
                <a:gd name="T3" fmla="*/ 252 h 276"/>
                <a:gd name="T4" fmla="*/ 14 w 360"/>
                <a:gd name="T5" fmla="*/ 252 h 276"/>
                <a:gd name="T6" fmla="*/ 14 w 360"/>
                <a:gd name="T7" fmla="*/ 149 h 276"/>
                <a:gd name="T8" fmla="*/ 51 w 360"/>
                <a:gd name="T9" fmla="*/ 43 h 276"/>
                <a:gd name="T10" fmla="*/ 94 w 360"/>
                <a:gd name="T11" fmla="*/ 0 h 276"/>
                <a:gd name="T12" fmla="*/ 268 w 360"/>
                <a:gd name="T13" fmla="*/ 0 h 276"/>
                <a:gd name="T14" fmla="*/ 311 w 360"/>
                <a:gd name="T15" fmla="*/ 43 h 276"/>
                <a:gd name="T16" fmla="*/ 349 w 360"/>
                <a:gd name="T17" fmla="*/ 148 h 276"/>
                <a:gd name="T18" fmla="*/ 77 w 360"/>
                <a:gd name="T19" fmla="*/ 174 h 276"/>
                <a:gd name="T20" fmla="*/ 91 w 360"/>
                <a:gd name="T21" fmla="*/ 160 h 276"/>
                <a:gd name="T22" fmla="*/ 77 w 360"/>
                <a:gd name="T23" fmla="*/ 145 h 276"/>
                <a:gd name="T24" fmla="*/ 63 w 360"/>
                <a:gd name="T25" fmla="*/ 160 h 276"/>
                <a:gd name="T26" fmla="*/ 77 w 360"/>
                <a:gd name="T27" fmla="*/ 174 h 276"/>
                <a:gd name="T28" fmla="*/ 14 w 360"/>
                <a:gd name="T29" fmla="*/ 252 h 276"/>
                <a:gd name="T30" fmla="*/ 14 w 360"/>
                <a:gd name="T31" fmla="*/ 260 h 276"/>
                <a:gd name="T32" fmla="*/ 30 w 360"/>
                <a:gd name="T33" fmla="*/ 276 h 276"/>
                <a:gd name="T34" fmla="*/ 50 w 360"/>
                <a:gd name="T35" fmla="*/ 276 h 276"/>
                <a:gd name="T36" fmla="*/ 67 w 360"/>
                <a:gd name="T37" fmla="*/ 260 h 276"/>
                <a:gd name="T38" fmla="*/ 67 w 360"/>
                <a:gd name="T39" fmla="*/ 252 h 276"/>
                <a:gd name="T40" fmla="*/ 295 w 360"/>
                <a:gd name="T41" fmla="*/ 252 h 276"/>
                <a:gd name="T42" fmla="*/ 295 w 360"/>
                <a:gd name="T43" fmla="*/ 260 h 276"/>
                <a:gd name="T44" fmla="*/ 312 w 360"/>
                <a:gd name="T45" fmla="*/ 276 h 276"/>
                <a:gd name="T46" fmla="*/ 332 w 360"/>
                <a:gd name="T47" fmla="*/ 276 h 276"/>
                <a:gd name="T48" fmla="*/ 349 w 360"/>
                <a:gd name="T49" fmla="*/ 260 h 276"/>
                <a:gd name="T50" fmla="*/ 349 w 360"/>
                <a:gd name="T51" fmla="*/ 252 h 276"/>
                <a:gd name="T52" fmla="*/ 283 w 360"/>
                <a:gd name="T53" fmla="*/ 174 h 276"/>
                <a:gd name="T54" fmla="*/ 297 w 360"/>
                <a:gd name="T55" fmla="*/ 160 h 276"/>
                <a:gd name="T56" fmla="*/ 283 w 360"/>
                <a:gd name="T57" fmla="*/ 145 h 276"/>
                <a:gd name="T58" fmla="*/ 268 w 360"/>
                <a:gd name="T59" fmla="*/ 160 h 276"/>
                <a:gd name="T60" fmla="*/ 283 w 360"/>
                <a:gd name="T61" fmla="*/ 174 h 276"/>
                <a:gd name="T62" fmla="*/ 245 w 360"/>
                <a:gd name="T63" fmla="*/ 252 h 276"/>
                <a:gd name="T64" fmla="*/ 245 w 360"/>
                <a:gd name="T65" fmla="*/ 222 h 276"/>
                <a:gd name="T66" fmla="*/ 229 w 360"/>
                <a:gd name="T67" fmla="*/ 197 h 276"/>
                <a:gd name="T68" fmla="*/ 133 w 360"/>
                <a:gd name="T69" fmla="*/ 197 h 276"/>
                <a:gd name="T70" fmla="*/ 117 w 360"/>
                <a:gd name="T71" fmla="*/ 222 h 276"/>
                <a:gd name="T72" fmla="*/ 117 w 360"/>
                <a:gd name="T73" fmla="*/ 252 h 276"/>
                <a:gd name="T74" fmla="*/ 0 w 360"/>
                <a:gd name="T75" fmla="*/ 75 h 276"/>
                <a:gd name="T76" fmla="*/ 16 w 360"/>
                <a:gd name="T77" fmla="*/ 75 h 276"/>
                <a:gd name="T78" fmla="*/ 32 w 360"/>
                <a:gd name="T79" fmla="*/ 96 h 276"/>
                <a:gd name="T80" fmla="*/ 330 w 360"/>
                <a:gd name="T81" fmla="*/ 96 h 276"/>
                <a:gd name="T82" fmla="*/ 345 w 360"/>
                <a:gd name="T83" fmla="*/ 75 h 276"/>
                <a:gd name="T84" fmla="*/ 360 w 360"/>
                <a:gd name="T85" fmla="*/ 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276">
                  <a:moveTo>
                    <a:pt x="349" y="148"/>
                  </a:moveTo>
                  <a:cubicBezTo>
                    <a:pt x="349" y="252"/>
                    <a:pt x="349" y="252"/>
                    <a:pt x="349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9" y="19"/>
                    <a:pt x="70" y="0"/>
                    <a:pt x="9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2" y="0"/>
                    <a:pt x="304" y="19"/>
                    <a:pt x="311" y="43"/>
                  </a:cubicBezTo>
                  <a:lnTo>
                    <a:pt x="349" y="148"/>
                  </a:lnTo>
                  <a:close/>
                  <a:moveTo>
                    <a:pt x="77" y="174"/>
                  </a:moveTo>
                  <a:cubicBezTo>
                    <a:pt x="85" y="174"/>
                    <a:pt x="91" y="167"/>
                    <a:pt x="91" y="160"/>
                  </a:cubicBezTo>
                  <a:cubicBezTo>
                    <a:pt x="91" y="152"/>
                    <a:pt x="85" y="145"/>
                    <a:pt x="77" y="145"/>
                  </a:cubicBezTo>
                  <a:cubicBezTo>
                    <a:pt x="69" y="145"/>
                    <a:pt x="63" y="152"/>
                    <a:pt x="63" y="160"/>
                  </a:cubicBezTo>
                  <a:cubicBezTo>
                    <a:pt x="63" y="167"/>
                    <a:pt x="69" y="174"/>
                    <a:pt x="77" y="174"/>
                  </a:cubicBezTo>
                  <a:close/>
                  <a:moveTo>
                    <a:pt x="14" y="252"/>
                  </a:moveTo>
                  <a:cubicBezTo>
                    <a:pt x="14" y="260"/>
                    <a:pt x="14" y="260"/>
                    <a:pt x="14" y="260"/>
                  </a:cubicBezTo>
                  <a:cubicBezTo>
                    <a:pt x="14" y="269"/>
                    <a:pt x="21" y="276"/>
                    <a:pt x="3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9" y="276"/>
                    <a:pt x="67" y="269"/>
                    <a:pt x="67" y="260"/>
                  </a:cubicBezTo>
                  <a:cubicBezTo>
                    <a:pt x="67" y="252"/>
                    <a:pt x="67" y="252"/>
                    <a:pt x="67" y="252"/>
                  </a:cubicBezTo>
                  <a:moveTo>
                    <a:pt x="295" y="252"/>
                  </a:moveTo>
                  <a:cubicBezTo>
                    <a:pt x="295" y="260"/>
                    <a:pt x="295" y="260"/>
                    <a:pt x="295" y="260"/>
                  </a:cubicBezTo>
                  <a:cubicBezTo>
                    <a:pt x="295" y="269"/>
                    <a:pt x="303" y="276"/>
                    <a:pt x="312" y="276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41" y="276"/>
                    <a:pt x="349" y="269"/>
                    <a:pt x="349" y="260"/>
                  </a:cubicBezTo>
                  <a:cubicBezTo>
                    <a:pt x="349" y="252"/>
                    <a:pt x="349" y="252"/>
                    <a:pt x="349" y="252"/>
                  </a:cubicBezTo>
                  <a:moveTo>
                    <a:pt x="283" y="174"/>
                  </a:moveTo>
                  <a:cubicBezTo>
                    <a:pt x="290" y="174"/>
                    <a:pt x="297" y="167"/>
                    <a:pt x="297" y="160"/>
                  </a:cubicBezTo>
                  <a:cubicBezTo>
                    <a:pt x="297" y="152"/>
                    <a:pt x="290" y="145"/>
                    <a:pt x="283" y="145"/>
                  </a:cubicBezTo>
                  <a:cubicBezTo>
                    <a:pt x="275" y="145"/>
                    <a:pt x="268" y="152"/>
                    <a:pt x="268" y="160"/>
                  </a:cubicBezTo>
                  <a:cubicBezTo>
                    <a:pt x="268" y="167"/>
                    <a:pt x="275" y="174"/>
                    <a:pt x="283" y="174"/>
                  </a:cubicBezTo>
                  <a:close/>
                  <a:moveTo>
                    <a:pt x="245" y="252"/>
                  </a:moveTo>
                  <a:cubicBezTo>
                    <a:pt x="245" y="222"/>
                    <a:pt x="245" y="222"/>
                    <a:pt x="245" y="222"/>
                  </a:cubicBezTo>
                  <a:cubicBezTo>
                    <a:pt x="229" y="197"/>
                    <a:pt x="229" y="197"/>
                    <a:pt x="229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7" y="252"/>
                    <a:pt x="117" y="252"/>
                    <a:pt x="117" y="252"/>
                  </a:cubicBezTo>
                  <a:moveTo>
                    <a:pt x="0" y="75"/>
                  </a:moveTo>
                  <a:cubicBezTo>
                    <a:pt x="16" y="75"/>
                    <a:pt x="16" y="75"/>
                    <a:pt x="16" y="75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60" y="75"/>
                    <a:pt x="360" y="75"/>
                    <a:pt x="360" y="75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A6540A5-F8D3-4D19-9C34-F0DAA7F10E66}"/>
                </a:ext>
              </a:extLst>
            </p:cNvPr>
            <p:cNvGrpSpPr/>
            <p:nvPr/>
          </p:nvGrpSpPr>
          <p:grpSpPr>
            <a:xfrm>
              <a:off x="5630044" y="1291307"/>
              <a:ext cx="510527" cy="321077"/>
              <a:chOff x="5955969" y="1176009"/>
              <a:chExt cx="285776" cy="179728"/>
            </a:xfrm>
            <a:noFill/>
          </p:grpSpPr>
          <p:sp>
            <p:nvSpPr>
              <p:cNvPr id="35" name="mobility">
                <a:extLst>
                  <a:ext uri="{FF2B5EF4-FFF2-40B4-BE49-F238E27FC236}">
                    <a16:creationId xmlns:a16="http://schemas.microsoft.com/office/drawing/2014/main" id="{1D34F51A-7462-4FF0-B96B-9A888354A0C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66453" y="1176009"/>
                <a:ext cx="175292" cy="179728"/>
              </a:xfrm>
              <a:custGeom>
                <a:avLst/>
                <a:gdLst>
                  <a:gd name="T0" fmla="*/ 152 w 237"/>
                  <a:gd name="T1" fmla="*/ 141 h 243"/>
                  <a:gd name="T2" fmla="*/ 0 w 237"/>
                  <a:gd name="T3" fmla="*/ 141 h 243"/>
                  <a:gd name="T4" fmla="*/ 0 w 237"/>
                  <a:gd name="T5" fmla="*/ 0 h 243"/>
                  <a:gd name="T6" fmla="*/ 188 w 237"/>
                  <a:gd name="T7" fmla="*/ 0 h 243"/>
                  <a:gd name="T8" fmla="*/ 188 w 237"/>
                  <a:gd name="T9" fmla="*/ 102 h 243"/>
                  <a:gd name="T10" fmla="*/ 90 w 237"/>
                  <a:gd name="T11" fmla="*/ 116 h 243"/>
                  <a:gd name="T12" fmla="*/ 102 w 237"/>
                  <a:gd name="T13" fmla="*/ 116 h 243"/>
                  <a:gd name="T14" fmla="*/ 152 w 237"/>
                  <a:gd name="T15" fmla="*/ 120 h 243"/>
                  <a:gd name="T16" fmla="*/ 237 w 237"/>
                  <a:gd name="T17" fmla="*/ 120 h 243"/>
                  <a:gd name="T18" fmla="*/ 152 w 237"/>
                  <a:gd name="T19" fmla="*/ 205 h 243"/>
                  <a:gd name="T20" fmla="*/ 237 w 237"/>
                  <a:gd name="T21" fmla="*/ 205 h 243"/>
                  <a:gd name="T22" fmla="*/ 189 w 237"/>
                  <a:gd name="T23" fmla="*/ 225 h 243"/>
                  <a:gd name="T24" fmla="*/ 200 w 237"/>
                  <a:gd name="T25" fmla="*/ 225 h 243"/>
                  <a:gd name="T26" fmla="*/ 237 w 237"/>
                  <a:gd name="T27" fmla="*/ 170 h 243"/>
                  <a:gd name="T28" fmla="*/ 237 w 237"/>
                  <a:gd name="T29" fmla="*/ 102 h 243"/>
                  <a:gd name="T30" fmla="*/ 152 w 237"/>
                  <a:gd name="T31" fmla="*/ 102 h 243"/>
                  <a:gd name="T32" fmla="*/ 152 w 237"/>
                  <a:gd name="T33" fmla="*/ 243 h 243"/>
                  <a:gd name="T34" fmla="*/ 237 w 237"/>
                  <a:gd name="T35" fmla="*/ 243 h 243"/>
                  <a:gd name="T36" fmla="*/ 237 w 237"/>
                  <a:gd name="T37" fmla="*/ 17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43">
                    <a:moveTo>
                      <a:pt x="152" y="141"/>
                    </a:moveTo>
                    <a:lnTo>
                      <a:pt x="0" y="141"/>
                    </a:lnTo>
                    <a:lnTo>
                      <a:pt x="0" y="0"/>
                    </a:lnTo>
                    <a:lnTo>
                      <a:pt x="188" y="0"/>
                    </a:lnTo>
                    <a:lnTo>
                      <a:pt x="188" y="102"/>
                    </a:lnTo>
                    <a:moveTo>
                      <a:pt x="90" y="116"/>
                    </a:moveTo>
                    <a:lnTo>
                      <a:pt x="102" y="116"/>
                    </a:lnTo>
                    <a:moveTo>
                      <a:pt x="152" y="120"/>
                    </a:moveTo>
                    <a:lnTo>
                      <a:pt x="237" y="120"/>
                    </a:lnTo>
                    <a:moveTo>
                      <a:pt x="152" y="205"/>
                    </a:moveTo>
                    <a:lnTo>
                      <a:pt x="237" y="205"/>
                    </a:lnTo>
                    <a:moveTo>
                      <a:pt x="189" y="225"/>
                    </a:moveTo>
                    <a:lnTo>
                      <a:pt x="200" y="225"/>
                    </a:lnTo>
                    <a:moveTo>
                      <a:pt x="237" y="170"/>
                    </a:moveTo>
                    <a:lnTo>
                      <a:pt x="237" y="102"/>
                    </a:lnTo>
                    <a:lnTo>
                      <a:pt x="152" y="102"/>
                    </a:lnTo>
                    <a:lnTo>
                      <a:pt x="152" y="243"/>
                    </a:lnTo>
                    <a:lnTo>
                      <a:pt x="237" y="243"/>
                    </a:lnTo>
                    <a:lnTo>
                      <a:pt x="237" y="170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BF21EA0-5FDA-42EB-9298-CEA35F71A126}"/>
                  </a:ext>
                </a:extLst>
              </p:cNvPr>
              <p:cNvSpPr/>
              <p:nvPr/>
            </p:nvSpPr>
            <p:spPr bwMode="auto">
              <a:xfrm>
                <a:off x="6039077" y="1238860"/>
                <a:ext cx="74330" cy="68334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 err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7" name="laptop">
                <a:extLst>
                  <a:ext uri="{FF2B5EF4-FFF2-40B4-BE49-F238E27FC236}">
                    <a16:creationId xmlns:a16="http://schemas.microsoft.com/office/drawing/2014/main" id="{E311C1A8-6DBB-449F-A097-C3067D42F7D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955969" y="1241246"/>
                <a:ext cx="190085" cy="113163"/>
              </a:xfrm>
              <a:custGeom>
                <a:avLst/>
                <a:gdLst>
                  <a:gd name="T0" fmla="*/ 212 w 257"/>
                  <a:gd name="T1" fmla="*/ 107 h 153"/>
                  <a:gd name="T2" fmla="*/ 43 w 257"/>
                  <a:gd name="T3" fmla="*/ 107 h 153"/>
                  <a:gd name="T4" fmla="*/ 43 w 257"/>
                  <a:gd name="T5" fmla="*/ 0 h 153"/>
                  <a:gd name="T6" fmla="*/ 212 w 257"/>
                  <a:gd name="T7" fmla="*/ 0 h 153"/>
                  <a:gd name="T8" fmla="*/ 212 w 257"/>
                  <a:gd name="T9" fmla="*/ 107 h 153"/>
                  <a:gd name="T10" fmla="*/ 43 w 257"/>
                  <a:gd name="T11" fmla="*/ 107 h 153"/>
                  <a:gd name="T12" fmla="*/ 0 w 257"/>
                  <a:gd name="T13" fmla="*/ 153 h 153"/>
                  <a:gd name="T14" fmla="*/ 257 w 257"/>
                  <a:gd name="T15" fmla="*/ 153 h 153"/>
                  <a:gd name="T16" fmla="*/ 212 w 257"/>
                  <a:gd name="T17" fmla="*/ 10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153">
                    <a:moveTo>
                      <a:pt x="212" y="107"/>
                    </a:moveTo>
                    <a:lnTo>
                      <a:pt x="43" y="107"/>
                    </a:lnTo>
                    <a:lnTo>
                      <a:pt x="43" y="0"/>
                    </a:lnTo>
                    <a:lnTo>
                      <a:pt x="212" y="0"/>
                    </a:lnTo>
                    <a:lnTo>
                      <a:pt x="212" y="107"/>
                    </a:lnTo>
                    <a:moveTo>
                      <a:pt x="43" y="107"/>
                    </a:moveTo>
                    <a:lnTo>
                      <a:pt x="0" y="153"/>
                    </a:lnTo>
                    <a:lnTo>
                      <a:pt x="257" y="153"/>
                    </a:lnTo>
                    <a:lnTo>
                      <a:pt x="212" y="107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D227D6-BE47-40E7-A9E6-779279A3B438}"/>
                </a:ext>
              </a:extLst>
            </p:cNvPr>
            <p:cNvGrpSpPr/>
            <p:nvPr/>
          </p:nvGrpSpPr>
          <p:grpSpPr>
            <a:xfrm>
              <a:off x="9136007" y="1277412"/>
              <a:ext cx="142057" cy="404276"/>
              <a:chOff x="4990745" y="2685821"/>
              <a:chExt cx="144221" cy="410434"/>
            </a:xfrm>
          </p:grpSpPr>
          <p:sp>
            <p:nvSpPr>
              <p:cNvPr id="31" name="Freeform 5">
                <a:extLst>
                  <a:ext uri="{FF2B5EF4-FFF2-40B4-BE49-F238E27FC236}">
                    <a16:creationId xmlns:a16="http://schemas.microsoft.com/office/drawing/2014/main" id="{2EFE34AA-8C2C-46D0-A7D0-8A13C291D0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398" y="2802730"/>
                <a:ext cx="122914" cy="293525"/>
              </a:xfrm>
              <a:custGeom>
                <a:avLst/>
                <a:gdLst>
                  <a:gd name="T0" fmla="*/ 470 w 540"/>
                  <a:gd name="T1" fmla="*/ 84 h 1296"/>
                  <a:gd name="T2" fmla="*/ 266 w 540"/>
                  <a:gd name="T3" fmla="*/ 154 h 1296"/>
                  <a:gd name="T4" fmla="*/ 62 w 540"/>
                  <a:gd name="T5" fmla="*/ 84 h 1296"/>
                  <a:gd name="T6" fmla="*/ 266 w 540"/>
                  <a:gd name="T7" fmla="*/ 14 h 1296"/>
                  <a:gd name="T8" fmla="*/ 470 w 540"/>
                  <a:gd name="T9" fmla="*/ 84 h 1296"/>
                  <a:gd name="T10" fmla="*/ 266 w 540"/>
                  <a:gd name="T11" fmla="*/ 0 h 1296"/>
                  <a:gd name="T12" fmla="*/ 36 w 540"/>
                  <a:gd name="T13" fmla="*/ 82 h 1296"/>
                  <a:gd name="T14" fmla="*/ 266 w 540"/>
                  <a:gd name="T15" fmla="*/ 164 h 1296"/>
                  <a:gd name="T16" fmla="*/ 496 w 540"/>
                  <a:gd name="T17" fmla="*/ 82 h 1296"/>
                  <a:gd name="T18" fmla="*/ 266 w 540"/>
                  <a:gd name="T19" fmla="*/ 0 h 1296"/>
                  <a:gd name="T20" fmla="*/ 36 w 540"/>
                  <a:gd name="T21" fmla="*/ 80 h 1296"/>
                  <a:gd name="T22" fmla="*/ 36 w 540"/>
                  <a:gd name="T23" fmla="*/ 708 h 1296"/>
                  <a:gd name="T24" fmla="*/ 0 w 540"/>
                  <a:gd name="T25" fmla="*/ 1170 h 1296"/>
                  <a:gd name="T26" fmla="*/ 270 w 540"/>
                  <a:gd name="T27" fmla="*/ 1296 h 1296"/>
                  <a:gd name="T28" fmla="*/ 540 w 540"/>
                  <a:gd name="T29" fmla="*/ 1170 h 1296"/>
                  <a:gd name="T30" fmla="*/ 504 w 540"/>
                  <a:gd name="T31" fmla="*/ 652 h 1296"/>
                  <a:gd name="T32" fmla="*/ 496 w 540"/>
                  <a:gd name="T33" fmla="*/ 80 h 1296"/>
                  <a:gd name="T34" fmla="*/ 10 w 540"/>
                  <a:gd name="T35" fmla="*/ 1040 h 1296"/>
                  <a:gd name="T36" fmla="*/ 267 w 540"/>
                  <a:gd name="T37" fmla="*/ 1164 h 1296"/>
                  <a:gd name="T38" fmla="*/ 524 w 540"/>
                  <a:gd name="T39" fmla="*/ 1040 h 1296"/>
                  <a:gd name="T40" fmla="*/ 38 w 540"/>
                  <a:gd name="T41" fmla="*/ 164 h 1296"/>
                  <a:gd name="T42" fmla="*/ 267 w 540"/>
                  <a:gd name="T43" fmla="*/ 250 h 1296"/>
                  <a:gd name="T44" fmla="*/ 496 w 540"/>
                  <a:gd name="T45" fmla="*/ 16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0" h="1296">
                    <a:moveTo>
                      <a:pt x="470" y="84"/>
                    </a:moveTo>
                    <a:cubicBezTo>
                      <a:pt x="470" y="123"/>
                      <a:pt x="379" y="154"/>
                      <a:pt x="266" y="154"/>
                    </a:cubicBezTo>
                    <a:cubicBezTo>
                      <a:pt x="153" y="154"/>
                      <a:pt x="62" y="123"/>
                      <a:pt x="62" y="84"/>
                    </a:cubicBezTo>
                    <a:cubicBezTo>
                      <a:pt x="62" y="45"/>
                      <a:pt x="153" y="14"/>
                      <a:pt x="266" y="14"/>
                    </a:cubicBezTo>
                    <a:cubicBezTo>
                      <a:pt x="379" y="14"/>
                      <a:pt x="470" y="45"/>
                      <a:pt x="470" y="84"/>
                    </a:cubicBezTo>
                    <a:close/>
                    <a:moveTo>
                      <a:pt x="266" y="0"/>
                    </a:moveTo>
                    <a:cubicBezTo>
                      <a:pt x="139" y="0"/>
                      <a:pt x="36" y="37"/>
                      <a:pt x="36" y="82"/>
                    </a:cubicBezTo>
                    <a:cubicBezTo>
                      <a:pt x="36" y="127"/>
                      <a:pt x="139" y="164"/>
                      <a:pt x="266" y="164"/>
                    </a:cubicBezTo>
                    <a:cubicBezTo>
                      <a:pt x="393" y="164"/>
                      <a:pt x="496" y="127"/>
                      <a:pt x="496" y="82"/>
                    </a:cubicBezTo>
                    <a:cubicBezTo>
                      <a:pt x="496" y="37"/>
                      <a:pt x="393" y="0"/>
                      <a:pt x="266" y="0"/>
                    </a:cubicBezTo>
                    <a:close/>
                    <a:moveTo>
                      <a:pt x="36" y="80"/>
                    </a:moveTo>
                    <a:cubicBezTo>
                      <a:pt x="36" y="80"/>
                      <a:pt x="40" y="640"/>
                      <a:pt x="36" y="708"/>
                    </a:cubicBezTo>
                    <a:cubicBezTo>
                      <a:pt x="32" y="776"/>
                      <a:pt x="0" y="1170"/>
                      <a:pt x="0" y="1170"/>
                    </a:cubicBezTo>
                    <a:cubicBezTo>
                      <a:pt x="0" y="1240"/>
                      <a:pt x="121" y="1296"/>
                      <a:pt x="270" y="1296"/>
                    </a:cubicBezTo>
                    <a:cubicBezTo>
                      <a:pt x="419" y="1296"/>
                      <a:pt x="540" y="1240"/>
                      <a:pt x="540" y="1170"/>
                    </a:cubicBezTo>
                    <a:cubicBezTo>
                      <a:pt x="540" y="1170"/>
                      <a:pt x="504" y="748"/>
                      <a:pt x="504" y="652"/>
                    </a:cubicBezTo>
                    <a:cubicBezTo>
                      <a:pt x="504" y="556"/>
                      <a:pt x="496" y="80"/>
                      <a:pt x="496" y="80"/>
                    </a:cubicBezTo>
                    <a:moveTo>
                      <a:pt x="10" y="1040"/>
                    </a:moveTo>
                    <a:cubicBezTo>
                      <a:pt x="10" y="1108"/>
                      <a:pt x="125" y="1164"/>
                      <a:pt x="267" y="1164"/>
                    </a:cubicBezTo>
                    <a:cubicBezTo>
                      <a:pt x="409" y="1164"/>
                      <a:pt x="524" y="1108"/>
                      <a:pt x="524" y="1040"/>
                    </a:cubicBezTo>
                    <a:moveTo>
                      <a:pt x="38" y="164"/>
                    </a:moveTo>
                    <a:cubicBezTo>
                      <a:pt x="38" y="211"/>
                      <a:pt x="141" y="250"/>
                      <a:pt x="267" y="250"/>
                    </a:cubicBezTo>
                    <a:cubicBezTo>
                      <a:pt x="393" y="250"/>
                      <a:pt x="496" y="211"/>
                      <a:pt x="496" y="164"/>
                    </a:cubicBezTo>
                  </a:path>
                </a:pathLst>
              </a:custGeom>
              <a:noFill/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4658" tIns="99726" rIns="124658" bIns="997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63557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E7E212E-11F3-484C-90C8-74526EB73CB3}"/>
                  </a:ext>
                </a:extLst>
              </p:cNvPr>
              <p:cNvGrpSpPr/>
              <p:nvPr/>
            </p:nvGrpSpPr>
            <p:grpSpPr>
              <a:xfrm rot="16200000">
                <a:off x="5024487" y="2652079"/>
                <a:ext cx="76737" cy="144221"/>
                <a:chOff x="2866921" y="3947319"/>
                <a:chExt cx="103684" cy="194866"/>
              </a:xfrm>
            </p:grpSpPr>
            <p:sp>
              <p:nvSpPr>
                <p:cNvPr id="33" name="Oval 5">
                  <a:extLst>
                    <a:ext uri="{FF2B5EF4-FFF2-40B4-BE49-F238E27FC236}">
                      <a16:creationId xmlns:a16="http://schemas.microsoft.com/office/drawing/2014/main" id="{6818E738-8463-49A6-ABC6-67EDD611F6CA}"/>
                    </a:ext>
                  </a:extLst>
                </p:cNvPr>
                <p:cNvSpPr/>
                <p:nvPr/>
              </p:nvSpPr>
              <p:spPr bwMode="auto">
                <a:xfrm>
                  <a:off x="2904207" y="3947319"/>
                  <a:ext cx="66398" cy="194866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Oval 5">
                  <a:extLst>
                    <a:ext uri="{FF2B5EF4-FFF2-40B4-BE49-F238E27FC236}">
                      <a16:creationId xmlns:a16="http://schemas.microsoft.com/office/drawing/2014/main" id="{AAD430A5-C660-477D-93C5-CDE3EFAC2EE2}"/>
                    </a:ext>
                  </a:extLst>
                </p:cNvPr>
                <p:cNvSpPr/>
                <p:nvPr/>
              </p:nvSpPr>
              <p:spPr bwMode="auto">
                <a:xfrm>
                  <a:off x="2866921" y="3977662"/>
                  <a:ext cx="45720" cy="134180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" name="Group 4">
              <a:extLst>
                <a:ext uri="{FF2B5EF4-FFF2-40B4-BE49-F238E27FC236}">
                  <a16:creationId xmlns:a16="http://schemas.microsoft.com/office/drawing/2014/main" id="{3BFD5525-AAEC-437B-8EB7-D5CF0F8402A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45602" y="1371963"/>
              <a:ext cx="408667" cy="251486"/>
              <a:chOff x="5597" y="3096"/>
              <a:chExt cx="546" cy="336"/>
            </a:xfrm>
          </p:grpSpPr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522D5454-E343-4FC5-99DE-FFFF711D9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814D6E85-A158-4FE5-A8E8-9E84B168B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337"/>
                <a:ext cx="80" cy="95"/>
              </a:xfrm>
              <a:custGeom>
                <a:avLst/>
                <a:gdLst>
                  <a:gd name="T0" fmla="*/ 80 w 80"/>
                  <a:gd name="T1" fmla="*/ 0 h 95"/>
                  <a:gd name="T2" fmla="*/ 80 w 80"/>
                  <a:gd name="T3" fmla="*/ 26 h 95"/>
                  <a:gd name="T4" fmla="*/ 0 w 80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5">
                    <a:moveTo>
                      <a:pt x="80" y="0"/>
                    </a:moveTo>
                    <a:lnTo>
                      <a:pt x="80" y="26"/>
                    </a:lnTo>
                    <a:lnTo>
                      <a:pt x="0" y="95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64D14353-5C5A-4D23-A7C6-26D2CE72D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09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80 w 80"/>
                  <a:gd name="T3" fmla="*/ 74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80" y="74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" name="Line 8">
                <a:extLst>
                  <a:ext uri="{FF2B5EF4-FFF2-40B4-BE49-F238E27FC236}">
                    <a16:creationId xmlns:a16="http://schemas.microsoft.com/office/drawing/2014/main" id="{E68BDE1C-835E-4D02-B386-5482F24F37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3" name="Line 9">
                <a:extLst>
                  <a:ext uri="{FF2B5EF4-FFF2-40B4-BE49-F238E27FC236}">
                    <a16:creationId xmlns:a16="http://schemas.microsoft.com/office/drawing/2014/main" id="{42E76CD9-3335-443B-BB99-D3F74B036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" name="Rectangle 10">
                <a:extLst>
                  <a:ext uri="{FF2B5EF4-FFF2-40B4-BE49-F238E27FC236}">
                    <a16:creationId xmlns:a16="http://schemas.microsoft.com/office/drawing/2014/main" id="{952163A3-FD0C-419F-A8A2-492A2F1CA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4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" name="Freeform 11">
                <a:extLst>
                  <a:ext uri="{FF2B5EF4-FFF2-40B4-BE49-F238E27FC236}">
                    <a16:creationId xmlns:a16="http://schemas.microsoft.com/office/drawing/2014/main" id="{2F8403B8-648B-4EF3-AA29-97F617DB9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33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0 w 80"/>
                  <a:gd name="T3" fmla="*/ 27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0" y="27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id="{EBB18960-9397-43C9-92B1-C86954572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096"/>
                <a:ext cx="80" cy="94"/>
              </a:xfrm>
              <a:custGeom>
                <a:avLst/>
                <a:gdLst>
                  <a:gd name="T0" fmla="*/ 80 w 80"/>
                  <a:gd name="T1" fmla="*/ 0 h 94"/>
                  <a:gd name="T2" fmla="*/ 0 w 80"/>
                  <a:gd name="T3" fmla="*/ 74 h 94"/>
                  <a:gd name="T4" fmla="*/ 0 w 80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4">
                    <a:moveTo>
                      <a:pt x="80" y="0"/>
                    </a:moveTo>
                    <a:lnTo>
                      <a:pt x="0" y="74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7" name="Line 13">
                <a:extLst>
                  <a:ext uri="{FF2B5EF4-FFF2-40B4-BE49-F238E27FC236}">
                    <a16:creationId xmlns:a16="http://schemas.microsoft.com/office/drawing/2014/main" id="{9A05D8C0-1495-4C95-835D-03C3FA07F2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Line 14">
                <a:extLst>
                  <a:ext uri="{FF2B5EF4-FFF2-40B4-BE49-F238E27FC236}">
                    <a16:creationId xmlns:a16="http://schemas.microsoft.com/office/drawing/2014/main" id="{81F2B001-6A3B-404C-8719-7DF66BB41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9" name="Freeform 15">
                <a:extLst>
                  <a:ext uri="{FF2B5EF4-FFF2-40B4-BE49-F238E27FC236}">
                    <a16:creationId xmlns:a16="http://schemas.microsoft.com/office/drawing/2014/main" id="{DB99DCC3-D214-4960-AB26-34F0DB768A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07"/>
                <a:ext cx="146" cy="47"/>
              </a:xfrm>
              <a:custGeom>
                <a:avLst/>
                <a:gdLst>
                  <a:gd name="T0" fmla="*/ 0 w 196"/>
                  <a:gd name="T1" fmla="*/ 0 h 63"/>
                  <a:gd name="T2" fmla="*/ 0 w 196"/>
                  <a:gd name="T3" fmla="*/ 63 h 63"/>
                  <a:gd name="T4" fmla="*/ 118 w 196"/>
                  <a:gd name="T5" fmla="*/ 0 h 63"/>
                  <a:gd name="T6" fmla="*/ 118 w 196"/>
                  <a:gd name="T7" fmla="*/ 63 h 63"/>
                  <a:gd name="T8" fmla="*/ 79 w 196"/>
                  <a:gd name="T9" fmla="*/ 42 h 63"/>
                  <a:gd name="T10" fmla="*/ 79 w 196"/>
                  <a:gd name="T11" fmla="*/ 20 h 63"/>
                  <a:gd name="T12" fmla="*/ 59 w 196"/>
                  <a:gd name="T13" fmla="*/ 0 h 63"/>
                  <a:gd name="T14" fmla="*/ 59 w 196"/>
                  <a:gd name="T15" fmla="*/ 0 h 63"/>
                  <a:gd name="T16" fmla="*/ 38 w 196"/>
                  <a:gd name="T17" fmla="*/ 20 h 63"/>
                  <a:gd name="T18" fmla="*/ 38 w 196"/>
                  <a:gd name="T19" fmla="*/ 42 h 63"/>
                  <a:gd name="T20" fmla="*/ 59 w 196"/>
                  <a:gd name="T21" fmla="*/ 63 h 63"/>
                  <a:gd name="T22" fmla="*/ 59 w 196"/>
                  <a:gd name="T23" fmla="*/ 63 h 63"/>
                  <a:gd name="T24" fmla="*/ 79 w 196"/>
                  <a:gd name="T25" fmla="*/ 42 h 63"/>
                  <a:gd name="T26" fmla="*/ 196 w 196"/>
                  <a:gd name="T27" fmla="*/ 42 h 63"/>
                  <a:gd name="T28" fmla="*/ 196 w 196"/>
                  <a:gd name="T29" fmla="*/ 20 h 63"/>
                  <a:gd name="T30" fmla="*/ 175 w 196"/>
                  <a:gd name="T31" fmla="*/ 0 h 63"/>
                  <a:gd name="T32" fmla="*/ 175 w 196"/>
                  <a:gd name="T33" fmla="*/ 0 h 63"/>
                  <a:gd name="T34" fmla="*/ 156 w 196"/>
                  <a:gd name="T35" fmla="*/ 20 h 63"/>
                  <a:gd name="T36" fmla="*/ 156 w 196"/>
                  <a:gd name="T37" fmla="*/ 42 h 63"/>
                  <a:gd name="T38" fmla="*/ 175 w 196"/>
                  <a:gd name="T39" fmla="*/ 63 h 63"/>
                  <a:gd name="T40" fmla="*/ 175 w 196"/>
                  <a:gd name="T41" fmla="*/ 63 h 63"/>
                  <a:gd name="T42" fmla="*/ 196 w 196"/>
                  <a:gd name="T43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3">
                    <a:moveTo>
                      <a:pt x="0" y="0"/>
                    </a:moveTo>
                    <a:cubicBezTo>
                      <a:pt x="0" y="63"/>
                      <a:pt x="0" y="63"/>
                      <a:pt x="0" y="63"/>
                    </a:cubicBezTo>
                    <a:moveTo>
                      <a:pt x="118" y="0"/>
                    </a:moveTo>
                    <a:cubicBezTo>
                      <a:pt x="118" y="63"/>
                      <a:pt x="118" y="63"/>
                      <a:pt x="118" y="63"/>
                    </a:cubicBezTo>
                    <a:moveTo>
                      <a:pt x="79" y="42"/>
                    </a:moveTo>
                    <a:cubicBezTo>
                      <a:pt x="79" y="20"/>
                      <a:pt x="79" y="20"/>
                      <a:pt x="79" y="20"/>
                    </a:cubicBezTo>
                    <a:cubicBezTo>
                      <a:pt x="79" y="9"/>
                      <a:pt x="70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0"/>
                      <a:pt x="38" y="9"/>
                      <a:pt x="38" y="20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54"/>
                      <a:pt x="47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70" y="63"/>
                      <a:pt x="79" y="54"/>
                      <a:pt x="79" y="42"/>
                    </a:cubicBezTo>
                    <a:close/>
                    <a:moveTo>
                      <a:pt x="196" y="42"/>
                    </a:moveTo>
                    <a:cubicBezTo>
                      <a:pt x="196" y="20"/>
                      <a:pt x="196" y="20"/>
                      <a:pt x="196" y="20"/>
                    </a:cubicBezTo>
                    <a:cubicBezTo>
                      <a:pt x="196" y="9"/>
                      <a:pt x="187" y="0"/>
                      <a:pt x="175" y="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65" y="0"/>
                      <a:pt x="156" y="9"/>
                      <a:pt x="156" y="20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156" y="54"/>
                      <a:pt x="165" y="63"/>
                      <a:pt x="175" y="63"/>
                    </a:cubicBezTo>
                    <a:cubicBezTo>
                      <a:pt x="175" y="63"/>
                      <a:pt x="175" y="63"/>
                      <a:pt x="175" y="63"/>
                    </a:cubicBezTo>
                    <a:cubicBezTo>
                      <a:pt x="187" y="63"/>
                      <a:pt x="196" y="54"/>
                      <a:pt x="196" y="4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0" name="Freeform 16">
                <a:extLst>
                  <a:ext uri="{FF2B5EF4-FFF2-40B4-BE49-F238E27FC236}">
                    <a16:creationId xmlns:a16="http://schemas.microsoft.com/office/drawing/2014/main" id="{5EAAF3D7-C1E3-4A8D-B42A-A1166D83FA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78"/>
                <a:ext cx="146" cy="48"/>
              </a:xfrm>
              <a:custGeom>
                <a:avLst/>
                <a:gdLst>
                  <a:gd name="T0" fmla="*/ 196 w 196"/>
                  <a:gd name="T1" fmla="*/ 64 h 64"/>
                  <a:gd name="T2" fmla="*/ 196 w 196"/>
                  <a:gd name="T3" fmla="*/ 0 h 64"/>
                  <a:gd name="T4" fmla="*/ 79 w 196"/>
                  <a:gd name="T5" fmla="*/ 64 h 64"/>
                  <a:gd name="T6" fmla="*/ 79 w 196"/>
                  <a:gd name="T7" fmla="*/ 0 h 64"/>
                  <a:gd name="T8" fmla="*/ 118 w 196"/>
                  <a:gd name="T9" fmla="*/ 43 h 64"/>
                  <a:gd name="T10" fmla="*/ 138 w 196"/>
                  <a:gd name="T11" fmla="*/ 64 h 64"/>
                  <a:gd name="T12" fmla="*/ 138 w 196"/>
                  <a:gd name="T13" fmla="*/ 64 h 64"/>
                  <a:gd name="T14" fmla="*/ 158 w 196"/>
                  <a:gd name="T15" fmla="*/ 43 h 64"/>
                  <a:gd name="T16" fmla="*/ 158 w 196"/>
                  <a:gd name="T17" fmla="*/ 21 h 64"/>
                  <a:gd name="T18" fmla="*/ 138 w 196"/>
                  <a:gd name="T19" fmla="*/ 0 h 64"/>
                  <a:gd name="T20" fmla="*/ 138 w 196"/>
                  <a:gd name="T21" fmla="*/ 0 h 64"/>
                  <a:gd name="T22" fmla="*/ 118 w 196"/>
                  <a:gd name="T23" fmla="*/ 21 h 64"/>
                  <a:gd name="T24" fmla="*/ 118 w 196"/>
                  <a:gd name="T25" fmla="*/ 43 h 64"/>
                  <a:gd name="T26" fmla="*/ 0 w 196"/>
                  <a:gd name="T27" fmla="*/ 43 h 64"/>
                  <a:gd name="T28" fmla="*/ 20 w 196"/>
                  <a:gd name="T29" fmla="*/ 64 h 64"/>
                  <a:gd name="T30" fmla="*/ 20 w 196"/>
                  <a:gd name="T31" fmla="*/ 64 h 64"/>
                  <a:gd name="T32" fmla="*/ 41 w 196"/>
                  <a:gd name="T33" fmla="*/ 43 h 64"/>
                  <a:gd name="T34" fmla="*/ 41 w 196"/>
                  <a:gd name="T35" fmla="*/ 21 h 64"/>
                  <a:gd name="T36" fmla="*/ 20 w 196"/>
                  <a:gd name="T37" fmla="*/ 0 h 64"/>
                  <a:gd name="T38" fmla="*/ 20 w 196"/>
                  <a:gd name="T39" fmla="*/ 0 h 64"/>
                  <a:gd name="T40" fmla="*/ 0 w 196"/>
                  <a:gd name="T41" fmla="*/ 21 h 64"/>
                  <a:gd name="T42" fmla="*/ 0 w 196"/>
                  <a:gd name="T43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4">
                    <a:moveTo>
                      <a:pt x="196" y="64"/>
                    </a:moveTo>
                    <a:cubicBezTo>
                      <a:pt x="196" y="64"/>
                      <a:pt x="196" y="64"/>
                      <a:pt x="196" y="0"/>
                    </a:cubicBezTo>
                    <a:moveTo>
                      <a:pt x="79" y="64"/>
                    </a:moveTo>
                    <a:cubicBezTo>
                      <a:pt x="79" y="64"/>
                      <a:pt x="79" y="64"/>
                      <a:pt x="79" y="0"/>
                    </a:cubicBezTo>
                    <a:moveTo>
                      <a:pt x="118" y="43"/>
                    </a:moveTo>
                    <a:cubicBezTo>
                      <a:pt x="118" y="54"/>
                      <a:pt x="127" y="64"/>
                      <a:pt x="138" y="64"/>
                    </a:cubicBezTo>
                    <a:cubicBezTo>
                      <a:pt x="138" y="64"/>
                      <a:pt x="138" y="64"/>
                      <a:pt x="138" y="64"/>
                    </a:cubicBezTo>
                    <a:cubicBezTo>
                      <a:pt x="149" y="64"/>
                      <a:pt x="158" y="54"/>
                      <a:pt x="158" y="43"/>
                    </a:cubicBezTo>
                    <a:cubicBezTo>
                      <a:pt x="158" y="43"/>
                      <a:pt x="158" y="43"/>
                      <a:pt x="158" y="21"/>
                    </a:cubicBezTo>
                    <a:cubicBezTo>
                      <a:pt x="158" y="9"/>
                      <a:pt x="149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27" y="0"/>
                      <a:pt x="118" y="9"/>
                      <a:pt x="118" y="21"/>
                    </a:cubicBezTo>
                    <a:cubicBezTo>
                      <a:pt x="118" y="21"/>
                      <a:pt x="118" y="21"/>
                      <a:pt x="118" y="43"/>
                    </a:cubicBezTo>
                    <a:close/>
                    <a:moveTo>
                      <a:pt x="0" y="43"/>
                    </a:moveTo>
                    <a:cubicBezTo>
                      <a:pt x="0" y="54"/>
                      <a:pt x="1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32" y="64"/>
                      <a:pt x="41" y="54"/>
                      <a:pt x="41" y="43"/>
                    </a:cubicBezTo>
                    <a:cubicBezTo>
                      <a:pt x="41" y="43"/>
                      <a:pt x="41" y="43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"/>
                      <a:pt x="0" y="21"/>
                      <a:pt x="0" y="4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8" name="eye_2">
              <a:extLst>
                <a:ext uri="{FF2B5EF4-FFF2-40B4-BE49-F238E27FC236}">
                  <a16:creationId xmlns:a16="http://schemas.microsoft.com/office/drawing/2014/main" id="{9D4F7AE3-1D52-470A-BC13-65ACA50CCA5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08908" y="1413187"/>
              <a:ext cx="348284" cy="193245"/>
            </a:xfrm>
            <a:custGeom>
              <a:avLst/>
              <a:gdLst>
                <a:gd name="T0" fmla="*/ 5 w 346"/>
                <a:gd name="T1" fmla="*/ 103 h 191"/>
                <a:gd name="T2" fmla="*/ 0 w 346"/>
                <a:gd name="T3" fmla="*/ 96 h 191"/>
                <a:gd name="T4" fmla="*/ 3 w 346"/>
                <a:gd name="T5" fmla="*/ 92 h 191"/>
                <a:gd name="T6" fmla="*/ 5 w 346"/>
                <a:gd name="T7" fmla="*/ 103 h 191"/>
                <a:gd name="T8" fmla="*/ 173 w 346"/>
                <a:gd name="T9" fmla="*/ 191 h 191"/>
                <a:gd name="T10" fmla="*/ 346 w 346"/>
                <a:gd name="T11" fmla="*/ 96 h 191"/>
                <a:gd name="T12" fmla="*/ 173 w 346"/>
                <a:gd name="T13" fmla="*/ 0 h 191"/>
                <a:gd name="T14" fmla="*/ 3 w 346"/>
                <a:gd name="T15" fmla="*/ 92 h 191"/>
                <a:gd name="T16" fmla="*/ 175 w 346"/>
                <a:gd name="T17" fmla="*/ 14 h 191"/>
                <a:gd name="T18" fmla="*/ 89 w 346"/>
                <a:gd name="T19" fmla="*/ 96 h 191"/>
                <a:gd name="T20" fmla="*/ 175 w 346"/>
                <a:gd name="T21" fmla="*/ 178 h 191"/>
                <a:gd name="T22" fmla="*/ 261 w 346"/>
                <a:gd name="T23" fmla="*/ 96 h 191"/>
                <a:gd name="T24" fmla="*/ 175 w 346"/>
                <a:gd name="T25" fmla="*/ 14 h 191"/>
                <a:gd name="T26" fmla="*/ 175 w 346"/>
                <a:gd name="T27" fmla="*/ 78 h 191"/>
                <a:gd name="T28" fmla="*/ 156 w 346"/>
                <a:gd name="T29" fmla="*/ 96 h 191"/>
                <a:gd name="T30" fmla="*/ 175 w 346"/>
                <a:gd name="T31" fmla="*/ 114 h 191"/>
                <a:gd name="T32" fmla="*/ 194 w 346"/>
                <a:gd name="T33" fmla="*/ 96 h 191"/>
                <a:gd name="T34" fmla="*/ 175 w 346"/>
                <a:gd name="T35" fmla="*/ 7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191">
                  <a:moveTo>
                    <a:pt x="5" y="103"/>
                  </a:moveTo>
                  <a:cubicBezTo>
                    <a:pt x="2" y="98"/>
                    <a:pt x="0" y="96"/>
                    <a:pt x="0" y="96"/>
                  </a:cubicBezTo>
                  <a:cubicBezTo>
                    <a:pt x="0" y="96"/>
                    <a:pt x="1" y="94"/>
                    <a:pt x="3" y="92"/>
                  </a:cubicBezTo>
                  <a:moveTo>
                    <a:pt x="5" y="103"/>
                  </a:moveTo>
                  <a:cubicBezTo>
                    <a:pt x="23" y="125"/>
                    <a:pt x="82" y="191"/>
                    <a:pt x="173" y="191"/>
                  </a:cubicBezTo>
                  <a:cubicBezTo>
                    <a:pt x="283" y="191"/>
                    <a:pt x="346" y="96"/>
                    <a:pt x="346" y="96"/>
                  </a:cubicBezTo>
                  <a:cubicBezTo>
                    <a:pt x="346" y="96"/>
                    <a:pt x="283" y="0"/>
                    <a:pt x="173" y="0"/>
                  </a:cubicBezTo>
                  <a:cubicBezTo>
                    <a:pt x="77" y="0"/>
                    <a:pt x="17" y="73"/>
                    <a:pt x="3" y="92"/>
                  </a:cubicBezTo>
                  <a:moveTo>
                    <a:pt x="175" y="14"/>
                  </a:moveTo>
                  <a:cubicBezTo>
                    <a:pt x="128" y="14"/>
                    <a:pt x="89" y="50"/>
                    <a:pt x="89" y="96"/>
                  </a:cubicBezTo>
                  <a:cubicBezTo>
                    <a:pt x="89" y="141"/>
                    <a:pt x="128" y="178"/>
                    <a:pt x="175" y="178"/>
                  </a:cubicBezTo>
                  <a:cubicBezTo>
                    <a:pt x="222" y="178"/>
                    <a:pt x="261" y="141"/>
                    <a:pt x="261" y="96"/>
                  </a:cubicBezTo>
                  <a:cubicBezTo>
                    <a:pt x="261" y="50"/>
                    <a:pt x="222" y="14"/>
                    <a:pt x="175" y="14"/>
                  </a:cubicBezTo>
                  <a:close/>
                  <a:moveTo>
                    <a:pt x="175" y="78"/>
                  </a:moveTo>
                  <a:cubicBezTo>
                    <a:pt x="165" y="78"/>
                    <a:pt x="156" y="86"/>
                    <a:pt x="156" y="96"/>
                  </a:cubicBezTo>
                  <a:cubicBezTo>
                    <a:pt x="156" y="106"/>
                    <a:pt x="165" y="114"/>
                    <a:pt x="175" y="114"/>
                  </a:cubicBezTo>
                  <a:cubicBezTo>
                    <a:pt x="185" y="114"/>
                    <a:pt x="194" y="106"/>
                    <a:pt x="194" y="96"/>
                  </a:cubicBezTo>
                  <a:cubicBezTo>
                    <a:pt x="194" y="86"/>
                    <a:pt x="185" y="78"/>
                    <a:pt x="175" y="78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188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98C0F-174B-4430-BFC3-29B9BE2E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3CCEEA0-1573-43D7-ADF5-0ED19CE8E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B3FE829-24D7-4757-82B8-92CE549BC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625"/>
          <a:stretch/>
        </p:blipFill>
        <p:spPr>
          <a:xfrm>
            <a:off x="399428" y="658344"/>
            <a:ext cx="11439559" cy="581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01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3CC6-DE88-4A9B-B90F-243C8A9914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Invariant Failure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C27E2-3C96-40D1-AB63-520DF3D5C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33A32-8142-4DA7-8CF1-358CD886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3143324"/>
            <a:ext cx="10794670" cy="306375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BB23B-077B-460D-B231-8BC00D08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D348A8-1A96-4458-9D9E-C9D98468077E}"/>
              </a:ext>
            </a:extLst>
          </p:cNvPr>
          <p:cNvGrpSpPr/>
          <p:nvPr/>
        </p:nvGrpSpPr>
        <p:grpSpPr>
          <a:xfrm>
            <a:off x="7741437" y="719667"/>
            <a:ext cx="3960178" cy="308485"/>
            <a:chOff x="3045369" y="1267385"/>
            <a:chExt cx="6232695" cy="414303"/>
          </a:xfrm>
        </p:grpSpPr>
        <p:grpSp>
          <p:nvGrpSpPr>
            <p:cNvPr id="8" name="Group 196">
              <a:extLst>
                <a:ext uri="{FF2B5EF4-FFF2-40B4-BE49-F238E27FC236}">
                  <a16:creationId xmlns:a16="http://schemas.microsoft.com/office/drawing/2014/main" id="{D8744B2B-6551-4888-9906-B55828479D2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9206" y="1267385"/>
              <a:ext cx="206310" cy="393126"/>
              <a:chOff x="7261" y="805"/>
              <a:chExt cx="127" cy="242"/>
            </a:xfrm>
          </p:grpSpPr>
          <p:sp>
            <p:nvSpPr>
              <p:cNvPr id="41" name="Freeform 197">
                <a:extLst>
                  <a:ext uri="{FF2B5EF4-FFF2-40B4-BE49-F238E27FC236}">
                    <a16:creationId xmlns:a16="http://schemas.microsoft.com/office/drawing/2014/main" id="{979EACFC-44F2-49DB-8FC8-3502F7557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2" name="Freeform 198">
                <a:extLst>
                  <a:ext uri="{FF2B5EF4-FFF2-40B4-BE49-F238E27FC236}">
                    <a16:creationId xmlns:a16="http://schemas.microsoft.com/office/drawing/2014/main" id="{98136C08-52B9-462E-B5FB-62C1869A9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" name="Freeform 199">
                <a:extLst>
                  <a:ext uri="{FF2B5EF4-FFF2-40B4-BE49-F238E27FC236}">
                    <a16:creationId xmlns:a16="http://schemas.microsoft.com/office/drawing/2014/main" id="{97F13B67-39FE-4CF9-92D3-39250477C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4" name="Freeform 200">
                <a:extLst>
                  <a:ext uri="{FF2B5EF4-FFF2-40B4-BE49-F238E27FC236}">
                    <a16:creationId xmlns:a16="http://schemas.microsoft.com/office/drawing/2014/main" id="{6E65E29F-1A88-4917-8B8A-CE637058A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5" name="Oval 201">
                <a:extLst>
                  <a:ext uri="{FF2B5EF4-FFF2-40B4-BE49-F238E27FC236}">
                    <a16:creationId xmlns:a16="http://schemas.microsoft.com/office/drawing/2014/main" id="{F63381A3-C813-49CD-B248-0A0438EFC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6" name="Oval 202">
                <a:extLst>
                  <a:ext uri="{FF2B5EF4-FFF2-40B4-BE49-F238E27FC236}">
                    <a16:creationId xmlns:a16="http://schemas.microsoft.com/office/drawing/2014/main" id="{47DD90BA-7398-4802-BB53-4B1D81606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7" name="Oval 203">
                <a:extLst>
                  <a:ext uri="{FF2B5EF4-FFF2-40B4-BE49-F238E27FC236}">
                    <a16:creationId xmlns:a16="http://schemas.microsoft.com/office/drawing/2014/main" id="{122B7D75-B57B-48FE-89EE-AAA05AD77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325B4FC-6BBB-4DA4-9B28-D76D570D7A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3805" y="1356882"/>
              <a:ext cx="410873" cy="214135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D82F1558-8800-4504-A3E8-DE021B88D1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203" y="1325175"/>
              <a:ext cx="444074" cy="277547"/>
            </a:xfrm>
            <a:custGeom>
              <a:avLst/>
              <a:gdLst>
                <a:gd name="T0" fmla="*/ 208 w 208"/>
                <a:gd name="T1" fmla="*/ 54 h 130"/>
                <a:gd name="T2" fmla="*/ 208 w 208"/>
                <a:gd name="T3" fmla="*/ 130 h 130"/>
                <a:gd name="T4" fmla="*/ 0 w 208"/>
                <a:gd name="T5" fmla="*/ 130 h 130"/>
                <a:gd name="T6" fmla="*/ 0 w 208"/>
                <a:gd name="T7" fmla="*/ 54 h 130"/>
                <a:gd name="T8" fmla="*/ 40 w 208"/>
                <a:gd name="T9" fmla="*/ 24 h 130"/>
                <a:gd name="T10" fmla="*/ 40 w 208"/>
                <a:gd name="T11" fmla="*/ 54 h 130"/>
                <a:gd name="T12" fmla="*/ 85 w 208"/>
                <a:gd name="T13" fmla="*/ 24 h 130"/>
                <a:gd name="T14" fmla="*/ 85 w 208"/>
                <a:gd name="T15" fmla="*/ 54 h 130"/>
                <a:gd name="T16" fmla="*/ 208 w 208"/>
                <a:gd name="T17" fmla="*/ 54 h 130"/>
                <a:gd name="T18" fmla="*/ 163 w 208"/>
                <a:gd name="T19" fmla="*/ 54 h 130"/>
                <a:gd name="T20" fmla="*/ 153 w 208"/>
                <a:gd name="T21" fmla="*/ 0 h 130"/>
                <a:gd name="T22" fmla="*/ 144 w 208"/>
                <a:gd name="T23" fmla="*/ 0 h 130"/>
                <a:gd name="T24" fmla="*/ 136 w 208"/>
                <a:gd name="T25" fmla="*/ 54 h 130"/>
                <a:gd name="T26" fmla="*/ 200 w 208"/>
                <a:gd name="T27" fmla="*/ 54 h 130"/>
                <a:gd name="T28" fmla="*/ 189 w 208"/>
                <a:gd name="T29" fmla="*/ 0 h 130"/>
                <a:gd name="T30" fmla="*/ 180 w 208"/>
                <a:gd name="T31" fmla="*/ 0 h 130"/>
                <a:gd name="T32" fmla="*/ 171 w 208"/>
                <a:gd name="T33" fmla="*/ 54 h 130"/>
                <a:gd name="T34" fmla="*/ 30 w 208"/>
                <a:gd name="T35" fmla="*/ 77 h 130"/>
                <a:gd name="T36" fmla="*/ 19 w 208"/>
                <a:gd name="T37" fmla="*/ 77 h 130"/>
                <a:gd name="T38" fmla="*/ 19 w 208"/>
                <a:gd name="T39" fmla="*/ 88 h 130"/>
                <a:gd name="T40" fmla="*/ 30 w 208"/>
                <a:gd name="T41" fmla="*/ 88 h 130"/>
                <a:gd name="T42" fmla="*/ 30 w 208"/>
                <a:gd name="T43" fmla="*/ 77 h 130"/>
                <a:gd name="T44" fmla="*/ 69 w 208"/>
                <a:gd name="T45" fmla="*/ 77 h 130"/>
                <a:gd name="T46" fmla="*/ 59 w 208"/>
                <a:gd name="T47" fmla="*/ 77 h 130"/>
                <a:gd name="T48" fmla="*/ 59 w 208"/>
                <a:gd name="T49" fmla="*/ 88 h 130"/>
                <a:gd name="T50" fmla="*/ 69 w 208"/>
                <a:gd name="T51" fmla="*/ 88 h 130"/>
                <a:gd name="T52" fmla="*/ 69 w 208"/>
                <a:gd name="T53" fmla="*/ 77 h 130"/>
                <a:gd name="T54" fmla="*/ 109 w 208"/>
                <a:gd name="T55" fmla="*/ 77 h 130"/>
                <a:gd name="T56" fmla="*/ 99 w 208"/>
                <a:gd name="T57" fmla="*/ 77 h 130"/>
                <a:gd name="T58" fmla="*/ 99 w 208"/>
                <a:gd name="T59" fmla="*/ 88 h 130"/>
                <a:gd name="T60" fmla="*/ 109 w 208"/>
                <a:gd name="T61" fmla="*/ 88 h 130"/>
                <a:gd name="T62" fmla="*/ 109 w 208"/>
                <a:gd name="T63" fmla="*/ 77 h 130"/>
                <a:gd name="T64" fmla="*/ 149 w 208"/>
                <a:gd name="T65" fmla="*/ 77 h 130"/>
                <a:gd name="T66" fmla="*/ 139 w 208"/>
                <a:gd name="T67" fmla="*/ 77 h 130"/>
                <a:gd name="T68" fmla="*/ 139 w 208"/>
                <a:gd name="T69" fmla="*/ 88 h 130"/>
                <a:gd name="T70" fmla="*/ 149 w 208"/>
                <a:gd name="T71" fmla="*/ 88 h 130"/>
                <a:gd name="T72" fmla="*/ 149 w 208"/>
                <a:gd name="T73" fmla="*/ 77 h 130"/>
                <a:gd name="T74" fmla="*/ 189 w 208"/>
                <a:gd name="T75" fmla="*/ 77 h 130"/>
                <a:gd name="T76" fmla="*/ 179 w 208"/>
                <a:gd name="T77" fmla="*/ 77 h 130"/>
                <a:gd name="T78" fmla="*/ 179 w 208"/>
                <a:gd name="T79" fmla="*/ 88 h 130"/>
                <a:gd name="T80" fmla="*/ 189 w 208"/>
                <a:gd name="T81" fmla="*/ 88 h 130"/>
                <a:gd name="T82" fmla="*/ 189 w 208"/>
                <a:gd name="T83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130">
                  <a:moveTo>
                    <a:pt x="208" y="54"/>
                  </a:moveTo>
                  <a:lnTo>
                    <a:pt x="208" y="130"/>
                  </a:lnTo>
                  <a:lnTo>
                    <a:pt x="0" y="130"/>
                  </a:lnTo>
                  <a:lnTo>
                    <a:pt x="0" y="54"/>
                  </a:lnTo>
                  <a:lnTo>
                    <a:pt x="40" y="24"/>
                  </a:lnTo>
                  <a:lnTo>
                    <a:pt x="40" y="54"/>
                  </a:lnTo>
                  <a:lnTo>
                    <a:pt x="85" y="24"/>
                  </a:lnTo>
                  <a:lnTo>
                    <a:pt x="85" y="54"/>
                  </a:lnTo>
                  <a:lnTo>
                    <a:pt x="208" y="54"/>
                  </a:lnTo>
                  <a:moveTo>
                    <a:pt x="163" y="54"/>
                  </a:moveTo>
                  <a:lnTo>
                    <a:pt x="153" y="0"/>
                  </a:lnTo>
                  <a:lnTo>
                    <a:pt x="144" y="0"/>
                  </a:lnTo>
                  <a:lnTo>
                    <a:pt x="136" y="54"/>
                  </a:lnTo>
                  <a:moveTo>
                    <a:pt x="200" y="54"/>
                  </a:moveTo>
                  <a:lnTo>
                    <a:pt x="189" y="0"/>
                  </a:lnTo>
                  <a:lnTo>
                    <a:pt x="180" y="0"/>
                  </a:lnTo>
                  <a:lnTo>
                    <a:pt x="171" y="54"/>
                  </a:lnTo>
                  <a:moveTo>
                    <a:pt x="30" y="77"/>
                  </a:moveTo>
                  <a:lnTo>
                    <a:pt x="19" y="77"/>
                  </a:lnTo>
                  <a:lnTo>
                    <a:pt x="19" y="88"/>
                  </a:lnTo>
                  <a:lnTo>
                    <a:pt x="30" y="88"/>
                  </a:lnTo>
                  <a:lnTo>
                    <a:pt x="30" y="77"/>
                  </a:lnTo>
                  <a:moveTo>
                    <a:pt x="69" y="77"/>
                  </a:moveTo>
                  <a:lnTo>
                    <a:pt x="59" y="77"/>
                  </a:lnTo>
                  <a:lnTo>
                    <a:pt x="59" y="88"/>
                  </a:lnTo>
                  <a:lnTo>
                    <a:pt x="69" y="88"/>
                  </a:lnTo>
                  <a:lnTo>
                    <a:pt x="69" y="77"/>
                  </a:lnTo>
                  <a:moveTo>
                    <a:pt x="109" y="77"/>
                  </a:moveTo>
                  <a:lnTo>
                    <a:pt x="99" y="77"/>
                  </a:lnTo>
                  <a:lnTo>
                    <a:pt x="99" y="88"/>
                  </a:lnTo>
                  <a:lnTo>
                    <a:pt x="109" y="88"/>
                  </a:lnTo>
                  <a:lnTo>
                    <a:pt x="109" y="77"/>
                  </a:lnTo>
                  <a:moveTo>
                    <a:pt x="149" y="77"/>
                  </a:moveTo>
                  <a:lnTo>
                    <a:pt x="139" y="77"/>
                  </a:lnTo>
                  <a:lnTo>
                    <a:pt x="139" y="88"/>
                  </a:lnTo>
                  <a:lnTo>
                    <a:pt x="149" y="88"/>
                  </a:lnTo>
                  <a:lnTo>
                    <a:pt x="149" y="77"/>
                  </a:lnTo>
                  <a:moveTo>
                    <a:pt x="189" y="77"/>
                  </a:moveTo>
                  <a:lnTo>
                    <a:pt x="179" y="77"/>
                  </a:lnTo>
                  <a:lnTo>
                    <a:pt x="179" y="88"/>
                  </a:lnTo>
                  <a:lnTo>
                    <a:pt x="189" y="88"/>
                  </a:lnTo>
                  <a:lnTo>
                    <a:pt x="189" y="77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2675E1A5-CFE7-46C0-9223-F9667493BFF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00598" y="1308967"/>
              <a:ext cx="419900" cy="341169"/>
              <a:chOff x="5458" y="3157"/>
              <a:chExt cx="304" cy="247"/>
            </a:xfrm>
          </p:grpSpPr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AF250AB8-7896-4A67-9E43-498E9C1E26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21" y="3157"/>
                <a:ext cx="241" cy="247"/>
              </a:xfrm>
              <a:custGeom>
                <a:avLst/>
                <a:gdLst>
                  <a:gd name="T0" fmla="*/ 35 w 334"/>
                  <a:gd name="T1" fmla="*/ 160 h 341"/>
                  <a:gd name="T2" fmla="*/ 35 w 334"/>
                  <a:gd name="T3" fmla="*/ 61 h 341"/>
                  <a:gd name="T4" fmla="*/ 60 w 334"/>
                  <a:gd name="T5" fmla="*/ 36 h 341"/>
                  <a:gd name="T6" fmla="*/ 266 w 334"/>
                  <a:gd name="T7" fmla="*/ 36 h 341"/>
                  <a:gd name="T8" fmla="*/ 291 w 334"/>
                  <a:gd name="T9" fmla="*/ 61 h 341"/>
                  <a:gd name="T10" fmla="*/ 291 w 334"/>
                  <a:gd name="T11" fmla="*/ 273 h 341"/>
                  <a:gd name="T12" fmla="*/ 266 w 334"/>
                  <a:gd name="T13" fmla="*/ 298 h 341"/>
                  <a:gd name="T14" fmla="*/ 266 w 334"/>
                  <a:gd name="T15" fmla="*/ 298 h 341"/>
                  <a:gd name="T16" fmla="*/ 84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5 w 334"/>
                  <a:gd name="T35" fmla="*/ 0 h 341"/>
                  <a:gd name="T36" fmla="*/ 255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5 w 334"/>
                  <a:gd name="T59" fmla="*/ 78 h 341"/>
                  <a:gd name="T60" fmla="*/ 0 w 334"/>
                  <a:gd name="T61" fmla="*/ 78 h 341"/>
                  <a:gd name="T62" fmla="*/ 35 w 334"/>
                  <a:gd name="T63" fmla="*/ 121 h 341"/>
                  <a:gd name="T64" fmla="*/ 0 w 334"/>
                  <a:gd name="T65" fmla="*/ 121 h 341"/>
                  <a:gd name="T66" fmla="*/ 35 w 334"/>
                  <a:gd name="T67" fmla="*/ 163 h 341"/>
                  <a:gd name="T68" fmla="*/ 0 w 334"/>
                  <a:gd name="T69" fmla="*/ 163 h 341"/>
                  <a:gd name="T70" fmla="*/ 121 w 334"/>
                  <a:gd name="T71" fmla="*/ 298 h 341"/>
                  <a:gd name="T72" fmla="*/ 121 w 334"/>
                  <a:gd name="T73" fmla="*/ 341 h 341"/>
                  <a:gd name="T74" fmla="*/ 163 w 334"/>
                  <a:gd name="T75" fmla="*/ 341 h 341"/>
                  <a:gd name="T76" fmla="*/ 163 w 334"/>
                  <a:gd name="T77" fmla="*/ 298 h 341"/>
                  <a:gd name="T78" fmla="*/ 206 w 334"/>
                  <a:gd name="T79" fmla="*/ 298 h 341"/>
                  <a:gd name="T80" fmla="*/ 206 w 334"/>
                  <a:gd name="T81" fmla="*/ 341 h 341"/>
                  <a:gd name="T82" fmla="*/ 255 w 334"/>
                  <a:gd name="T83" fmla="*/ 298 h 341"/>
                  <a:gd name="T84" fmla="*/ 255 w 334"/>
                  <a:gd name="T85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341">
                    <a:moveTo>
                      <a:pt x="35" y="160"/>
                    </a:moveTo>
                    <a:cubicBezTo>
                      <a:pt x="35" y="65"/>
                      <a:pt x="35" y="61"/>
                      <a:pt x="35" y="61"/>
                    </a:cubicBezTo>
                    <a:cubicBezTo>
                      <a:pt x="35" y="45"/>
                      <a:pt x="48" y="36"/>
                      <a:pt x="60" y="36"/>
                    </a:cubicBezTo>
                    <a:cubicBezTo>
                      <a:pt x="266" y="36"/>
                      <a:pt x="266" y="36"/>
                      <a:pt x="266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6" y="298"/>
                    </a:cubicBezTo>
                    <a:cubicBezTo>
                      <a:pt x="266" y="298"/>
                      <a:pt x="266" y="298"/>
                      <a:pt x="266" y="298"/>
                    </a:cubicBezTo>
                    <a:cubicBezTo>
                      <a:pt x="161" y="298"/>
                      <a:pt x="110" y="298"/>
                      <a:pt x="84" y="298"/>
                    </a:cubicBezTo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5" y="0"/>
                    </a:moveTo>
                    <a:cubicBezTo>
                      <a:pt x="255" y="36"/>
                      <a:pt x="255" y="36"/>
                      <a:pt x="255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5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5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5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5" y="298"/>
                    </a:moveTo>
                    <a:cubicBezTo>
                      <a:pt x="255" y="341"/>
                      <a:pt x="255" y="341"/>
                      <a:pt x="255" y="341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2C3D06D1-ADCF-4CC4-8004-548221E7A2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8" y="3262"/>
                <a:ext cx="138" cy="141"/>
              </a:xfrm>
              <a:custGeom>
                <a:avLst/>
                <a:gdLst>
                  <a:gd name="T0" fmla="*/ 153 w 191"/>
                  <a:gd name="T1" fmla="*/ 171 h 195"/>
                  <a:gd name="T2" fmla="*/ 35 w 191"/>
                  <a:gd name="T3" fmla="*/ 171 h 195"/>
                  <a:gd name="T4" fmla="*/ 21 w 191"/>
                  <a:gd name="T5" fmla="*/ 156 h 195"/>
                  <a:gd name="T6" fmla="*/ 21 w 191"/>
                  <a:gd name="T7" fmla="*/ 35 h 195"/>
                  <a:gd name="T8" fmla="*/ 35 w 191"/>
                  <a:gd name="T9" fmla="*/ 20 h 195"/>
                  <a:gd name="T10" fmla="*/ 153 w 191"/>
                  <a:gd name="T11" fmla="*/ 20 h 195"/>
                  <a:gd name="T12" fmla="*/ 167 w 191"/>
                  <a:gd name="T13" fmla="*/ 35 h 195"/>
                  <a:gd name="T14" fmla="*/ 167 w 191"/>
                  <a:gd name="T15" fmla="*/ 156 h 195"/>
                  <a:gd name="T16" fmla="*/ 153 w 191"/>
                  <a:gd name="T17" fmla="*/ 171 h 195"/>
                  <a:gd name="T18" fmla="*/ 45 w 191"/>
                  <a:gd name="T19" fmla="*/ 20 h 195"/>
                  <a:gd name="T20" fmla="*/ 45 w 191"/>
                  <a:gd name="T21" fmla="*/ 0 h 195"/>
                  <a:gd name="T22" fmla="*/ 69 w 191"/>
                  <a:gd name="T23" fmla="*/ 20 h 195"/>
                  <a:gd name="T24" fmla="*/ 69 w 191"/>
                  <a:gd name="T25" fmla="*/ 0 h 195"/>
                  <a:gd name="T26" fmla="*/ 94 w 191"/>
                  <a:gd name="T27" fmla="*/ 0 h 195"/>
                  <a:gd name="T28" fmla="*/ 94 w 191"/>
                  <a:gd name="T29" fmla="*/ 20 h 195"/>
                  <a:gd name="T30" fmla="*/ 118 w 191"/>
                  <a:gd name="T31" fmla="*/ 0 h 195"/>
                  <a:gd name="T32" fmla="*/ 118 w 191"/>
                  <a:gd name="T33" fmla="*/ 20 h 195"/>
                  <a:gd name="T34" fmla="*/ 146 w 191"/>
                  <a:gd name="T35" fmla="*/ 0 h 195"/>
                  <a:gd name="T36" fmla="*/ 146 w 191"/>
                  <a:gd name="T37" fmla="*/ 20 h 195"/>
                  <a:gd name="T38" fmla="*/ 191 w 191"/>
                  <a:gd name="T39" fmla="*/ 45 h 195"/>
                  <a:gd name="T40" fmla="*/ 167 w 191"/>
                  <a:gd name="T41" fmla="*/ 45 h 195"/>
                  <a:gd name="T42" fmla="*/ 191 w 191"/>
                  <a:gd name="T43" fmla="*/ 69 h 195"/>
                  <a:gd name="T44" fmla="*/ 167 w 191"/>
                  <a:gd name="T45" fmla="*/ 69 h 195"/>
                  <a:gd name="T46" fmla="*/ 191 w 191"/>
                  <a:gd name="T47" fmla="*/ 93 h 195"/>
                  <a:gd name="T48" fmla="*/ 167 w 191"/>
                  <a:gd name="T49" fmla="*/ 93 h 195"/>
                  <a:gd name="T50" fmla="*/ 191 w 191"/>
                  <a:gd name="T51" fmla="*/ 122 h 195"/>
                  <a:gd name="T52" fmla="*/ 167 w 191"/>
                  <a:gd name="T53" fmla="*/ 122 h 195"/>
                  <a:gd name="T54" fmla="*/ 191 w 191"/>
                  <a:gd name="T55" fmla="*/ 146 h 195"/>
                  <a:gd name="T56" fmla="*/ 167 w 191"/>
                  <a:gd name="T57" fmla="*/ 146 h 195"/>
                  <a:gd name="T58" fmla="*/ 21 w 191"/>
                  <a:gd name="T59" fmla="*/ 45 h 195"/>
                  <a:gd name="T60" fmla="*/ 0 w 191"/>
                  <a:gd name="T61" fmla="*/ 45 h 195"/>
                  <a:gd name="T62" fmla="*/ 21 w 191"/>
                  <a:gd name="T63" fmla="*/ 69 h 195"/>
                  <a:gd name="T64" fmla="*/ 0 w 191"/>
                  <a:gd name="T65" fmla="*/ 69 h 195"/>
                  <a:gd name="T66" fmla="*/ 21 w 191"/>
                  <a:gd name="T67" fmla="*/ 93 h 195"/>
                  <a:gd name="T68" fmla="*/ 0 w 191"/>
                  <a:gd name="T69" fmla="*/ 93 h 195"/>
                  <a:gd name="T70" fmla="*/ 21 w 191"/>
                  <a:gd name="T71" fmla="*/ 122 h 195"/>
                  <a:gd name="T72" fmla="*/ 0 w 191"/>
                  <a:gd name="T73" fmla="*/ 122 h 195"/>
                  <a:gd name="T74" fmla="*/ 21 w 191"/>
                  <a:gd name="T75" fmla="*/ 146 h 195"/>
                  <a:gd name="T76" fmla="*/ 0 w 191"/>
                  <a:gd name="T77" fmla="*/ 146 h 195"/>
                  <a:gd name="T78" fmla="*/ 45 w 191"/>
                  <a:gd name="T79" fmla="*/ 171 h 195"/>
                  <a:gd name="T80" fmla="*/ 45 w 191"/>
                  <a:gd name="T81" fmla="*/ 195 h 195"/>
                  <a:gd name="T82" fmla="*/ 69 w 191"/>
                  <a:gd name="T83" fmla="*/ 171 h 195"/>
                  <a:gd name="T84" fmla="*/ 69 w 191"/>
                  <a:gd name="T85" fmla="*/ 195 h 195"/>
                  <a:gd name="T86" fmla="*/ 94 w 191"/>
                  <a:gd name="T87" fmla="*/ 195 h 195"/>
                  <a:gd name="T88" fmla="*/ 94 w 191"/>
                  <a:gd name="T89" fmla="*/ 171 h 195"/>
                  <a:gd name="T90" fmla="*/ 118 w 191"/>
                  <a:gd name="T91" fmla="*/ 171 h 195"/>
                  <a:gd name="T92" fmla="*/ 118 w 191"/>
                  <a:gd name="T93" fmla="*/ 195 h 195"/>
                  <a:gd name="T94" fmla="*/ 146 w 191"/>
                  <a:gd name="T95" fmla="*/ 171 h 195"/>
                  <a:gd name="T96" fmla="*/ 146 w 191"/>
                  <a:gd name="T9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195">
                    <a:moveTo>
                      <a:pt x="153" y="171"/>
                    </a:moveTo>
                    <a:cubicBezTo>
                      <a:pt x="35" y="171"/>
                      <a:pt x="35" y="171"/>
                      <a:pt x="35" y="171"/>
                    </a:cubicBezTo>
                    <a:cubicBezTo>
                      <a:pt x="28" y="171"/>
                      <a:pt x="21" y="163"/>
                      <a:pt x="21" y="156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26"/>
                      <a:pt x="28" y="20"/>
                      <a:pt x="35" y="20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62" y="20"/>
                      <a:pt x="167" y="26"/>
                      <a:pt x="167" y="35"/>
                    </a:cubicBezTo>
                    <a:cubicBezTo>
                      <a:pt x="167" y="156"/>
                      <a:pt x="167" y="156"/>
                      <a:pt x="167" y="156"/>
                    </a:cubicBezTo>
                    <a:cubicBezTo>
                      <a:pt x="167" y="163"/>
                      <a:pt x="162" y="171"/>
                      <a:pt x="153" y="171"/>
                    </a:cubicBezTo>
                    <a:close/>
                    <a:moveTo>
                      <a:pt x="45" y="20"/>
                    </a:moveTo>
                    <a:cubicBezTo>
                      <a:pt x="45" y="0"/>
                      <a:pt x="45" y="0"/>
                      <a:pt x="45" y="0"/>
                    </a:cubicBezTo>
                    <a:moveTo>
                      <a:pt x="69" y="20"/>
                    </a:moveTo>
                    <a:cubicBezTo>
                      <a:pt x="69" y="0"/>
                      <a:pt x="69" y="0"/>
                      <a:pt x="69" y="0"/>
                    </a:cubicBezTo>
                    <a:moveTo>
                      <a:pt x="94" y="0"/>
                    </a:moveTo>
                    <a:cubicBezTo>
                      <a:pt x="94" y="20"/>
                      <a:pt x="94" y="20"/>
                      <a:pt x="94" y="20"/>
                    </a:cubicBezTo>
                    <a:moveTo>
                      <a:pt x="118" y="0"/>
                    </a:moveTo>
                    <a:cubicBezTo>
                      <a:pt x="118" y="20"/>
                      <a:pt x="118" y="20"/>
                      <a:pt x="118" y="20"/>
                    </a:cubicBezTo>
                    <a:moveTo>
                      <a:pt x="146" y="0"/>
                    </a:moveTo>
                    <a:cubicBezTo>
                      <a:pt x="146" y="20"/>
                      <a:pt x="146" y="20"/>
                      <a:pt x="146" y="20"/>
                    </a:cubicBezTo>
                    <a:moveTo>
                      <a:pt x="191" y="45"/>
                    </a:moveTo>
                    <a:cubicBezTo>
                      <a:pt x="167" y="45"/>
                      <a:pt x="167" y="45"/>
                      <a:pt x="167" y="45"/>
                    </a:cubicBezTo>
                    <a:moveTo>
                      <a:pt x="191" y="69"/>
                    </a:moveTo>
                    <a:cubicBezTo>
                      <a:pt x="167" y="69"/>
                      <a:pt x="167" y="69"/>
                      <a:pt x="167" y="69"/>
                    </a:cubicBezTo>
                    <a:moveTo>
                      <a:pt x="191" y="93"/>
                    </a:moveTo>
                    <a:cubicBezTo>
                      <a:pt x="167" y="93"/>
                      <a:pt x="167" y="93"/>
                      <a:pt x="167" y="93"/>
                    </a:cubicBezTo>
                    <a:moveTo>
                      <a:pt x="191" y="122"/>
                    </a:moveTo>
                    <a:cubicBezTo>
                      <a:pt x="167" y="122"/>
                      <a:pt x="167" y="122"/>
                      <a:pt x="167" y="122"/>
                    </a:cubicBezTo>
                    <a:moveTo>
                      <a:pt x="191" y="146"/>
                    </a:moveTo>
                    <a:cubicBezTo>
                      <a:pt x="167" y="146"/>
                      <a:pt x="167" y="146"/>
                      <a:pt x="167" y="146"/>
                    </a:cubicBezTo>
                    <a:moveTo>
                      <a:pt x="21" y="45"/>
                    </a:moveTo>
                    <a:cubicBezTo>
                      <a:pt x="0" y="45"/>
                      <a:pt x="0" y="45"/>
                      <a:pt x="0" y="45"/>
                    </a:cubicBezTo>
                    <a:moveTo>
                      <a:pt x="21" y="69"/>
                    </a:moveTo>
                    <a:cubicBezTo>
                      <a:pt x="0" y="69"/>
                      <a:pt x="0" y="69"/>
                      <a:pt x="0" y="69"/>
                    </a:cubicBezTo>
                    <a:moveTo>
                      <a:pt x="21" y="93"/>
                    </a:moveTo>
                    <a:cubicBezTo>
                      <a:pt x="0" y="93"/>
                      <a:pt x="0" y="93"/>
                      <a:pt x="0" y="93"/>
                    </a:cubicBezTo>
                    <a:moveTo>
                      <a:pt x="21" y="122"/>
                    </a:moveTo>
                    <a:cubicBezTo>
                      <a:pt x="0" y="122"/>
                      <a:pt x="0" y="122"/>
                      <a:pt x="0" y="122"/>
                    </a:cubicBezTo>
                    <a:moveTo>
                      <a:pt x="21" y="146"/>
                    </a:moveTo>
                    <a:cubicBezTo>
                      <a:pt x="0" y="146"/>
                      <a:pt x="0" y="146"/>
                      <a:pt x="0" y="146"/>
                    </a:cubicBezTo>
                    <a:moveTo>
                      <a:pt x="45" y="171"/>
                    </a:moveTo>
                    <a:cubicBezTo>
                      <a:pt x="45" y="195"/>
                      <a:pt x="45" y="195"/>
                      <a:pt x="45" y="195"/>
                    </a:cubicBezTo>
                    <a:moveTo>
                      <a:pt x="69" y="171"/>
                    </a:moveTo>
                    <a:cubicBezTo>
                      <a:pt x="69" y="195"/>
                      <a:pt x="69" y="195"/>
                      <a:pt x="69" y="195"/>
                    </a:cubicBezTo>
                    <a:moveTo>
                      <a:pt x="94" y="195"/>
                    </a:moveTo>
                    <a:cubicBezTo>
                      <a:pt x="94" y="171"/>
                      <a:pt x="94" y="171"/>
                      <a:pt x="94" y="171"/>
                    </a:cubicBezTo>
                    <a:moveTo>
                      <a:pt x="118" y="171"/>
                    </a:moveTo>
                    <a:cubicBezTo>
                      <a:pt x="118" y="195"/>
                      <a:pt x="118" y="195"/>
                      <a:pt x="118" y="195"/>
                    </a:cubicBezTo>
                    <a:moveTo>
                      <a:pt x="146" y="171"/>
                    </a:moveTo>
                    <a:cubicBezTo>
                      <a:pt x="146" y="195"/>
                      <a:pt x="146" y="195"/>
                      <a:pt x="146" y="195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8AC71DE-126D-4D0C-B34D-6BF41AEFFE6E}"/>
                </a:ext>
              </a:extLst>
            </p:cNvPr>
            <p:cNvGrpSpPr/>
            <p:nvPr/>
          </p:nvGrpSpPr>
          <p:grpSpPr>
            <a:xfrm>
              <a:off x="8442679" y="1409745"/>
              <a:ext cx="404917" cy="236437"/>
              <a:chOff x="11030366" y="2382953"/>
              <a:chExt cx="397040" cy="231838"/>
            </a:xfrm>
          </p:grpSpPr>
          <p:sp>
            <p:nvSpPr>
              <p:cNvPr id="37" name="Freeform 77">
                <a:extLst>
                  <a:ext uri="{FF2B5EF4-FFF2-40B4-BE49-F238E27FC236}">
                    <a16:creationId xmlns:a16="http://schemas.microsoft.com/office/drawing/2014/main" id="{B6882C30-2DC9-4BEF-B35E-F7F929447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0366" y="2382953"/>
                <a:ext cx="397040" cy="231838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8" name="Freeform 78">
                <a:extLst>
                  <a:ext uri="{FF2B5EF4-FFF2-40B4-BE49-F238E27FC236}">
                    <a16:creationId xmlns:a16="http://schemas.microsoft.com/office/drawing/2014/main" id="{9596AA85-DF1D-4C30-9908-EDCE4DB03A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19168" y="2439871"/>
                <a:ext cx="19436" cy="20824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3" name="car" title="Icon of a car">
              <a:extLst>
                <a:ext uri="{FF2B5EF4-FFF2-40B4-BE49-F238E27FC236}">
                  <a16:creationId xmlns:a16="http://schemas.microsoft.com/office/drawing/2014/main" id="{F8BFE405-612E-46DA-ADF9-C376C858EA5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45369" y="1331648"/>
              <a:ext cx="345306" cy="264602"/>
            </a:xfrm>
            <a:custGeom>
              <a:avLst/>
              <a:gdLst>
                <a:gd name="T0" fmla="*/ 349 w 360"/>
                <a:gd name="T1" fmla="*/ 148 h 276"/>
                <a:gd name="T2" fmla="*/ 349 w 360"/>
                <a:gd name="T3" fmla="*/ 252 h 276"/>
                <a:gd name="T4" fmla="*/ 14 w 360"/>
                <a:gd name="T5" fmla="*/ 252 h 276"/>
                <a:gd name="T6" fmla="*/ 14 w 360"/>
                <a:gd name="T7" fmla="*/ 149 h 276"/>
                <a:gd name="T8" fmla="*/ 51 w 360"/>
                <a:gd name="T9" fmla="*/ 43 h 276"/>
                <a:gd name="T10" fmla="*/ 94 w 360"/>
                <a:gd name="T11" fmla="*/ 0 h 276"/>
                <a:gd name="T12" fmla="*/ 268 w 360"/>
                <a:gd name="T13" fmla="*/ 0 h 276"/>
                <a:gd name="T14" fmla="*/ 311 w 360"/>
                <a:gd name="T15" fmla="*/ 43 h 276"/>
                <a:gd name="T16" fmla="*/ 349 w 360"/>
                <a:gd name="T17" fmla="*/ 148 h 276"/>
                <a:gd name="T18" fmla="*/ 77 w 360"/>
                <a:gd name="T19" fmla="*/ 174 h 276"/>
                <a:gd name="T20" fmla="*/ 91 w 360"/>
                <a:gd name="T21" fmla="*/ 160 h 276"/>
                <a:gd name="T22" fmla="*/ 77 w 360"/>
                <a:gd name="T23" fmla="*/ 145 h 276"/>
                <a:gd name="T24" fmla="*/ 63 w 360"/>
                <a:gd name="T25" fmla="*/ 160 h 276"/>
                <a:gd name="T26" fmla="*/ 77 w 360"/>
                <a:gd name="T27" fmla="*/ 174 h 276"/>
                <a:gd name="T28" fmla="*/ 14 w 360"/>
                <a:gd name="T29" fmla="*/ 252 h 276"/>
                <a:gd name="T30" fmla="*/ 14 w 360"/>
                <a:gd name="T31" fmla="*/ 260 h 276"/>
                <a:gd name="T32" fmla="*/ 30 w 360"/>
                <a:gd name="T33" fmla="*/ 276 h 276"/>
                <a:gd name="T34" fmla="*/ 50 w 360"/>
                <a:gd name="T35" fmla="*/ 276 h 276"/>
                <a:gd name="T36" fmla="*/ 67 w 360"/>
                <a:gd name="T37" fmla="*/ 260 h 276"/>
                <a:gd name="T38" fmla="*/ 67 w 360"/>
                <a:gd name="T39" fmla="*/ 252 h 276"/>
                <a:gd name="T40" fmla="*/ 295 w 360"/>
                <a:gd name="T41" fmla="*/ 252 h 276"/>
                <a:gd name="T42" fmla="*/ 295 w 360"/>
                <a:gd name="T43" fmla="*/ 260 h 276"/>
                <a:gd name="T44" fmla="*/ 312 w 360"/>
                <a:gd name="T45" fmla="*/ 276 h 276"/>
                <a:gd name="T46" fmla="*/ 332 w 360"/>
                <a:gd name="T47" fmla="*/ 276 h 276"/>
                <a:gd name="T48" fmla="*/ 349 w 360"/>
                <a:gd name="T49" fmla="*/ 260 h 276"/>
                <a:gd name="T50" fmla="*/ 349 w 360"/>
                <a:gd name="T51" fmla="*/ 252 h 276"/>
                <a:gd name="T52" fmla="*/ 283 w 360"/>
                <a:gd name="T53" fmla="*/ 174 h 276"/>
                <a:gd name="T54" fmla="*/ 297 w 360"/>
                <a:gd name="T55" fmla="*/ 160 h 276"/>
                <a:gd name="T56" fmla="*/ 283 w 360"/>
                <a:gd name="T57" fmla="*/ 145 h 276"/>
                <a:gd name="T58" fmla="*/ 268 w 360"/>
                <a:gd name="T59" fmla="*/ 160 h 276"/>
                <a:gd name="T60" fmla="*/ 283 w 360"/>
                <a:gd name="T61" fmla="*/ 174 h 276"/>
                <a:gd name="T62" fmla="*/ 245 w 360"/>
                <a:gd name="T63" fmla="*/ 252 h 276"/>
                <a:gd name="T64" fmla="*/ 245 w 360"/>
                <a:gd name="T65" fmla="*/ 222 h 276"/>
                <a:gd name="T66" fmla="*/ 229 w 360"/>
                <a:gd name="T67" fmla="*/ 197 h 276"/>
                <a:gd name="T68" fmla="*/ 133 w 360"/>
                <a:gd name="T69" fmla="*/ 197 h 276"/>
                <a:gd name="T70" fmla="*/ 117 w 360"/>
                <a:gd name="T71" fmla="*/ 222 h 276"/>
                <a:gd name="T72" fmla="*/ 117 w 360"/>
                <a:gd name="T73" fmla="*/ 252 h 276"/>
                <a:gd name="T74" fmla="*/ 0 w 360"/>
                <a:gd name="T75" fmla="*/ 75 h 276"/>
                <a:gd name="T76" fmla="*/ 16 w 360"/>
                <a:gd name="T77" fmla="*/ 75 h 276"/>
                <a:gd name="T78" fmla="*/ 32 w 360"/>
                <a:gd name="T79" fmla="*/ 96 h 276"/>
                <a:gd name="T80" fmla="*/ 330 w 360"/>
                <a:gd name="T81" fmla="*/ 96 h 276"/>
                <a:gd name="T82" fmla="*/ 345 w 360"/>
                <a:gd name="T83" fmla="*/ 75 h 276"/>
                <a:gd name="T84" fmla="*/ 360 w 360"/>
                <a:gd name="T85" fmla="*/ 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276">
                  <a:moveTo>
                    <a:pt x="349" y="148"/>
                  </a:moveTo>
                  <a:cubicBezTo>
                    <a:pt x="349" y="252"/>
                    <a:pt x="349" y="252"/>
                    <a:pt x="349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9" y="19"/>
                    <a:pt x="70" y="0"/>
                    <a:pt x="9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2" y="0"/>
                    <a:pt x="304" y="19"/>
                    <a:pt x="311" y="43"/>
                  </a:cubicBezTo>
                  <a:lnTo>
                    <a:pt x="349" y="148"/>
                  </a:lnTo>
                  <a:close/>
                  <a:moveTo>
                    <a:pt x="77" y="174"/>
                  </a:moveTo>
                  <a:cubicBezTo>
                    <a:pt x="85" y="174"/>
                    <a:pt x="91" y="167"/>
                    <a:pt x="91" y="160"/>
                  </a:cubicBezTo>
                  <a:cubicBezTo>
                    <a:pt x="91" y="152"/>
                    <a:pt x="85" y="145"/>
                    <a:pt x="77" y="145"/>
                  </a:cubicBezTo>
                  <a:cubicBezTo>
                    <a:pt x="69" y="145"/>
                    <a:pt x="63" y="152"/>
                    <a:pt x="63" y="160"/>
                  </a:cubicBezTo>
                  <a:cubicBezTo>
                    <a:pt x="63" y="167"/>
                    <a:pt x="69" y="174"/>
                    <a:pt x="77" y="174"/>
                  </a:cubicBezTo>
                  <a:close/>
                  <a:moveTo>
                    <a:pt x="14" y="252"/>
                  </a:moveTo>
                  <a:cubicBezTo>
                    <a:pt x="14" y="260"/>
                    <a:pt x="14" y="260"/>
                    <a:pt x="14" y="260"/>
                  </a:cubicBezTo>
                  <a:cubicBezTo>
                    <a:pt x="14" y="269"/>
                    <a:pt x="21" y="276"/>
                    <a:pt x="3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9" y="276"/>
                    <a:pt x="67" y="269"/>
                    <a:pt x="67" y="260"/>
                  </a:cubicBezTo>
                  <a:cubicBezTo>
                    <a:pt x="67" y="252"/>
                    <a:pt x="67" y="252"/>
                    <a:pt x="67" y="252"/>
                  </a:cubicBezTo>
                  <a:moveTo>
                    <a:pt x="295" y="252"/>
                  </a:moveTo>
                  <a:cubicBezTo>
                    <a:pt x="295" y="260"/>
                    <a:pt x="295" y="260"/>
                    <a:pt x="295" y="260"/>
                  </a:cubicBezTo>
                  <a:cubicBezTo>
                    <a:pt x="295" y="269"/>
                    <a:pt x="303" y="276"/>
                    <a:pt x="312" y="276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41" y="276"/>
                    <a:pt x="349" y="269"/>
                    <a:pt x="349" y="260"/>
                  </a:cubicBezTo>
                  <a:cubicBezTo>
                    <a:pt x="349" y="252"/>
                    <a:pt x="349" y="252"/>
                    <a:pt x="349" y="252"/>
                  </a:cubicBezTo>
                  <a:moveTo>
                    <a:pt x="283" y="174"/>
                  </a:moveTo>
                  <a:cubicBezTo>
                    <a:pt x="290" y="174"/>
                    <a:pt x="297" y="167"/>
                    <a:pt x="297" y="160"/>
                  </a:cubicBezTo>
                  <a:cubicBezTo>
                    <a:pt x="297" y="152"/>
                    <a:pt x="290" y="145"/>
                    <a:pt x="283" y="145"/>
                  </a:cubicBezTo>
                  <a:cubicBezTo>
                    <a:pt x="275" y="145"/>
                    <a:pt x="268" y="152"/>
                    <a:pt x="268" y="160"/>
                  </a:cubicBezTo>
                  <a:cubicBezTo>
                    <a:pt x="268" y="167"/>
                    <a:pt x="275" y="174"/>
                    <a:pt x="283" y="174"/>
                  </a:cubicBezTo>
                  <a:close/>
                  <a:moveTo>
                    <a:pt x="245" y="252"/>
                  </a:moveTo>
                  <a:cubicBezTo>
                    <a:pt x="245" y="222"/>
                    <a:pt x="245" y="222"/>
                    <a:pt x="245" y="222"/>
                  </a:cubicBezTo>
                  <a:cubicBezTo>
                    <a:pt x="229" y="197"/>
                    <a:pt x="229" y="197"/>
                    <a:pt x="229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7" y="252"/>
                    <a:pt x="117" y="252"/>
                    <a:pt x="117" y="252"/>
                  </a:cubicBezTo>
                  <a:moveTo>
                    <a:pt x="0" y="75"/>
                  </a:moveTo>
                  <a:cubicBezTo>
                    <a:pt x="16" y="75"/>
                    <a:pt x="16" y="75"/>
                    <a:pt x="16" y="75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60" y="75"/>
                    <a:pt x="360" y="75"/>
                    <a:pt x="360" y="75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4B724BE-73B2-48D1-BEDD-9CCE6886FDB9}"/>
                </a:ext>
              </a:extLst>
            </p:cNvPr>
            <p:cNvGrpSpPr/>
            <p:nvPr/>
          </p:nvGrpSpPr>
          <p:grpSpPr>
            <a:xfrm>
              <a:off x="5630044" y="1291307"/>
              <a:ext cx="510527" cy="321077"/>
              <a:chOff x="5955969" y="1176009"/>
              <a:chExt cx="285776" cy="179728"/>
            </a:xfrm>
            <a:noFill/>
          </p:grpSpPr>
          <p:sp>
            <p:nvSpPr>
              <p:cNvPr id="34" name="mobility">
                <a:extLst>
                  <a:ext uri="{FF2B5EF4-FFF2-40B4-BE49-F238E27FC236}">
                    <a16:creationId xmlns:a16="http://schemas.microsoft.com/office/drawing/2014/main" id="{FD5EBF46-C54F-4E91-B394-CB4DC186F16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66453" y="1176009"/>
                <a:ext cx="175292" cy="179728"/>
              </a:xfrm>
              <a:custGeom>
                <a:avLst/>
                <a:gdLst>
                  <a:gd name="T0" fmla="*/ 152 w 237"/>
                  <a:gd name="T1" fmla="*/ 141 h 243"/>
                  <a:gd name="T2" fmla="*/ 0 w 237"/>
                  <a:gd name="T3" fmla="*/ 141 h 243"/>
                  <a:gd name="T4" fmla="*/ 0 w 237"/>
                  <a:gd name="T5" fmla="*/ 0 h 243"/>
                  <a:gd name="T6" fmla="*/ 188 w 237"/>
                  <a:gd name="T7" fmla="*/ 0 h 243"/>
                  <a:gd name="T8" fmla="*/ 188 w 237"/>
                  <a:gd name="T9" fmla="*/ 102 h 243"/>
                  <a:gd name="T10" fmla="*/ 90 w 237"/>
                  <a:gd name="T11" fmla="*/ 116 h 243"/>
                  <a:gd name="T12" fmla="*/ 102 w 237"/>
                  <a:gd name="T13" fmla="*/ 116 h 243"/>
                  <a:gd name="T14" fmla="*/ 152 w 237"/>
                  <a:gd name="T15" fmla="*/ 120 h 243"/>
                  <a:gd name="T16" fmla="*/ 237 w 237"/>
                  <a:gd name="T17" fmla="*/ 120 h 243"/>
                  <a:gd name="T18" fmla="*/ 152 w 237"/>
                  <a:gd name="T19" fmla="*/ 205 h 243"/>
                  <a:gd name="T20" fmla="*/ 237 w 237"/>
                  <a:gd name="T21" fmla="*/ 205 h 243"/>
                  <a:gd name="T22" fmla="*/ 189 w 237"/>
                  <a:gd name="T23" fmla="*/ 225 h 243"/>
                  <a:gd name="T24" fmla="*/ 200 w 237"/>
                  <a:gd name="T25" fmla="*/ 225 h 243"/>
                  <a:gd name="T26" fmla="*/ 237 w 237"/>
                  <a:gd name="T27" fmla="*/ 170 h 243"/>
                  <a:gd name="T28" fmla="*/ 237 w 237"/>
                  <a:gd name="T29" fmla="*/ 102 h 243"/>
                  <a:gd name="T30" fmla="*/ 152 w 237"/>
                  <a:gd name="T31" fmla="*/ 102 h 243"/>
                  <a:gd name="T32" fmla="*/ 152 w 237"/>
                  <a:gd name="T33" fmla="*/ 243 h 243"/>
                  <a:gd name="T34" fmla="*/ 237 w 237"/>
                  <a:gd name="T35" fmla="*/ 243 h 243"/>
                  <a:gd name="T36" fmla="*/ 237 w 237"/>
                  <a:gd name="T37" fmla="*/ 17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43">
                    <a:moveTo>
                      <a:pt x="152" y="141"/>
                    </a:moveTo>
                    <a:lnTo>
                      <a:pt x="0" y="141"/>
                    </a:lnTo>
                    <a:lnTo>
                      <a:pt x="0" y="0"/>
                    </a:lnTo>
                    <a:lnTo>
                      <a:pt x="188" y="0"/>
                    </a:lnTo>
                    <a:lnTo>
                      <a:pt x="188" y="102"/>
                    </a:lnTo>
                    <a:moveTo>
                      <a:pt x="90" y="116"/>
                    </a:moveTo>
                    <a:lnTo>
                      <a:pt x="102" y="116"/>
                    </a:lnTo>
                    <a:moveTo>
                      <a:pt x="152" y="120"/>
                    </a:moveTo>
                    <a:lnTo>
                      <a:pt x="237" y="120"/>
                    </a:lnTo>
                    <a:moveTo>
                      <a:pt x="152" y="205"/>
                    </a:moveTo>
                    <a:lnTo>
                      <a:pt x="237" y="205"/>
                    </a:lnTo>
                    <a:moveTo>
                      <a:pt x="189" y="225"/>
                    </a:moveTo>
                    <a:lnTo>
                      <a:pt x="200" y="225"/>
                    </a:lnTo>
                    <a:moveTo>
                      <a:pt x="237" y="170"/>
                    </a:moveTo>
                    <a:lnTo>
                      <a:pt x="237" y="102"/>
                    </a:lnTo>
                    <a:lnTo>
                      <a:pt x="152" y="102"/>
                    </a:lnTo>
                    <a:lnTo>
                      <a:pt x="152" y="243"/>
                    </a:lnTo>
                    <a:lnTo>
                      <a:pt x="237" y="243"/>
                    </a:lnTo>
                    <a:lnTo>
                      <a:pt x="237" y="170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E5C951E-C5AF-461C-9992-A81F4DD7B669}"/>
                  </a:ext>
                </a:extLst>
              </p:cNvPr>
              <p:cNvSpPr/>
              <p:nvPr/>
            </p:nvSpPr>
            <p:spPr bwMode="auto">
              <a:xfrm>
                <a:off x="6039077" y="1238860"/>
                <a:ext cx="74330" cy="68334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 err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6" name="laptop">
                <a:extLst>
                  <a:ext uri="{FF2B5EF4-FFF2-40B4-BE49-F238E27FC236}">
                    <a16:creationId xmlns:a16="http://schemas.microsoft.com/office/drawing/2014/main" id="{883D2617-FF42-4B05-8DD7-5B6BEA949E4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955969" y="1241246"/>
                <a:ext cx="190085" cy="113163"/>
              </a:xfrm>
              <a:custGeom>
                <a:avLst/>
                <a:gdLst>
                  <a:gd name="T0" fmla="*/ 212 w 257"/>
                  <a:gd name="T1" fmla="*/ 107 h 153"/>
                  <a:gd name="T2" fmla="*/ 43 w 257"/>
                  <a:gd name="T3" fmla="*/ 107 h 153"/>
                  <a:gd name="T4" fmla="*/ 43 w 257"/>
                  <a:gd name="T5" fmla="*/ 0 h 153"/>
                  <a:gd name="T6" fmla="*/ 212 w 257"/>
                  <a:gd name="T7" fmla="*/ 0 h 153"/>
                  <a:gd name="T8" fmla="*/ 212 w 257"/>
                  <a:gd name="T9" fmla="*/ 107 h 153"/>
                  <a:gd name="T10" fmla="*/ 43 w 257"/>
                  <a:gd name="T11" fmla="*/ 107 h 153"/>
                  <a:gd name="T12" fmla="*/ 0 w 257"/>
                  <a:gd name="T13" fmla="*/ 153 h 153"/>
                  <a:gd name="T14" fmla="*/ 257 w 257"/>
                  <a:gd name="T15" fmla="*/ 153 h 153"/>
                  <a:gd name="T16" fmla="*/ 212 w 257"/>
                  <a:gd name="T17" fmla="*/ 10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153">
                    <a:moveTo>
                      <a:pt x="212" y="107"/>
                    </a:moveTo>
                    <a:lnTo>
                      <a:pt x="43" y="107"/>
                    </a:lnTo>
                    <a:lnTo>
                      <a:pt x="43" y="0"/>
                    </a:lnTo>
                    <a:lnTo>
                      <a:pt x="212" y="0"/>
                    </a:lnTo>
                    <a:lnTo>
                      <a:pt x="212" y="107"/>
                    </a:lnTo>
                    <a:moveTo>
                      <a:pt x="43" y="107"/>
                    </a:moveTo>
                    <a:lnTo>
                      <a:pt x="0" y="153"/>
                    </a:lnTo>
                    <a:lnTo>
                      <a:pt x="257" y="153"/>
                    </a:lnTo>
                    <a:lnTo>
                      <a:pt x="212" y="107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02D58C5-7607-4707-A333-877CE789FBE1}"/>
                </a:ext>
              </a:extLst>
            </p:cNvPr>
            <p:cNvGrpSpPr/>
            <p:nvPr/>
          </p:nvGrpSpPr>
          <p:grpSpPr>
            <a:xfrm>
              <a:off x="9136007" y="1277412"/>
              <a:ext cx="142057" cy="404276"/>
              <a:chOff x="4990745" y="2685821"/>
              <a:chExt cx="144221" cy="410434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C1CD97AB-3A70-4086-9186-B35D5DFE08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398" y="2802730"/>
                <a:ext cx="122914" cy="293525"/>
              </a:xfrm>
              <a:custGeom>
                <a:avLst/>
                <a:gdLst>
                  <a:gd name="T0" fmla="*/ 470 w 540"/>
                  <a:gd name="T1" fmla="*/ 84 h 1296"/>
                  <a:gd name="T2" fmla="*/ 266 w 540"/>
                  <a:gd name="T3" fmla="*/ 154 h 1296"/>
                  <a:gd name="T4" fmla="*/ 62 w 540"/>
                  <a:gd name="T5" fmla="*/ 84 h 1296"/>
                  <a:gd name="T6" fmla="*/ 266 w 540"/>
                  <a:gd name="T7" fmla="*/ 14 h 1296"/>
                  <a:gd name="T8" fmla="*/ 470 w 540"/>
                  <a:gd name="T9" fmla="*/ 84 h 1296"/>
                  <a:gd name="T10" fmla="*/ 266 w 540"/>
                  <a:gd name="T11" fmla="*/ 0 h 1296"/>
                  <a:gd name="T12" fmla="*/ 36 w 540"/>
                  <a:gd name="T13" fmla="*/ 82 h 1296"/>
                  <a:gd name="T14" fmla="*/ 266 w 540"/>
                  <a:gd name="T15" fmla="*/ 164 h 1296"/>
                  <a:gd name="T16" fmla="*/ 496 w 540"/>
                  <a:gd name="T17" fmla="*/ 82 h 1296"/>
                  <a:gd name="T18" fmla="*/ 266 w 540"/>
                  <a:gd name="T19" fmla="*/ 0 h 1296"/>
                  <a:gd name="T20" fmla="*/ 36 w 540"/>
                  <a:gd name="T21" fmla="*/ 80 h 1296"/>
                  <a:gd name="T22" fmla="*/ 36 w 540"/>
                  <a:gd name="T23" fmla="*/ 708 h 1296"/>
                  <a:gd name="T24" fmla="*/ 0 w 540"/>
                  <a:gd name="T25" fmla="*/ 1170 h 1296"/>
                  <a:gd name="T26" fmla="*/ 270 w 540"/>
                  <a:gd name="T27" fmla="*/ 1296 h 1296"/>
                  <a:gd name="T28" fmla="*/ 540 w 540"/>
                  <a:gd name="T29" fmla="*/ 1170 h 1296"/>
                  <a:gd name="T30" fmla="*/ 504 w 540"/>
                  <a:gd name="T31" fmla="*/ 652 h 1296"/>
                  <a:gd name="T32" fmla="*/ 496 w 540"/>
                  <a:gd name="T33" fmla="*/ 80 h 1296"/>
                  <a:gd name="T34" fmla="*/ 10 w 540"/>
                  <a:gd name="T35" fmla="*/ 1040 h 1296"/>
                  <a:gd name="T36" fmla="*/ 267 w 540"/>
                  <a:gd name="T37" fmla="*/ 1164 h 1296"/>
                  <a:gd name="T38" fmla="*/ 524 w 540"/>
                  <a:gd name="T39" fmla="*/ 1040 h 1296"/>
                  <a:gd name="T40" fmla="*/ 38 w 540"/>
                  <a:gd name="T41" fmla="*/ 164 h 1296"/>
                  <a:gd name="T42" fmla="*/ 267 w 540"/>
                  <a:gd name="T43" fmla="*/ 250 h 1296"/>
                  <a:gd name="T44" fmla="*/ 496 w 540"/>
                  <a:gd name="T45" fmla="*/ 16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0" h="1296">
                    <a:moveTo>
                      <a:pt x="470" y="84"/>
                    </a:moveTo>
                    <a:cubicBezTo>
                      <a:pt x="470" y="123"/>
                      <a:pt x="379" y="154"/>
                      <a:pt x="266" y="154"/>
                    </a:cubicBezTo>
                    <a:cubicBezTo>
                      <a:pt x="153" y="154"/>
                      <a:pt x="62" y="123"/>
                      <a:pt x="62" y="84"/>
                    </a:cubicBezTo>
                    <a:cubicBezTo>
                      <a:pt x="62" y="45"/>
                      <a:pt x="153" y="14"/>
                      <a:pt x="266" y="14"/>
                    </a:cubicBezTo>
                    <a:cubicBezTo>
                      <a:pt x="379" y="14"/>
                      <a:pt x="470" y="45"/>
                      <a:pt x="470" y="84"/>
                    </a:cubicBezTo>
                    <a:close/>
                    <a:moveTo>
                      <a:pt x="266" y="0"/>
                    </a:moveTo>
                    <a:cubicBezTo>
                      <a:pt x="139" y="0"/>
                      <a:pt x="36" y="37"/>
                      <a:pt x="36" y="82"/>
                    </a:cubicBezTo>
                    <a:cubicBezTo>
                      <a:pt x="36" y="127"/>
                      <a:pt x="139" y="164"/>
                      <a:pt x="266" y="164"/>
                    </a:cubicBezTo>
                    <a:cubicBezTo>
                      <a:pt x="393" y="164"/>
                      <a:pt x="496" y="127"/>
                      <a:pt x="496" y="82"/>
                    </a:cubicBezTo>
                    <a:cubicBezTo>
                      <a:pt x="496" y="37"/>
                      <a:pt x="393" y="0"/>
                      <a:pt x="266" y="0"/>
                    </a:cubicBezTo>
                    <a:close/>
                    <a:moveTo>
                      <a:pt x="36" y="80"/>
                    </a:moveTo>
                    <a:cubicBezTo>
                      <a:pt x="36" y="80"/>
                      <a:pt x="40" y="640"/>
                      <a:pt x="36" y="708"/>
                    </a:cubicBezTo>
                    <a:cubicBezTo>
                      <a:pt x="32" y="776"/>
                      <a:pt x="0" y="1170"/>
                      <a:pt x="0" y="1170"/>
                    </a:cubicBezTo>
                    <a:cubicBezTo>
                      <a:pt x="0" y="1240"/>
                      <a:pt x="121" y="1296"/>
                      <a:pt x="270" y="1296"/>
                    </a:cubicBezTo>
                    <a:cubicBezTo>
                      <a:pt x="419" y="1296"/>
                      <a:pt x="540" y="1240"/>
                      <a:pt x="540" y="1170"/>
                    </a:cubicBezTo>
                    <a:cubicBezTo>
                      <a:pt x="540" y="1170"/>
                      <a:pt x="504" y="748"/>
                      <a:pt x="504" y="652"/>
                    </a:cubicBezTo>
                    <a:cubicBezTo>
                      <a:pt x="504" y="556"/>
                      <a:pt x="496" y="80"/>
                      <a:pt x="496" y="80"/>
                    </a:cubicBezTo>
                    <a:moveTo>
                      <a:pt x="10" y="1040"/>
                    </a:moveTo>
                    <a:cubicBezTo>
                      <a:pt x="10" y="1108"/>
                      <a:pt x="125" y="1164"/>
                      <a:pt x="267" y="1164"/>
                    </a:cubicBezTo>
                    <a:cubicBezTo>
                      <a:pt x="409" y="1164"/>
                      <a:pt x="524" y="1108"/>
                      <a:pt x="524" y="1040"/>
                    </a:cubicBezTo>
                    <a:moveTo>
                      <a:pt x="38" y="164"/>
                    </a:moveTo>
                    <a:cubicBezTo>
                      <a:pt x="38" y="211"/>
                      <a:pt x="141" y="250"/>
                      <a:pt x="267" y="250"/>
                    </a:cubicBezTo>
                    <a:cubicBezTo>
                      <a:pt x="393" y="250"/>
                      <a:pt x="496" y="211"/>
                      <a:pt x="496" y="164"/>
                    </a:cubicBezTo>
                  </a:path>
                </a:pathLst>
              </a:custGeom>
              <a:noFill/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4658" tIns="99726" rIns="124658" bIns="997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63557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6D30E29-996F-498F-AAC5-241965358333}"/>
                  </a:ext>
                </a:extLst>
              </p:cNvPr>
              <p:cNvGrpSpPr/>
              <p:nvPr/>
            </p:nvGrpSpPr>
            <p:grpSpPr>
              <a:xfrm rot="16200000">
                <a:off x="5024487" y="2652079"/>
                <a:ext cx="76737" cy="144221"/>
                <a:chOff x="2866921" y="3947319"/>
                <a:chExt cx="103684" cy="194866"/>
              </a:xfrm>
            </p:grpSpPr>
            <p:sp>
              <p:nvSpPr>
                <p:cNvPr id="32" name="Oval 5">
                  <a:extLst>
                    <a:ext uri="{FF2B5EF4-FFF2-40B4-BE49-F238E27FC236}">
                      <a16:creationId xmlns:a16="http://schemas.microsoft.com/office/drawing/2014/main" id="{B7F66D21-41FA-49BB-9433-68789D826380}"/>
                    </a:ext>
                  </a:extLst>
                </p:cNvPr>
                <p:cNvSpPr/>
                <p:nvPr/>
              </p:nvSpPr>
              <p:spPr bwMode="auto">
                <a:xfrm>
                  <a:off x="2904207" y="3947319"/>
                  <a:ext cx="66398" cy="194866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5">
                  <a:extLst>
                    <a:ext uri="{FF2B5EF4-FFF2-40B4-BE49-F238E27FC236}">
                      <a16:creationId xmlns:a16="http://schemas.microsoft.com/office/drawing/2014/main" id="{828FBCEE-FB80-43AB-A045-1B5224FD1582}"/>
                    </a:ext>
                  </a:extLst>
                </p:cNvPr>
                <p:cNvSpPr/>
                <p:nvPr/>
              </p:nvSpPr>
              <p:spPr bwMode="auto">
                <a:xfrm>
                  <a:off x="2866921" y="3977662"/>
                  <a:ext cx="45720" cy="134180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" name="Group 4">
              <a:extLst>
                <a:ext uri="{FF2B5EF4-FFF2-40B4-BE49-F238E27FC236}">
                  <a16:creationId xmlns:a16="http://schemas.microsoft.com/office/drawing/2014/main" id="{4E4C5ADE-E3A5-47E5-8422-7C201516E8A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45602" y="1371963"/>
              <a:ext cx="408667" cy="251486"/>
              <a:chOff x="5597" y="3096"/>
              <a:chExt cx="546" cy="336"/>
            </a:xfrm>
          </p:grpSpPr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id="{CFCCC0F7-0446-4E74-AF8F-8B42D350D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11C88480-8B1A-4614-8243-6534F2379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337"/>
                <a:ext cx="80" cy="95"/>
              </a:xfrm>
              <a:custGeom>
                <a:avLst/>
                <a:gdLst>
                  <a:gd name="T0" fmla="*/ 80 w 80"/>
                  <a:gd name="T1" fmla="*/ 0 h 95"/>
                  <a:gd name="T2" fmla="*/ 80 w 80"/>
                  <a:gd name="T3" fmla="*/ 26 h 95"/>
                  <a:gd name="T4" fmla="*/ 0 w 80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5">
                    <a:moveTo>
                      <a:pt x="80" y="0"/>
                    </a:moveTo>
                    <a:lnTo>
                      <a:pt x="80" y="26"/>
                    </a:lnTo>
                    <a:lnTo>
                      <a:pt x="0" y="95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783F9411-A0D2-4C80-9FED-BBEF1A16A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09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80 w 80"/>
                  <a:gd name="T3" fmla="*/ 74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80" y="74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" name="Line 8">
                <a:extLst>
                  <a:ext uri="{FF2B5EF4-FFF2-40B4-BE49-F238E27FC236}">
                    <a16:creationId xmlns:a16="http://schemas.microsoft.com/office/drawing/2014/main" id="{7CA9C458-B4C7-4B31-AD7C-C3A56A60A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" name="Line 9">
                <a:extLst>
                  <a:ext uri="{FF2B5EF4-FFF2-40B4-BE49-F238E27FC236}">
                    <a16:creationId xmlns:a16="http://schemas.microsoft.com/office/drawing/2014/main" id="{96172630-12D6-4719-82D1-AC4A78880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3" name="Rectangle 10">
                <a:extLst>
                  <a:ext uri="{FF2B5EF4-FFF2-40B4-BE49-F238E27FC236}">
                    <a16:creationId xmlns:a16="http://schemas.microsoft.com/office/drawing/2014/main" id="{FB3FBBAC-3BEB-420E-9CAD-4B7C35D61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4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7A7E0FBA-68D1-4CAA-90B3-45FB8935B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33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0 w 80"/>
                  <a:gd name="T3" fmla="*/ 27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0" y="27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" name="Freeform 12">
                <a:extLst>
                  <a:ext uri="{FF2B5EF4-FFF2-40B4-BE49-F238E27FC236}">
                    <a16:creationId xmlns:a16="http://schemas.microsoft.com/office/drawing/2014/main" id="{1BB55D36-1726-4F8E-AA2C-6842C0183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096"/>
                <a:ext cx="80" cy="94"/>
              </a:xfrm>
              <a:custGeom>
                <a:avLst/>
                <a:gdLst>
                  <a:gd name="T0" fmla="*/ 80 w 80"/>
                  <a:gd name="T1" fmla="*/ 0 h 94"/>
                  <a:gd name="T2" fmla="*/ 0 w 80"/>
                  <a:gd name="T3" fmla="*/ 74 h 94"/>
                  <a:gd name="T4" fmla="*/ 0 w 80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4">
                    <a:moveTo>
                      <a:pt x="80" y="0"/>
                    </a:moveTo>
                    <a:lnTo>
                      <a:pt x="0" y="74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6" name="Line 13">
                <a:extLst>
                  <a:ext uri="{FF2B5EF4-FFF2-40B4-BE49-F238E27FC236}">
                    <a16:creationId xmlns:a16="http://schemas.microsoft.com/office/drawing/2014/main" id="{CAC26D2E-73C3-4DC1-AEF9-703159AC5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7" name="Line 14">
                <a:extLst>
                  <a:ext uri="{FF2B5EF4-FFF2-40B4-BE49-F238E27FC236}">
                    <a16:creationId xmlns:a16="http://schemas.microsoft.com/office/drawing/2014/main" id="{1BAA44C7-DA96-403D-99D6-51D673E37E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Freeform 15">
                <a:extLst>
                  <a:ext uri="{FF2B5EF4-FFF2-40B4-BE49-F238E27FC236}">
                    <a16:creationId xmlns:a16="http://schemas.microsoft.com/office/drawing/2014/main" id="{03BDF29B-435F-4CB5-88AC-15CA119D55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07"/>
                <a:ext cx="146" cy="47"/>
              </a:xfrm>
              <a:custGeom>
                <a:avLst/>
                <a:gdLst>
                  <a:gd name="T0" fmla="*/ 0 w 196"/>
                  <a:gd name="T1" fmla="*/ 0 h 63"/>
                  <a:gd name="T2" fmla="*/ 0 w 196"/>
                  <a:gd name="T3" fmla="*/ 63 h 63"/>
                  <a:gd name="T4" fmla="*/ 118 w 196"/>
                  <a:gd name="T5" fmla="*/ 0 h 63"/>
                  <a:gd name="T6" fmla="*/ 118 w 196"/>
                  <a:gd name="T7" fmla="*/ 63 h 63"/>
                  <a:gd name="T8" fmla="*/ 79 w 196"/>
                  <a:gd name="T9" fmla="*/ 42 h 63"/>
                  <a:gd name="T10" fmla="*/ 79 w 196"/>
                  <a:gd name="T11" fmla="*/ 20 h 63"/>
                  <a:gd name="T12" fmla="*/ 59 w 196"/>
                  <a:gd name="T13" fmla="*/ 0 h 63"/>
                  <a:gd name="T14" fmla="*/ 59 w 196"/>
                  <a:gd name="T15" fmla="*/ 0 h 63"/>
                  <a:gd name="T16" fmla="*/ 38 w 196"/>
                  <a:gd name="T17" fmla="*/ 20 h 63"/>
                  <a:gd name="T18" fmla="*/ 38 w 196"/>
                  <a:gd name="T19" fmla="*/ 42 h 63"/>
                  <a:gd name="T20" fmla="*/ 59 w 196"/>
                  <a:gd name="T21" fmla="*/ 63 h 63"/>
                  <a:gd name="T22" fmla="*/ 59 w 196"/>
                  <a:gd name="T23" fmla="*/ 63 h 63"/>
                  <a:gd name="T24" fmla="*/ 79 w 196"/>
                  <a:gd name="T25" fmla="*/ 42 h 63"/>
                  <a:gd name="T26" fmla="*/ 196 w 196"/>
                  <a:gd name="T27" fmla="*/ 42 h 63"/>
                  <a:gd name="T28" fmla="*/ 196 w 196"/>
                  <a:gd name="T29" fmla="*/ 20 h 63"/>
                  <a:gd name="T30" fmla="*/ 175 w 196"/>
                  <a:gd name="T31" fmla="*/ 0 h 63"/>
                  <a:gd name="T32" fmla="*/ 175 w 196"/>
                  <a:gd name="T33" fmla="*/ 0 h 63"/>
                  <a:gd name="T34" fmla="*/ 156 w 196"/>
                  <a:gd name="T35" fmla="*/ 20 h 63"/>
                  <a:gd name="T36" fmla="*/ 156 w 196"/>
                  <a:gd name="T37" fmla="*/ 42 h 63"/>
                  <a:gd name="T38" fmla="*/ 175 w 196"/>
                  <a:gd name="T39" fmla="*/ 63 h 63"/>
                  <a:gd name="T40" fmla="*/ 175 w 196"/>
                  <a:gd name="T41" fmla="*/ 63 h 63"/>
                  <a:gd name="T42" fmla="*/ 196 w 196"/>
                  <a:gd name="T43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3">
                    <a:moveTo>
                      <a:pt x="0" y="0"/>
                    </a:moveTo>
                    <a:cubicBezTo>
                      <a:pt x="0" y="63"/>
                      <a:pt x="0" y="63"/>
                      <a:pt x="0" y="63"/>
                    </a:cubicBezTo>
                    <a:moveTo>
                      <a:pt x="118" y="0"/>
                    </a:moveTo>
                    <a:cubicBezTo>
                      <a:pt x="118" y="63"/>
                      <a:pt x="118" y="63"/>
                      <a:pt x="118" y="63"/>
                    </a:cubicBezTo>
                    <a:moveTo>
                      <a:pt x="79" y="42"/>
                    </a:moveTo>
                    <a:cubicBezTo>
                      <a:pt x="79" y="20"/>
                      <a:pt x="79" y="20"/>
                      <a:pt x="79" y="20"/>
                    </a:cubicBezTo>
                    <a:cubicBezTo>
                      <a:pt x="79" y="9"/>
                      <a:pt x="70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0"/>
                      <a:pt x="38" y="9"/>
                      <a:pt x="38" y="20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54"/>
                      <a:pt x="47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70" y="63"/>
                      <a:pt x="79" y="54"/>
                      <a:pt x="79" y="42"/>
                    </a:cubicBezTo>
                    <a:close/>
                    <a:moveTo>
                      <a:pt x="196" y="42"/>
                    </a:moveTo>
                    <a:cubicBezTo>
                      <a:pt x="196" y="20"/>
                      <a:pt x="196" y="20"/>
                      <a:pt x="196" y="20"/>
                    </a:cubicBezTo>
                    <a:cubicBezTo>
                      <a:pt x="196" y="9"/>
                      <a:pt x="187" y="0"/>
                      <a:pt x="175" y="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65" y="0"/>
                      <a:pt x="156" y="9"/>
                      <a:pt x="156" y="20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156" y="54"/>
                      <a:pt x="165" y="63"/>
                      <a:pt x="175" y="63"/>
                    </a:cubicBezTo>
                    <a:cubicBezTo>
                      <a:pt x="175" y="63"/>
                      <a:pt x="175" y="63"/>
                      <a:pt x="175" y="63"/>
                    </a:cubicBezTo>
                    <a:cubicBezTo>
                      <a:pt x="187" y="63"/>
                      <a:pt x="196" y="54"/>
                      <a:pt x="196" y="4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9" name="Freeform 16">
                <a:extLst>
                  <a:ext uri="{FF2B5EF4-FFF2-40B4-BE49-F238E27FC236}">
                    <a16:creationId xmlns:a16="http://schemas.microsoft.com/office/drawing/2014/main" id="{6091805A-E55B-47C9-B7D0-61FE285AD5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78"/>
                <a:ext cx="146" cy="48"/>
              </a:xfrm>
              <a:custGeom>
                <a:avLst/>
                <a:gdLst>
                  <a:gd name="T0" fmla="*/ 196 w 196"/>
                  <a:gd name="T1" fmla="*/ 64 h 64"/>
                  <a:gd name="T2" fmla="*/ 196 w 196"/>
                  <a:gd name="T3" fmla="*/ 0 h 64"/>
                  <a:gd name="T4" fmla="*/ 79 w 196"/>
                  <a:gd name="T5" fmla="*/ 64 h 64"/>
                  <a:gd name="T6" fmla="*/ 79 w 196"/>
                  <a:gd name="T7" fmla="*/ 0 h 64"/>
                  <a:gd name="T8" fmla="*/ 118 w 196"/>
                  <a:gd name="T9" fmla="*/ 43 h 64"/>
                  <a:gd name="T10" fmla="*/ 138 w 196"/>
                  <a:gd name="T11" fmla="*/ 64 h 64"/>
                  <a:gd name="T12" fmla="*/ 138 w 196"/>
                  <a:gd name="T13" fmla="*/ 64 h 64"/>
                  <a:gd name="T14" fmla="*/ 158 w 196"/>
                  <a:gd name="T15" fmla="*/ 43 h 64"/>
                  <a:gd name="T16" fmla="*/ 158 w 196"/>
                  <a:gd name="T17" fmla="*/ 21 h 64"/>
                  <a:gd name="T18" fmla="*/ 138 w 196"/>
                  <a:gd name="T19" fmla="*/ 0 h 64"/>
                  <a:gd name="T20" fmla="*/ 138 w 196"/>
                  <a:gd name="T21" fmla="*/ 0 h 64"/>
                  <a:gd name="T22" fmla="*/ 118 w 196"/>
                  <a:gd name="T23" fmla="*/ 21 h 64"/>
                  <a:gd name="T24" fmla="*/ 118 w 196"/>
                  <a:gd name="T25" fmla="*/ 43 h 64"/>
                  <a:gd name="T26" fmla="*/ 0 w 196"/>
                  <a:gd name="T27" fmla="*/ 43 h 64"/>
                  <a:gd name="T28" fmla="*/ 20 w 196"/>
                  <a:gd name="T29" fmla="*/ 64 h 64"/>
                  <a:gd name="T30" fmla="*/ 20 w 196"/>
                  <a:gd name="T31" fmla="*/ 64 h 64"/>
                  <a:gd name="T32" fmla="*/ 41 w 196"/>
                  <a:gd name="T33" fmla="*/ 43 h 64"/>
                  <a:gd name="T34" fmla="*/ 41 w 196"/>
                  <a:gd name="T35" fmla="*/ 21 h 64"/>
                  <a:gd name="T36" fmla="*/ 20 w 196"/>
                  <a:gd name="T37" fmla="*/ 0 h 64"/>
                  <a:gd name="T38" fmla="*/ 20 w 196"/>
                  <a:gd name="T39" fmla="*/ 0 h 64"/>
                  <a:gd name="T40" fmla="*/ 0 w 196"/>
                  <a:gd name="T41" fmla="*/ 21 h 64"/>
                  <a:gd name="T42" fmla="*/ 0 w 196"/>
                  <a:gd name="T43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4">
                    <a:moveTo>
                      <a:pt x="196" y="64"/>
                    </a:moveTo>
                    <a:cubicBezTo>
                      <a:pt x="196" y="64"/>
                      <a:pt x="196" y="64"/>
                      <a:pt x="196" y="0"/>
                    </a:cubicBezTo>
                    <a:moveTo>
                      <a:pt x="79" y="64"/>
                    </a:moveTo>
                    <a:cubicBezTo>
                      <a:pt x="79" y="64"/>
                      <a:pt x="79" y="64"/>
                      <a:pt x="79" y="0"/>
                    </a:cubicBezTo>
                    <a:moveTo>
                      <a:pt x="118" y="43"/>
                    </a:moveTo>
                    <a:cubicBezTo>
                      <a:pt x="118" y="54"/>
                      <a:pt x="127" y="64"/>
                      <a:pt x="138" y="64"/>
                    </a:cubicBezTo>
                    <a:cubicBezTo>
                      <a:pt x="138" y="64"/>
                      <a:pt x="138" y="64"/>
                      <a:pt x="138" y="64"/>
                    </a:cubicBezTo>
                    <a:cubicBezTo>
                      <a:pt x="149" y="64"/>
                      <a:pt x="158" y="54"/>
                      <a:pt x="158" y="43"/>
                    </a:cubicBezTo>
                    <a:cubicBezTo>
                      <a:pt x="158" y="43"/>
                      <a:pt x="158" y="43"/>
                      <a:pt x="158" y="21"/>
                    </a:cubicBezTo>
                    <a:cubicBezTo>
                      <a:pt x="158" y="9"/>
                      <a:pt x="149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27" y="0"/>
                      <a:pt x="118" y="9"/>
                      <a:pt x="118" y="21"/>
                    </a:cubicBezTo>
                    <a:cubicBezTo>
                      <a:pt x="118" y="21"/>
                      <a:pt x="118" y="21"/>
                      <a:pt x="118" y="43"/>
                    </a:cubicBezTo>
                    <a:close/>
                    <a:moveTo>
                      <a:pt x="0" y="43"/>
                    </a:moveTo>
                    <a:cubicBezTo>
                      <a:pt x="0" y="54"/>
                      <a:pt x="1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32" y="64"/>
                      <a:pt x="41" y="54"/>
                      <a:pt x="41" y="43"/>
                    </a:cubicBezTo>
                    <a:cubicBezTo>
                      <a:pt x="41" y="43"/>
                      <a:pt x="41" y="43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"/>
                      <a:pt x="0" y="21"/>
                      <a:pt x="0" y="4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7" name="eye_2">
              <a:extLst>
                <a:ext uri="{FF2B5EF4-FFF2-40B4-BE49-F238E27FC236}">
                  <a16:creationId xmlns:a16="http://schemas.microsoft.com/office/drawing/2014/main" id="{90BF72C5-C235-4172-AA34-69A26F1C829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08908" y="1413187"/>
              <a:ext cx="348284" cy="193245"/>
            </a:xfrm>
            <a:custGeom>
              <a:avLst/>
              <a:gdLst>
                <a:gd name="T0" fmla="*/ 5 w 346"/>
                <a:gd name="T1" fmla="*/ 103 h 191"/>
                <a:gd name="T2" fmla="*/ 0 w 346"/>
                <a:gd name="T3" fmla="*/ 96 h 191"/>
                <a:gd name="T4" fmla="*/ 3 w 346"/>
                <a:gd name="T5" fmla="*/ 92 h 191"/>
                <a:gd name="T6" fmla="*/ 5 w 346"/>
                <a:gd name="T7" fmla="*/ 103 h 191"/>
                <a:gd name="T8" fmla="*/ 173 w 346"/>
                <a:gd name="T9" fmla="*/ 191 h 191"/>
                <a:gd name="T10" fmla="*/ 346 w 346"/>
                <a:gd name="T11" fmla="*/ 96 h 191"/>
                <a:gd name="T12" fmla="*/ 173 w 346"/>
                <a:gd name="T13" fmla="*/ 0 h 191"/>
                <a:gd name="T14" fmla="*/ 3 w 346"/>
                <a:gd name="T15" fmla="*/ 92 h 191"/>
                <a:gd name="T16" fmla="*/ 175 w 346"/>
                <a:gd name="T17" fmla="*/ 14 h 191"/>
                <a:gd name="T18" fmla="*/ 89 w 346"/>
                <a:gd name="T19" fmla="*/ 96 h 191"/>
                <a:gd name="T20" fmla="*/ 175 w 346"/>
                <a:gd name="T21" fmla="*/ 178 h 191"/>
                <a:gd name="T22" fmla="*/ 261 w 346"/>
                <a:gd name="T23" fmla="*/ 96 h 191"/>
                <a:gd name="T24" fmla="*/ 175 w 346"/>
                <a:gd name="T25" fmla="*/ 14 h 191"/>
                <a:gd name="T26" fmla="*/ 175 w 346"/>
                <a:gd name="T27" fmla="*/ 78 h 191"/>
                <a:gd name="T28" fmla="*/ 156 w 346"/>
                <a:gd name="T29" fmla="*/ 96 h 191"/>
                <a:gd name="T30" fmla="*/ 175 w 346"/>
                <a:gd name="T31" fmla="*/ 114 h 191"/>
                <a:gd name="T32" fmla="*/ 194 w 346"/>
                <a:gd name="T33" fmla="*/ 96 h 191"/>
                <a:gd name="T34" fmla="*/ 175 w 346"/>
                <a:gd name="T35" fmla="*/ 7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191">
                  <a:moveTo>
                    <a:pt x="5" y="103"/>
                  </a:moveTo>
                  <a:cubicBezTo>
                    <a:pt x="2" y="98"/>
                    <a:pt x="0" y="96"/>
                    <a:pt x="0" y="96"/>
                  </a:cubicBezTo>
                  <a:cubicBezTo>
                    <a:pt x="0" y="96"/>
                    <a:pt x="1" y="94"/>
                    <a:pt x="3" y="92"/>
                  </a:cubicBezTo>
                  <a:moveTo>
                    <a:pt x="5" y="103"/>
                  </a:moveTo>
                  <a:cubicBezTo>
                    <a:pt x="23" y="125"/>
                    <a:pt x="82" y="191"/>
                    <a:pt x="173" y="191"/>
                  </a:cubicBezTo>
                  <a:cubicBezTo>
                    <a:pt x="283" y="191"/>
                    <a:pt x="346" y="96"/>
                    <a:pt x="346" y="96"/>
                  </a:cubicBezTo>
                  <a:cubicBezTo>
                    <a:pt x="346" y="96"/>
                    <a:pt x="283" y="0"/>
                    <a:pt x="173" y="0"/>
                  </a:cubicBezTo>
                  <a:cubicBezTo>
                    <a:pt x="77" y="0"/>
                    <a:pt x="17" y="73"/>
                    <a:pt x="3" y="92"/>
                  </a:cubicBezTo>
                  <a:moveTo>
                    <a:pt x="175" y="14"/>
                  </a:moveTo>
                  <a:cubicBezTo>
                    <a:pt x="128" y="14"/>
                    <a:pt x="89" y="50"/>
                    <a:pt x="89" y="96"/>
                  </a:cubicBezTo>
                  <a:cubicBezTo>
                    <a:pt x="89" y="141"/>
                    <a:pt x="128" y="178"/>
                    <a:pt x="175" y="178"/>
                  </a:cubicBezTo>
                  <a:cubicBezTo>
                    <a:pt x="222" y="178"/>
                    <a:pt x="261" y="141"/>
                    <a:pt x="261" y="96"/>
                  </a:cubicBezTo>
                  <a:cubicBezTo>
                    <a:pt x="261" y="50"/>
                    <a:pt x="222" y="14"/>
                    <a:pt x="175" y="14"/>
                  </a:cubicBezTo>
                  <a:close/>
                  <a:moveTo>
                    <a:pt x="175" y="78"/>
                  </a:moveTo>
                  <a:cubicBezTo>
                    <a:pt x="165" y="78"/>
                    <a:pt x="156" y="86"/>
                    <a:pt x="156" y="96"/>
                  </a:cubicBezTo>
                  <a:cubicBezTo>
                    <a:pt x="156" y="106"/>
                    <a:pt x="165" y="114"/>
                    <a:pt x="175" y="114"/>
                  </a:cubicBezTo>
                  <a:cubicBezTo>
                    <a:pt x="185" y="114"/>
                    <a:pt x="194" y="106"/>
                    <a:pt x="194" y="96"/>
                  </a:cubicBezTo>
                  <a:cubicBezTo>
                    <a:pt x="194" y="86"/>
                    <a:pt x="185" y="78"/>
                    <a:pt x="175" y="78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68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loud">
            <a:extLst>
              <a:ext uri="{FF2B5EF4-FFF2-40B4-BE49-F238E27FC236}">
                <a16:creationId xmlns:a16="http://schemas.microsoft.com/office/drawing/2014/main" id="{75DE1CFD-F861-4D3F-B613-4178BBE34D3C}"/>
              </a:ext>
            </a:extLst>
          </p:cNvPr>
          <p:cNvSpPr>
            <a:spLocks noChangeAspect="1"/>
          </p:cNvSpPr>
          <p:nvPr/>
        </p:nvSpPr>
        <p:spPr bwMode="black">
          <a:xfrm>
            <a:off x="4113585" y="1525732"/>
            <a:ext cx="7075885" cy="3806535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741AF6-BDC2-45C0-9FFB-A77EFCD4A8B5}"/>
              </a:ext>
            </a:extLst>
          </p:cNvPr>
          <p:cNvSpPr/>
          <p:nvPr/>
        </p:nvSpPr>
        <p:spPr bwMode="auto">
          <a:xfrm>
            <a:off x="1108417" y="2839394"/>
            <a:ext cx="2059630" cy="2059630"/>
          </a:xfrm>
          <a:prstGeom prst="roundRect">
            <a:avLst>
              <a:gd name="adj" fmla="val 6307"/>
            </a:avLst>
          </a:prstGeom>
          <a:solidFill>
            <a:schemeClr val="bg1"/>
          </a:solidFill>
          <a:ln w="2222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315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Things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5FEB5F24-6FD2-44D8-BD6C-348A097A43F0}"/>
              </a:ext>
            </a:extLst>
          </p:cNvPr>
          <p:cNvSpPr/>
          <p:nvPr/>
        </p:nvSpPr>
        <p:spPr bwMode="auto">
          <a:xfrm>
            <a:off x="6819693" y="2839394"/>
            <a:ext cx="2059630" cy="2059630"/>
          </a:xfrm>
          <a:prstGeom prst="roundRect">
            <a:avLst>
              <a:gd name="adj" fmla="val 5674"/>
            </a:avLst>
          </a:prstGeom>
          <a:solidFill>
            <a:schemeClr val="bg1"/>
          </a:solidFill>
          <a:ln w="2222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315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Insights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D6BA261-88DB-4DB6-B29A-EB12CCD3209D}"/>
              </a:ext>
            </a:extLst>
          </p:cNvPr>
          <p:cNvSpPr/>
          <p:nvPr/>
        </p:nvSpPr>
        <p:spPr bwMode="auto">
          <a:xfrm>
            <a:off x="9417988" y="2839394"/>
            <a:ext cx="2059630" cy="2059630"/>
          </a:xfrm>
          <a:prstGeom prst="roundRect">
            <a:avLst>
              <a:gd name="adj" fmla="val 6096"/>
            </a:avLst>
          </a:prstGeom>
          <a:solidFill>
            <a:schemeClr val="bg1"/>
          </a:solidFill>
          <a:ln w="2222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315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C62E02-6030-4A1F-8BE6-13298C8437C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90038" y="3434970"/>
            <a:ext cx="767042" cy="389093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611D0D-C40C-4154-AECF-25E09274486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08508" y="3233596"/>
            <a:ext cx="267631" cy="791842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55F36A-DC15-4C96-AFC7-1FD1340A8525}"/>
              </a:ext>
            </a:extLst>
          </p:cNvPr>
          <p:cNvCxnSpPr>
            <a:cxnSpLocks/>
          </p:cNvCxnSpPr>
          <p:nvPr/>
        </p:nvCxnSpPr>
        <p:spPr>
          <a:xfrm>
            <a:off x="1896797" y="4489988"/>
            <a:ext cx="482870" cy="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C485C4C-B3B1-43D4-8814-B9B252AD6ED0}"/>
              </a:ext>
            </a:extLst>
          </p:cNvPr>
          <p:cNvSpPr/>
          <p:nvPr/>
        </p:nvSpPr>
        <p:spPr bwMode="auto">
          <a:xfrm>
            <a:off x="5145740" y="2839394"/>
            <a:ext cx="1264059" cy="2059630"/>
          </a:xfrm>
          <a:prstGeom prst="roundRect">
            <a:avLst>
              <a:gd name="adj" fmla="val 11844"/>
            </a:avLst>
          </a:prstGeom>
          <a:solidFill>
            <a:schemeClr val="bg1"/>
          </a:solidFill>
          <a:ln w="2222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315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IoT Hub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EE86609-D801-4F57-9669-4A0F613001B5}"/>
              </a:ext>
            </a:extLst>
          </p:cNvPr>
          <p:cNvCxnSpPr>
            <a:cxnSpLocks/>
          </p:cNvCxnSpPr>
          <p:nvPr/>
        </p:nvCxnSpPr>
        <p:spPr>
          <a:xfrm>
            <a:off x="3306080" y="3568826"/>
            <a:ext cx="341833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0B431E0-A169-402E-AC90-E93D4F36DF2C}"/>
              </a:ext>
            </a:extLst>
          </p:cNvPr>
          <p:cNvCxnSpPr>
            <a:cxnSpLocks/>
          </p:cNvCxnSpPr>
          <p:nvPr/>
        </p:nvCxnSpPr>
        <p:spPr>
          <a:xfrm flipH="1">
            <a:off x="3231214" y="3971125"/>
            <a:ext cx="6469333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E8EB9C1-7189-4F9A-9BD0-EEB62F88E53B}"/>
              </a:ext>
            </a:extLst>
          </p:cNvPr>
          <p:cNvCxnSpPr>
            <a:cxnSpLocks/>
          </p:cNvCxnSpPr>
          <p:nvPr/>
        </p:nvCxnSpPr>
        <p:spPr>
          <a:xfrm>
            <a:off x="8980014" y="3574353"/>
            <a:ext cx="73532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C5A0D3F-C9A5-4D99-A0EE-FEF1C238156D}"/>
              </a:ext>
            </a:extLst>
          </p:cNvPr>
          <p:cNvGrpSpPr/>
          <p:nvPr/>
        </p:nvGrpSpPr>
        <p:grpSpPr>
          <a:xfrm>
            <a:off x="295609" y="2395999"/>
            <a:ext cx="3960178" cy="308485"/>
            <a:chOff x="3045369" y="1267385"/>
            <a:chExt cx="6232695" cy="414303"/>
          </a:xfrm>
        </p:grpSpPr>
        <p:grpSp>
          <p:nvGrpSpPr>
            <p:cNvPr id="27" name="Group 196">
              <a:extLst>
                <a:ext uri="{FF2B5EF4-FFF2-40B4-BE49-F238E27FC236}">
                  <a16:creationId xmlns:a16="http://schemas.microsoft.com/office/drawing/2014/main" id="{E4F1D0F3-682F-4E59-8244-CA2BEC2639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9206" y="1267385"/>
              <a:ext cx="206310" cy="393126"/>
              <a:chOff x="7261" y="805"/>
              <a:chExt cx="127" cy="242"/>
            </a:xfrm>
          </p:grpSpPr>
          <p:sp>
            <p:nvSpPr>
              <p:cNvPr id="28" name="Freeform 197">
                <a:extLst>
                  <a:ext uri="{FF2B5EF4-FFF2-40B4-BE49-F238E27FC236}">
                    <a16:creationId xmlns:a16="http://schemas.microsoft.com/office/drawing/2014/main" id="{A46E116E-788E-4D86-9694-904EA5A3F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9" name="Freeform 198">
                <a:extLst>
                  <a:ext uri="{FF2B5EF4-FFF2-40B4-BE49-F238E27FC236}">
                    <a16:creationId xmlns:a16="http://schemas.microsoft.com/office/drawing/2014/main" id="{08441503-C97B-46F8-957D-5153754DB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2" name="Freeform 199">
                <a:extLst>
                  <a:ext uri="{FF2B5EF4-FFF2-40B4-BE49-F238E27FC236}">
                    <a16:creationId xmlns:a16="http://schemas.microsoft.com/office/drawing/2014/main" id="{49AA34F9-2516-4486-95E4-A401973B5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3" name="Freeform 200">
                <a:extLst>
                  <a:ext uri="{FF2B5EF4-FFF2-40B4-BE49-F238E27FC236}">
                    <a16:creationId xmlns:a16="http://schemas.microsoft.com/office/drawing/2014/main" id="{2452A2B6-2274-482B-B2B7-4F11DBD18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4" name="Oval 201">
                <a:extLst>
                  <a:ext uri="{FF2B5EF4-FFF2-40B4-BE49-F238E27FC236}">
                    <a16:creationId xmlns:a16="http://schemas.microsoft.com/office/drawing/2014/main" id="{9A951399-C371-48FD-B932-08D209A8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5" name="Oval 202">
                <a:extLst>
                  <a:ext uri="{FF2B5EF4-FFF2-40B4-BE49-F238E27FC236}">
                    <a16:creationId xmlns:a16="http://schemas.microsoft.com/office/drawing/2014/main" id="{3A5EF67E-D436-4F1A-BF17-9CBD3EF42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6" name="Oval 203">
                <a:extLst>
                  <a:ext uri="{FF2B5EF4-FFF2-40B4-BE49-F238E27FC236}">
                    <a16:creationId xmlns:a16="http://schemas.microsoft.com/office/drawing/2014/main" id="{319A99D4-A716-4ACC-B6E5-2595E380F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B7B6446B-203C-4A4B-B9B2-34DBA53156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3805" y="1356882"/>
              <a:ext cx="410873" cy="214135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A010BE57-647F-49DD-AAB2-13DF66D09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203" y="1325175"/>
              <a:ext cx="444074" cy="277547"/>
            </a:xfrm>
            <a:custGeom>
              <a:avLst/>
              <a:gdLst>
                <a:gd name="T0" fmla="*/ 208 w 208"/>
                <a:gd name="T1" fmla="*/ 54 h 130"/>
                <a:gd name="T2" fmla="*/ 208 w 208"/>
                <a:gd name="T3" fmla="*/ 130 h 130"/>
                <a:gd name="T4" fmla="*/ 0 w 208"/>
                <a:gd name="T5" fmla="*/ 130 h 130"/>
                <a:gd name="T6" fmla="*/ 0 w 208"/>
                <a:gd name="T7" fmla="*/ 54 h 130"/>
                <a:gd name="T8" fmla="*/ 40 w 208"/>
                <a:gd name="T9" fmla="*/ 24 h 130"/>
                <a:gd name="T10" fmla="*/ 40 w 208"/>
                <a:gd name="T11" fmla="*/ 54 h 130"/>
                <a:gd name="T12" fmla="*/ 85 w 208"/>
                <a:gd name="T13" fmla="*/ 24 h 130"/>
                <a:gd name="T14" fmla="*/ 85 w 208"/>
                <a:gd name="T15" fmla="*/ 54 h 130"/>
                <a:gd name="T16" fmla="*/ 208 w 208"/>
                <a:gd name="T17" fmla="*/ 54 h 130"/>
                <a:gd name="T18" fmla="*/ 163 w 208"/>
                <a:gd name="T19" fmla="*/ 54 h 130"/>
                <a:gd name="T20" fmla="*/ 153 w 208"/>
                <a:gd name="T21" fmla="*/ 0 h 130"/>
                <a:gd name="T22" fmla="*/ 144 w 208"/>
                <a:gd name="T23" fmla="*/ 0 h 130"/>
                <a:gd name="T24" fmla="*/ 136 w 208"/>
                <a:gd name="T25" fmla="*/ 54 h 130"/>
                <a:gd name="T26" fmla="*/ 200 w 208"/>
                <a:gd name="T27" fmla="*/ 54 h 130"/>
                <a:gd name="T28" fmla="*/ 189 w 208"/>
                <a:gd name="T29" fmla="*/ 0 h 130"/>
                <a:gd name="T30" fmla="*/ 180 w 208"/>
                <a:gd name="T31" fmla="*/ 0 h 130"/>
                <a:gd name="T32" fmla="*/ 171 w 208"/>
                <a:gd name="T33" fmla="*/ 54 h 130"/>
                <a:gd name="T34" fmla="*/ 30 w 208"/>
                <a:gd name="T35" fmla="*/ 77 h 130"/>
                <a:gd name="T36" fmla="*/ 19 w 208"/>
                <a:gd name="T37" fmla="*/ 77 h 130"/>
                <a:gd name="T38" fmla="*/ 19 w 208"/>
                <a:gd name="T39" fmla="*/ 88 h 130"/>
                <a:gd name="T40" fmla="*/ 30 w 208"/>
                <a:gd name="T41" fmla="*/ 88 h 130"/>
                <a:gd name="T42" fmla="*/ 30 w 208"/>
                <a:gd name="T43" fmla="*/ 77 h 130"/>
                <a:gd name="T44" fmla="*/ 69 w 208"/>
                <a:gd name="T45" fmla="*/ 77 h 130"/>
                <a:gd name="T46" fmla="*/ 59 w 208"/>
                <a:gd name="T47" fmla="*/ 77 h 130"/>
                <a:gd name="T48" fmla="*/ 59 w 208"/>
                <a:gd name="T49" fmla="*/ 88 h 130"/>
                <a:gd name="T50" fmla="*/ 69 w 208"/>
                <a:gd name="T51" fmla="*/ 88 h 130"/>
                <a:gd name="T52" fmla="*/ 69 w 208"/>
                <a:gd name="T53" fmla="*/ 77 h 130"/>
                <a:gd name="T54" fmla="*/ 109 w 208"/>
                <a:gd name="T55" fmla="*/ 77 h 130"/>
                <a:gd name="T56" fmla="*/ 99 w 208"/>
                <a:gd name="T57" fmla="*/ 77 h 130"/>
                <a:gd name="T58" fmla="*/ 99 w 208"/>
                <a:gd name="T59" fmla="*/ 88 h 130"/>
                <a:gd name="T60" fmla="*/ 109 w 208"/>
                <a:gd name="T61" fmla="*/ 88 h 130"/>
                <a:gd name="T62" fmla="*/ 109 w 208"/>
                <a:gd name="T63" fmla="*/ 77 h 130"/>
                <a:gd name="T64" fmla="*/ 149 w 208"/>
                <a:gd name="T65" fmla="*/ 77 h 130"/>
                <a:gd name="T66" fmla="*/ 139 w 208"/>
                <a:gd name="T67" fmla="*/ 77 h 130"/>
                <a:gd name="T68" fmla="*/ 139 w 208"/>
                <a:gd name="T69" fmla="*/ 88 h 130"/>
                <a:gd name="T70" fmla="*/ 149 w 208"/>
                <a:gd name="T71" fmla="*/ 88 h 130"/>
                <a:gd name="T72" fmla="*/ 149 w 208"/>
                <a:gd name="T73" fmla="*/ 77 h 130"/>
                <a:gd name="T74" fmla="*/ 189 w 208"/>
                <a:gd name="T75" fmla="*/ 77 h 130"/>
                <a:gd name="T76" fmla="*/ 179 w 208"/>
                <a:gd name="T77" fmla="*/ 77 h 130"/>
                <a:gd name="T78" fmla="*/ 179 w 208"/>
                <a:gd name="T79" fmla="*/ 88 h 130"/>
                <a:gd name="T80" fmla="*/ 189 w 208"/>
                <a:gd name="T81" fmla="*/ 88 h 130"/>
                <a:gd name="T82" fmla="*/ 189 w 208"/>
                <a:gd name="T83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130">
                  <a:moveTo>
                    <a:pt x="208" y="54"/>
                  </a:moveTo>
                  <a:lnTo>
                    <a:pt x="208" y="130"/>
                  </a:lnTo>
                  <a:lnTo>
                    <a:pt x="0" y="130"/>
                  </a:lnTo>
                  <a:lnTo>
                    <a:pt x="0" y="54"/>
                  </a:lnTo>
                  <a:lnTo>
                    <a:pt x="40" y="24"/>
                  </a:lnTo>
                  <a:lnTo>
                    <a:pt x="40" y="54"/>
                  </a:lnTo>
                  <a:lnTo>
                    <a:pt x="85" y="24"/>
                  </a:lnTo>
                  <a:lnTo>
                    <a:pt x="85" y="54"/>
                  </a:lnTo>
                  <a:lnTo>
                    <a:pt x="208" y="54"/>
                  </a:lnTo>
                  <a:moveTo>
                    <a:pt x="163" y="54"/>
                  </a:moveTo>
                  <a:lnTo>
                    <a:pt x="153" y="0"/>
                  </a:lnTo>
                  <a:lnTo>
                    <a:pt x="144" y="0"/>
                  </a:lnTo>
                  <a:lnTo>
                    <a:pt x="136" y="54"/>
                  </a:lnTo>
                  <a:moveTo>
                    <a:pt x="200" y="54"/>
                  </a:moveTo>
                  <a:lnTo>
                    <a:pt x="189" y="0"/>
                  </a:lnTo>
                  <a:lnTo>
                    <a:pt x="180" y="0"/>
                  </a:lnTo>
                  <a:lnTo>
                    <a:pt x="171" y="54"/>
                  </a:lnTo>
                  <a:moveTo>
                    <a:pt x="30" y="77"/>
                  </a:moveTo>
                  <a:lnTo>
                    <a:pt x="19" y="77"/>
                  </a:lnTo>
                  <a:lnTo>
                    <a:pt x="19" y="88"/>
                  </a:lnTo>
                  <a:lnTo>
                    <a:pt x="30" y="88"/>
                  </a:lnTo>
                  <a:lnTo>
                    <a:pt x="30" y="77"/>
                  </a:lnTo>
                  <a:moveTo>
                    <a:pt x="69" y="77"/>
                  </a:moveTo>
                  <a:lnTo>
                    <a:pt x="59" y="77"/>
                  </a:lnTo>
                  <a:lnTo>
                    <a:pt x="59" y="88"/>
                  </a:lnTo>
                  <a:lnTo>
                    <a:pt x="69" y="88"/>
                  </a:lnTo>
                  <a:lnTo>
                    <a:pt x="69" y="77"/>
                  </a:lnTo>
                  <a:moveTo>
                    <a:pt x="109" y="77"/>
                  </a:moveTo>
                  <a:lnTo>
                    <a:pt x="99" y="77"/>
                  </a:lnTo>
                  <a:lnTo>
                    <a:pt x="99" y="88"/>
                  </a:lnTo>
                  <a:lnTo>
                    <a:pt x="109" y="88"/>
                  </a:lnTo>
                  <a:lnTo>
                    <a:pt x="109" y="77"/>
                  </a:lnTo>
                  <a:moveTo>
                    <a:pt x="149" y="77"/>
                  </a:moveTo>
                  <a:lnTo>
                    <a:pt x="139" y="77"/>
                  </a:lnTo>
                  <a:lnTo>
                    <a:pt x="139" y="88"/>
                  </a:lnTo>
                  <a:lnTo>
                    <a:pt x="149" y="88"/>
                  </a:lnTo>
                  <a:lnTo>
                    <a:pt x="149" y="77"/>
                  </a:lnTo>
                  <a:moveTo>
                    <a:pt x="189" y="77"/>
                  </a:moveTo>
                  <a:lnTo>
                    <a:pt x="179" y="77"/>
                  </a:lnTo>
                  <a:lnTo>
                    <a:pt x="179" y="88"/>
                  </a:lnTo>
                  <a:lnTo>
                    <a:pt x="189" y="88"/>
                  </a:lnTo>
                  <a:lnTo>
                    <a:pt x="189" y="77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9" name="Group 8">
              <a:extLst>
                <a:ext uri="{FF2B5EF4-FFF2-40B4-BE49-F238E27FC236}">
                  <a16:creationId xmlns:a16="http://schemas.microsoft.com/office/drawing/2014/main" id="{B4538D3C-32D9-46F9-940E-63DF7470A95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00598" y="1308967"/>
              <a:ext cx="419900" cy="341169"/>
              <a:chOff x="5458" y="3157"/>
              <a:chExt cx="304" cy="247"/>
            </a:xfrm>
          </p:grpSpPr>
          <p:sp>
            <p:nvSpPr>
              <p:cNvPr id="40" name="Freeform 9">
                <a:extLst>
                  <a:ext uri="{FF2B5EF4-FFF2-40B4-BE49-F238E27FC236}">
                    <a16:creationId xmlns:a16="http://schemas.microsoft.com/office/drawing/2014/main" id="{26D1A4F7-6CC1-478E-8800-6C4FEA26A6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21" y="3157"/>
                <a:ext cx="241" cy="247"/>
              </a:xfrm>
              <a:custGeom>
                <a:avLst/>
                <a:gdLst>
                  <a:gd name="T0" fmla="*/ 35 w 334"/>
                  <a:gd name="T1" fmla="*/ 160 h 341"/>
                  <a:gd name="T2" fmla="*/ 35 w 334"/>
                  <a:gd name="T3" fmla="*/ 61 h 341"/>
                  <a:gd name="T4" fmla="*/ 60 w 334"/>
                  <a:gd name="T5" fmla="*/ 36 h 341"/>
                  <a:gd name="T6" fmla="*/ 266 w 334"/>
                  <a:gd name="T7" fmla="*/ 36 h 341"/>
                  <a:gd name="T8" fmla="*/ 291 w 334"/>
                  <a:gd name="T9" fmla="*/ 61 h 341"/>
                  <a:gd name="T10" fmla="*/ 291 w 334"/>
                  <a:gd name="T11" fmla="*/ 273 h 341"/>
                  <a:gd name="T12" fmla="*/ 266 w 334"/>
                  <a:gd name="T13" fmla="*/ 298 h 341"/>
                  <a:gd name="T14" fmla="*/ 266 w 334"/>
                  <a:gd name="T15" fmla="*/ 298 h 341"/>
                  <a:gd name="T16" fmla="*/ 84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5 w 334"/>
                  <a:gd name="T35" fmla="*/ 0 h 341"/>
                  <a:gd name="T36" fmla="*/ 255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5 w 334"/>
                  <a:gd name="T59" fmla="*/ 78 h 341"/>
                  <a:gd name="T60" fmla="*/ 0 w 334"/>
                  <a:gd name="T61" fmla="*/ 78 h 341"/>
                  <a:gd name="T62" fmla="*/ 35 w 334"/>
                  <a:gd name="T63" fmla="*/ 121 h 341"/>
                  <a:gd name="T64" fmla="*/ 0 w 334"/>
                  <a:gd name="T65" fmla="*/ 121 h 341"/>
                  <a:gd name="T66" fmla="*/ 35 w 334"/>
                  <a:gd name="T67" fmla="*/ 163 h 341"/>
                  <a:gd name="T68" fmla="*/ 0 w 334"/>
                  <a:gd name="T69" fmla="*/ 163 h 341"/>
                  <a:gd name="T70" fmla="*/ 121 w 334"/>
                  <a:gd name="T71" fmla="*/ 298 h 341"/>
                  <a:gd name="T72" fmla="*/ 121 w 334"/>
                  <a:gd name="T73" fmla="*/ 341 h 341"/>
                  <a:gd name="T74" fmla="*/ 163 w 334"/>
                  <a:gd name="T75" fmla="*/ 341 h 341"/>
                  <a:gd name="T76" fmla="*/ 163 w 334"/>
                  <a:gd name="T77" fmla="*/ 298 h 341"/>
                  <a:gd name="T78" fmla="*/ 206 w 334"/>
                  <a:gd name="T79" fmla="*/ 298 h 341"/>
                  <a:gd name="T80" fmla="*/ 206 w 334"/>
                  <a:gd name="T81" fmla="*/ 341 h 341"/>
                  <a:gd name="T82" fmla="*/ 255 w 334"/>
                  <a:gd name="T83" fmla="*/ 298 h 341"/>
                  <a:gd name="T84" fmla="*/ 255 w 334"/>
                  <a:gd name="T85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341">
                    <a:moveTo>
                      <a:pt x="35" y="160"/>
                    </a:moveTo>
                    <a:cubicBezTo>
                      <a:pt x="35" y="65"/>
                      <a:pt x="35" y="61"/>
                      <a:pt x="35" y="61"/>
                    </a:cubicBezTo>
                    <a:cubicBezTo>
                      <a:pt x="35" y="45"/>
                      <a:pt x="48" y="36"/>
                      <a:pt x="60" y="36"/>
                    </a:cubicBezTo>
                    <a:cubicBezTo>
                      <a:pt x="266" y="36"/>
                      <a:pt x="266" y="36"/>
                      <a:pt x="266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6" y="298"/>
                    </a:cubicBezTo>
                    <a:cubicBezTo>
                      <a:pt x="266" y="298"/>
                      <a:pt x="266" y="298"/>
                      <a:pt x="266" y="298"/>
                    </a:cubicBezTo>
                    <a:cubicBezTo>
                      <a:pt x="161" y="298"/>
                      <a:pt x="110" y="298"/>
                      <a:pt x="84" y="298"/>
                    </a:cubicBezTo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5" y="0"/>
                    </a:moveTo>
                    <a:cubicBezTo>
                      <a:pt x="255" y="36"/>
                      <a:pt x="255" y="36"/>
                      <a:pt x="255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5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5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5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5" y="298"/>
                    </a:moveTo>
                    <a:cubicBezTo>
                      <a:pt x="255" y="341"/>
                      <a:pt x="255" y="341"/>
                      <a:pt x="255" y="341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1" name="Freeform 10">
                <a:extLst>
                  <a:ext uri="{FF2B5EF4-FFF2-40B4-BE49-F238E27FC236}">
                    <a16:creationId xmlns:a16="http://schemas.microsoft.com/office/drawing/2014/main" id="{D54FEF4B-F2B2-42F3-B0D3-F41975FAFE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8" y="3262"/>
                <a:ext cx="138" cy="141"/>
              </a:xfrm>
              <a:custGeom>
                <a:avLst/>
                <a:gdLst>
                  <a:gd name="T0" fmla="*/ 153 w 191"/>
                  <a:gd name="T1" fmla="*/ 171 h 195"/>
                  <a:gd name="T2" fmla="*/ 35 w 191"/>
                  <a:gd name="T3" fmla="*/ 171 h 195"/>
                  <a:gd name="T4" fmla="*/ 21 w 191"/>
                  <a:gd name="T5" fmla="*/ 156 h 195"/>
                  <a:gd name="T6" fmla="*/ 21 w 191"/>
                  <a:gd name="T7" fmla="*/ 35 h 195"/>
                  <a:gd name="T8" fmla="*/ 35 w 191"/>
                  <a:gd name="T9" fmla="*/ 20 h 195"/>
                  <a:gd name="T10" fmla="*/ 153 w 191"/>
                  <a:gd name="T11" fmla="*/ 20 h 195"/>
                  <a:gd name="T12" fmla="*/ 167 w 191"/>
                  <a:gd name="T13" fmla="*/ 35 h 195"/>
                  <a:gd name="T14" fmla="*/ 167 w 191"/>
                  <a:gd name="T15" fmla="*/ 156 h 195"/>
                  <a:gd name="T16" fmla="*/ 153 w 191"/>
                  <a:gd name="T17" fmla="*/ 171 h 195"/>
                  <a:gd name="T18" fmla="*/ 45 w 191"/>
                  <a:gd name="T19" fmla="*/ 20 h 195"/>
                  <a:gd name="T20" fmla="*/ 45 w 191"/>
                  <a:gd name="T21" fmla="*/ 0 h 195"/>
                  <a:gd name="T22" fmla="*/ 69 w 191"/>
                  <a:gd name="T23" fmla="*/ 20 h 195"/>
                  <a:gd name="T24" fmla="*/ 69 w 191"/>
                  <a:gd name="T25" fmla="*/ 0 h 195"/>
                  <a:gd name="T26" fmla="*/ 94 w 191"/>
                  <a:gd name="T27" fmla="*/ 0 h 195"/>
                  <a:gd name="T28" fmla="*/ 94 w 191"/>
                  <a:gd name="T29" fmla="*/ 20 h 195"/>
                  <a:gd name="T30" fmla="*/ 118 w 191"/>
                  <a:gd name="T31" fmla="*/ 0 h 195"/>
                  <a:gd name="T32" fmla="*/ 118 w 191"/>
                  <a:gd name="T33" fmla="*/ 20 h 195"/>
                  <a:gd name="T34" fmla="*/ 146 w 191"/>
                  <a:gd name="T35" fmla="*/ 0 h 195"/>
                  <a:gd name="T36" fmla="*/ 146 w 191"/>
                  <a:gd name="T37" fmla="*/ 20 h 195"/>
                  <a:gd name="T38" fmla="*/ 191 w 191"/>
                  <a:gd name="T39" fmla="*/ 45 h 195"/>
                  <a:gd name="T40" fmla="*/ 167 w 191"/>
                  <a:gd name="T41" fmla="*/ 45 h 195"/>
                  <a:gd name="T42" fmla="*/ 191 w 191"/>
                  <a:gd name="T43" fmla="*/ 69 h 195"/>
                  <a:gd name="T44" fmla="*/ 167 w 191"/>
                  <a:gd name="T45" fmla="*/ 69 h 195"/>
                  <a:gd name="T46" fmla="*/ 191 w 191"/>
                  <a:gd name="T47" fmla="*/ 93 h 195"/>
                  <a:gd name="T48" fmla="*/ 167 w 191"/>
                  <a:gd name="T49" fmla="*/ 93 h 195"/>
                  <a:gd name="T50" fmla="*/ 191 w 191"/>
                  <a:gd name="T51" fmla="*/ 122 h 195"/>
                  <a:gd name="T52" fmla="*/ 167 w 191"/>
                  <a:gd name="T53" fmla="*/ 122 h 195"/>
                  <a:gd name="T54" fmla="*/ 191 w 191"/>
                  <a:gd name="T55" fmla="*/ 146 h 195"/>
                  <a:gd name="T56" fmla="*/ 167 w 191"/>
                  <a:gd name="T57" fmla="*/ 146 h 195"/>
                  <a:gd name="T58" fmla="*/ 21 w 191"/>
                  <a:gd name="T59" fmla="*/ 45 h 195"/>
                  <a:gd name="T60" fmla="*/ 0 w 191"/>
                  <a:gd name="T61" fmla="*/ 45 h 195"/>
                  <a:gd name="T62" fmla="*/ 21 w 191"/>
                  <a:gd name="T63" fmla="*/ 69 h 195"/>
                  <a:gd name="T64" fmla="*/ 0 w 191"/>
                  <a:gd name="T65" fmla="*/ 69 h 195"/>
                  <a:gd name="T66" fmla="*/ 21 w 191"/>
                  <a:gd name="T67" fmla="*/ 93 h 195"/>
                  <a:gd name="T68" fmla="*/ 0 w 191"/>
                  <a:gd name="T69" fmla="*/ 93 h 195"/>
                  <a:gd name="T70" fmla="*/ 21 w 191"/>
                  <a:gd name="T71" fmla="*/ 122 h 195"/>
                  <a:gd name="T72" fmla="*/ 0 w 191"/>
                  <a:gd name="T73" fmla="*/ 122 h 195"/>
                  <a:gd name="T74" fmla="*/ 21 w 191"/>
                  <a:gd name="T75" fmla="*/ 146 h 195"/>
                  <a:gd name="T76" fmla="*/ 0 w 191"/>
                  <a:gd name="T77" fmla="*/ 146 h 195"/>
                  <a:gd name="T78" fmla="*/ 45 w 191"/>
                  <a:gd name="T79" fmla="*/ 171 h 195"/>
                  <a:gd name="T80" fmla="*/ 45 w 191"/>
                  <a:gd name="T81" fmla="*/ 195 h 195"/>
                  <a:gd name="T82" fmla="*/ 69 w 191"/>
                  <a:gd name="T83" fmla="*/ 171 h 195"/>
                  <a:gd name="T84" fmla="*/ 69 w 191"/>
                  <a:gd name="T85" fmla="*/ 195 h 195"/>
                  <a:gd name="T86" fmla="*/ 94 w 191"/>
                  <a:gd name="T87" fmla="*/ 195 h 195"/>
                  <a:gd name="T88" fmla="*/ 94 w 191"/>
                  <a:gd name="T89" fmla="*/ 171 h 195"/>
                  <a:gd name="T90" fmla="*/ 118 w 191"/>
                  <a:gd name="T91" fmla="*/ 171 h 195"/>
                  <a:gd name="T92" fmla="*/ 118 w 191"/>
                  <a:gd name="T93" fmla="*/ 195 h 195"/>
                  <a:gd name="T94" fmla="*/ 146 w 191"/>
                  <a:gd name="T95" fmla="*/ 171 h 195"/>
                  <a:gd name="T96" fmla="*/ 146 w 191"/>
                  <a:gd name="T9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195">
                    <a:moveTo>
                      <a:pt x="153" y="171"/>
                    </a:moveTo>
                    <a:cubicBezTo>
                      <a:pt x="35" y="171"/>
                      <a:pt x="35" y="171"/>
                      <a:pt x="35" y="171"/>
                    </a:cubicBezTo>
                    <a:cubicBezTo>
                      <a:pt x="28" y="171"/>
                      <a:pt x="21" y="163"/>
                      <a:pt x="21" y="156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26"/>
                      <a:pt x="28" y="20"/>
                      <a:pt x="35" y="20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62" y="20"/>
                      <a:pt x="167" y="26"/>
                      <a:pt x="167" y="35"/>
                    </a:cubicBezTo>
                    <a:cubicBezTo>
                      <a:pt x="167" y="156"/>
                      <a:pt x="167" y="156"/>
                      <a:pt x="167" y="156"/>
                    </a:cubicBezTo>
                    <a:cubicBezTo>
                      <a:pt x="167" y="163"/>
                      <a:pt x="162" y="171"/>
                      <a:pt x="153" y="171"/>
                    </a:cubicBezTo>
                    <a:close/>
                    <a:moveTo>
                      <a:pt x="45" y="20"/>
                    </a:moveTo>
                    <a:cubicBezTo>
                      <a:pt x="45" y="0"/>
                      <a:pt x="45" y="0"/>
                      <a:pt x="45" y="0"/>
                    </a:cubicBezTo>
                    <a:moveTo>
                      <a:pt x="69" y="20"/>
                    </a:moveTo>
                    <a:cubicBezTo>
                      <a:pt x="69" y="0"/>
                      <a:pt x="69" y="0"/>
                      <a:pt x="69" y="0"/>
                    </a:cubicBezTo>
                    <a:moveTo>
                      <a:pt x="94" y="0"/>
                    </a:moveTo>
                    <a:cubicBezTo>
                      <a:pt x="94" y="20"/>
                      <a:pt x="94" y="20"/>
                      <a:pt x="94" y="20"/>
                    </a:cubicBezTo>
                    <a:moveTo>
                      <a:pt x="118" y="0"/>
                    </a:moveTo>
                    <a:cubicBezTo>
                      <a:pt x="118" y="20"/>
                      <a:pt x="118" y="20"/>
                      <a:pt x="118" y="20"/>
                    </a:cubicBezTo>
                    <a:moveTo>
                      <a:pt x="146" y="0"/>
                    </a:moveTo>
                    <a:cubicBezTo>
                      <a:pt x="146" y="20"/>
                      <a:pt x="146" y="20"/>
                      <a:pt x="146" y="20"/>
                    </a:cubicBezTo>
                    <a:moveTo>
                      <a:pt x="191" y="45"/>
                    </a:moveTo>
                    <a:cubicBezTo>
                      <a:pt x="167" y="45"/>
                      <a:pt x="167" y="45"/>
                      <a:pt x="167" y="45"/>
                    </a:cubicBezTo>
                    <a:moveTo>
                      <a:pt x="191" y="69"/>
                    </a:moveTo>
                    <a:cubicBezTo>
                      <a:pt x="167" y="69"/>
                      <a:pt x="167" y="69"/>
                      <a:pt x="167" y="69"/>
                    </a:cubicBezTo>
                    <a:moveTo>
                      <a:pt x="191" y="93"/>
                    </a:moveTo>
                    <a:cubicBezTo>
                      <a:pt x="167" y="93"/>
                      <a:pt x="167" y="93"/>
                      <a:pt x="167" y="93"/>
                    </a:cubicBezTo>
                    <a:moveTo>
                      <a:pt x="191" y="122"/>
                    </a:moveTo>
                    <a:cubicBezTo>
                      <a:pt x="167" y="122"/>
                      <a:pt x="167" y="122"/>
                      <a:pt x="167" y="122"/>
                    </a:cubicBezTo>
                    <a:moveTo>
                      <a:pt x="191" y="146"/>
                    </a:moveTo>
                    <a:cubicBezTo>
                      <a:pt x="167" y="146"/>
                      <a:pt x="167" y="146"/>
                      <a:pt x="167" y="146"/>
                    </a:cubicBezTo>
                    <a:moveTo>
                      <a:pt x="21" y="45"/>
                    </a:moveTo>
                    <a:cubicBezTo>
                      <a:pt x="0" y="45"/>
                      <a:pt x="0" y="45"/>
                      <a:pt x="0" y="45"/>
                    </a:cubicBezTo>
                    <a:moveTo>
                      <a:pt x="21" y="69"/>
                    </a:moveTo>
                    <a:cubicBezTo>
                      <a:pt x="0" y="69"/>
                      <a:pt x="0" y="69"/>
                      <a:pt x="0" y="69"/>
                    </a:cubicBezTo>
                    <a:moveTo>
                      <a:pt x="21" y="93"/>
                    </a:moveTo>
                    <a:cubicBezTo>
                      <a:pt x="0" y="93"/>
                      <a:pt x="0" y="93"/>
                      <a:pt x="0" y="93"/>
                    </a:cubicBezTo>
                    <a:moveTo>
                      <a:pt x="21" y="122"/>
                    </a:moveTo>
                    <a:cubicBezTo>
                      <a:pt x="0" y="122"/>
                      <a:pt x="0" y="122"/>
                      <a:pt x="0" y="122"/>
                    </a:cubicBezTo>
                    <a:moveTo>
                      <a:pt x="21" y="146"/>
                    </a:moveTo>
                    <a:cubicBezTo>
                      <a:pt x="0" y="146"/>
                      <a:pt x="0" y="146"/>
                      <a:pt x="0" y="146"/>
                    </a:cubicBezTo>
                    <a:moveTo>
                      <a:pt x="45" y="171"/>
                    </a:moveTo>
                    <a:cubicBezTo>
                      <a:pt x="45" y="195"/>
                      <a:pt x="45" y="195"/>
                      <a:pt x="45" y="195"/>
                    </a:cubicBezTo>
                    <a:moveTo>
                      <a:pt x="69" y="171"/>
                    </a:moveTo>
                    <a:cubicBezTo>
                      <a:pt x="69" y="195"/>
                      <a:pt x="69" y="195"/>
                      <a:pt x="69" y="195"/>
                    </a:cubicBezTo>
                    <a:moveTo>
                      <a:pt x="94" y="195"/>
                    </a:moveTo>
                    <a:cubicBezTo>
                      <a:pt x="94" y="171"/>
                      <a:pt x="94" y="171"/>
                      <a:pt x="94" y="171"/>
                    </a:cubicBezTo>
                    <a:moveTo>
                      <a:pt x="118" y="171"/>
                    </a:moveTo>
                    <a:cubicBezTo>
                      <a:pt x="118" y="195"/>
                      <a:pt x="118" y="195"/>
                      <a:pt x="118" y="195"/>
                    </a:cubicBezTo>
                    <a:moveTo>
                      <a:pt x="146" y="171"/>
                    </a:moveTo>
                    <a:cubicBezTo>
                      <a:pt x="146" y="195"/>
                      <a:pt x="146" y="195"/>
                      <a:pt x="146" y="195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3042D71-B87F-456A-A210-C68D89362D71}"/>
                </a:ext>
              </a:extLst>
            </p:cNvPr>
            <p:cNvGrpSpPr/>
            <p:nvPr/>
          </p:nvGrpSpPr>
          <p:grpSpPr>
            <a:xfrm>
              <a:off x="8442679" y="1409745"/>
              <a:ext cx="404917" cy="236437"/>
              <a:chOff x="11030366" y="2382953"/>
              <a:chExt cx="397040" cy="231838"/>
            </a:xfrm>
          </p:grpSpPr>
          <p:sp>
            <p:nvSpPr>
              <p:cNvPr id="44" name="Freeform 77">
                <a:extLst>
                  <a:ext uri="{FF2B5EF4-FFF2-40B4-BE49-F238E27FC236}">
                    <a16:creationId xmlns:a16="http://schemas.microsoft.com/office/drawing/2014/main" id="{198C1D76-EF12-45A2-B57A-746D57CEF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0366" y="2382953"/>
                <a:ext cx="397040" cy="231838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5" name="Freeform 78">
                <a:extLst>
                  <a:ext uri="{FF2B5EF4-FFF2-40B4-BE49-F238E27FC236}">
                    <a16:creationId xmlns:a16="http://schemas.microsoft.com/office/drawing/2014/main" id="{8FCFE860-FB9E-413F-8505-8001EB510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19168" y="2439871"/>
                <a:ext cx="19436" cy="20824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46" name="car" title="Icon of a car">
              <a:extLst>
                <a:ext uri="{FF2B5EF4-FFF2-40B4-BE49-F238E27FC236}">
                  <a16:creationId xmlns:a16="http://schemas.microsoft.com/office/drawing/2014/main" id="{44C64296-11AA-49A1-952D-6956A4E664C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45369" y="1331648"/>
              <a:ext cx="345306" cy="264602"/>
            </a:xfrm>
            <a:custGeom>
              <a:avLst/>
              <a:gdLst>
                <a:gd name="T0" fmla="*/ 349 w 360"/>
                <a:gd name="T1" fmla="*/ 148 h 276"/>
                <a:gd name="T2" fmla="*/ 349 w 360"/>
                <a:gd name="T3" fmla="*/ 252 h 276"/>
                <a:gd name="T4" fmla="*/ 14 w 360"/>
                <a:gd name="T5" fmla="*/ 252 h 276"/>
                <a:gd name="T6" fmla="*/ 14 w 360"/>
                <a:gd name="T7" fmla="*/ 149 h 276"/>
                <a:gd name="T8" fmla="*/ 51 w 360"/>
                <a:gd name="T9" fmla="*/ 43 h 276"/>
                <a:gd name="T10" fmla="*/ 94 w 360"/>
                <a:gd name="T11" fmla="*/ 0 h 276"/>
                <a:gd name="T12" fmla="*/ 268 w 360"/>
                <a:gd name="T13" fmla="*/ 0 h 276"/>
                <a:gd name="T14" fmla="*/ 311 w 360"/>
                <a:gd name="T15" fmla="*/ 43 h 276"/>
                <a:gd name="T16" fmla="*/ 349 w 360"/>
                <a:gd name="T17" fmla="*/ 148 h 276"/>
                <a:gd name="T18" fmla="*/ 77 w 360"/>
                <a:gd name="T19" fmla="*/ 174 h 276"/>
                <a:gd name="T20" fmla="*/ 91 w 360"/>
                <a:gd name="T21" fmla="*/ 160 h 276"/>
                <a:gd name="T22" fmla="*/ 77 w 360"/>
                <a:gd name="T23" fmla="*/ 145 h 276"/>
                <a:gd name="T24" fmla="*/ 63 w 360"/>
                <a:gd name="T25" fmla="*/ 160 h 276"/>
                <a:gd name="T26" fmla="*/ 77 w 360"/>
                <a:gd name="T27" fmla="*/ 174 h 276"/>
                <a:gd name="T28" fmla="*/ 14 w 360"/>
                <a:gd name="T29" fmla="*/ 252 h 276"/>
                <a:gd name="T30" fmla="*/ 14 w 360"/>
                <a:gd name="T31" fmla="*/ 260 h 276"/>
                <a:gd name="T32" fmla="*/ 30 w 360"/>
                <a:gd name="T33" fmla="*/ 276 h 276"/>
                <a:gd name="T34" fmla="*/ 50 w 360"/>
                <a:gd name="T35" fmla="*/ 276 h 276"/>
                <a:gd name="T36" fmla="*/ 67 w 360"/>
                <a:gd name="T37" fmla="*/ 260 h 276"/>
                <a:gd name="T38" fmla="*/ 67 w 360"/>
                <a:gd name="T39" fmla="*/ 252 h 276"/>
                <a:gd name="T40" fmla="*/ 295 w 360"/>
                <a:gd name="T41" fmla="*/ 252 h 276"/>
                <a:gd name="T42" fmla="*/ 295 w 360"/>
                <a:gd name="T43" fmla="*/ 260 h 276"/>
                <a:gd name="T44" fmla="*/ 312 w 360"/>
                <a:gd name="T45" fmla="*/ 276 h 276"/>
                <a:gd name="T46" fmla="*/ 332 w 360"/>
                <a:gd name="T47" fmla="*/ 276 h 276"/>
                <a:gd name="T48" fmla="*/ 349 w 360"/>
                <a:gd name="T49" fmla="*/ 260 h 276"/>
                <a:gd name="T50" fmla="*/ 349 w 360"/>
                <a:gd name="T51" fmla="*/ 252 h 276"/>
                <a:gd name="T52" fmla="*/ 283 w 360"/>
                <a:gd name="T53" fmla="*/ 174 h 276"/>
                <a:gd name="T54" fmla="*/ 297 w 360"/>
                <a:gd name="T55" fmla="*/ 160 h 276"/>
                <a:gd name="T56" fmla="*/ 283 w 360"/>
                <a:gd name="T57" fmla="*/ 145 h 276"/>
                <a:gd name="T58" fmla="*/ 268 w 360"/>
                <a:gd name="T59" fmla="*/ 160 h 276"/>
                <a:gd name="T60" fmla="*/ 283 w 360"/>
                <a:gd name="T61" fmla="*/ 174 h 276"/>
                <a:gd name="T62" fmla="*/ 245 w 360"/>
                <a:gd name="T63" fmla="*/ 252 h 276"/>
                <a:gd name="T64" fmla="*/ 245 w 360"/>
                <a:gd name="T65" fmla="*/ 222 h 276"/>
                <a:gd name="T66" fmla="*/ 229 w 360"/>
                <a:gd name="T67" fmla="*/ 197 h 276"/>
                <a:gd name="T68" fmla="*/ 133 w 360"/>
                <a:gd name="T69" fmla="*/ 197 h 276"/>
                <a:gd name="T70" fmla="*/ 117 w 360"/>
                <a:gd name="T71" fmla="*/ 222 h 276"/>
                <a:gd name="T72" fmla="*/ 117 w 360"/>
                <a:gd name="T73" fmla="*/ 252 h 276"/>
                <a:gd name="T74" fmla="*/ 0 w 360"/>
                <a:gd name="T75" fmla="*/ 75 h 276"/>
                <a:gd name="T76" fmla="*/ 16 w 360"/>
                <a:gd name="T77" fmla="*/ 75 h 276"/>
                <a:gd name="T78" fmla="*/ 32 w 360"/>
                <a:gd name="T79" fmla="*/ 96 h 276"/>
                <a:gd name="T80" fmla="*/ 330 w 360"/>
                <a:gd name="T81" fmla="*/ 96 h 276"/>
                <a:gd name="T82" fmla="*/ 345 w 360"/>
                <a:gd name="T83" fmla="*/ 75 h 276"/>
                <a:gd name="T84" fmla="*/ 360 w 360"/>
                <a:gd name="T85" fmla="*/ 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276">
                  <a:moveTo>
                    <a:pt x="349" y="148"/>
                  </a:moveTo>
                  <a:cubicBezTo>
                    <a:pt x="349" y="252"/>
                    <a:pt x="349" y="252"/>
                    <a:pt x="349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9" y="19"/>
                    <a:pt x="70" y="0"/>
                    <a:pt x="9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2" y="0"/>
                    <a:pt x="304" y="19"/>
                    <a:pt x="311" y="43"/>
                  </a:cubicBezTo>
                  <a:lnTo>
                    <a:pt x="349" y="148"/>
                  </a:lnTo>
                  <a:close/>
                  <a:moveTo>
                    <a:pt x="77" y="174"/>
                  </a:moveTo>
                  <a:cubicBezTo>
                    <a:pt x="85" y="174"/>
                    <a:pt x="91" y="167"/>
                    <a:pt x="91" y="160"/>
                  </a:cubicBezTo>
                  <a:cubicBezTo>
                    <a:pt x="91" y="152"/>
                    <a:pt x="85" y="145"/>
                    <a:pt x="77" y="145"/>
                  </a:cubicBezTo>
                  <a:cubicBezTo>
                    <a:pt x="69" y="145"/>
                    <a:pt x="63" y="152"/>
                    <a:pt x="63" y="160"/>
                  </a:cubicBezTo>
                  <a:cubicBezTo>
                    <a:pt x="63" y="167"/>
                    <a:pt x="69" y="174"/>
                    <a:pt x="77" y="174"/>
                  </a:cubicBezTo>
                  <a:close/>
                  <a:moveTo>
                    <a:pt x="14" y="252"/>
                  </a:moveTo>
                  <a:cubicBezTo>
                    <a:pt x="14" y="260"/>
                    <a:pt x="14" y="260"/>
                    <a:pt x="14" y="260"/>
                  </a:cubicBezTo>
                  <a:cubicBezTo>
                    <a:pt x="14" y="269"/>
                    <a:pt x="21" y="276"/>
                    <a:pt x="3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9" y="276"/>
                    <a:pt x="67" y="269"/>
                    <a:pt x="67" y="260"/>
                  </a:cubicBezTo>
                  <a:cubicBezTo>
                    <a:pt x="67" y="252"/>
                    <a:pt x="67" y="252"/>
                    <a:pt x="67" y="252"/>
                  </a:cubicBezTo>
                  <a:moveTo>
                    <a:pt x="295" y="252"/>
                  </a:moveTo>
                  <a:cubicBezTo>
                    <a:pt x="295" y="260"/>
                    <a:pt x="295" y="260"/>
                    <a:pt x="295" y="260"/>
                  </a:cubicBezTo>
                  <a:cubicBezTo>
                    <a:pt x="295" y="269"/>
                    <a:pt x="303" y="276"/>
                    <a:pt x="312" y="276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41" y="276"/>
                    <a:pt x="349" y="269"/>
                    <a:pt x="349" y="260"/>
                  </a:cubicBezTo>
                  <a:cubicBezTo>
                    <a:pt x="349" y="252"/>
                    <a:pt x="349" y="252"/>
                    <a:pt x="349" y="252"/>
                  </a:cubicBezTo>
                  <a:moveTo>
                    <a:pt x="283" y="174"/>
                  </a:moveTo>
                  <a:cubicBezTo>
                    <a:pt x="290" y="174"/>
                    <a:pt x="297" y="167"/>
                    <a:pt x="297" y="160"/>
                  </a:cubicBezTo>
                  <a:cubicBezTo>
                    <a:pt x="297" y="152"/>
                    <a:pt x="290" y="145"/>
                    <a:pt x="283" y="145"/>
                  </a:cubicBezTo>
                  <a:cubicBezTo>
                    <a:pt x="275" y="145"/>
                    <a:pt x="268" y="152"/>
                    <a:pt x="268" y="160"/>
                  </a:cubicBezTo>
                  <a:cubicBezTo>
                    <a:pt x="268" y="167"/>
                    <a:pt x="275" y="174"/>
                    <a:pt x="283" y="174"/>
                  </a:cubicBezTo>
                  <a:close/>
                  <a:moveTo>
                    <a:pt x="245" y="252"/>
                  </a:moveTo>
                  <a:cubicBezTo>
                    <a:pt x="245" y="222"/>
                    <a:pt x="245" y="222"/>
                    <a:pt x="245" y="222"/>
                  </a:cubicBezTo>
                  <a:cubicBezTo>
                    <a:pt x="229" y="197"/>
                    <a:pt x="229" y="197"/>
                    <a:pt x="229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7" y="252"/>
                    <a:pt x="117" y="252"/>
                    <a:pt x="117" y="252"/>
                  </a:cubicBezTo>
                  <a:moveTo>
                    <a:pt x="0" y="75"/>
                  </a:moveTo>
                  <a:cubicBezTo>
                    <a:pt x="16" y="75"/>
                    <a:pt x="16" y="75"/>
                    <a:pt x="16" y="75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60" y="75"/>
                    <a:pt x="360" y="75"/>
                    <a:pt x="360" y="75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A6AB12E-F05F-4553-A5EA-C579390AD625}"/>
                </a:ext>
              </a:extLst>
            </p:cNvPr>
            <p:cNvGrpSpPr/>
            <p:nvPr/>
          </p:nvGrpSpPr>
          <p:grpSpPr>
            <a:xfrm>
              <a:off x="5630044" y="1291307"/>
              <a:ext cx="510527" cy="321077"/>
              <a:chOff x="5955969" y="1176009"/>
              <a:chExt cx="285776" cy="179728"/>
            </a:xfrm>
            <a:noFill/>
          </p:grpSpPr>
          <p:sp>
            <p:nvSpPr>
              <p:cNvPr id="48" name="mobility">
                <a:extLst>
                  <a:ext uri="{FF2B5EF4-FFF2-40B4-BE49-F238E27FC236}">
                    <a16:creationId xmlns:a16="http://schemas.microsoft.com/office/drawing/2014/main" id="{B7662E9F-6B40-469F-8871-DB8A12A5499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66453" y="1176009"/>
                <a:ext cx="175292" cy="179728"/>
              </a:xfrm>
              <a:custGeom>
                <a:avLst/>
                <a:gdLst>
                  <a:gd name="T0" fmla="*/ 152 w 237"/>
                  <a:gd name="T1" fmla="*/ 141 h 243"/>
                  <a:gd name="T2" fmla="*/ 0 w 237"/>
                  <a:gd name="T3" fmla="*/ 141 h 243"/>
                  <a:gd name="T4" fmla="*/ 0 w 237"/>
                  <a:gd name="T5" fmla="*/ 0 h 243"/>
                  <a:gd name="T6" fmla="*/ 188 w 237"/>
                  <a:gd name="T7" fmla="*/ 0 h 243"/>
                  <a:gd name="T8" fmla="*/ 188 w 237"/>
                  <a:gd name="T9" fmla="*/ 102 h 243"/>
                  <a:gd name="T10" fmla="*/ 90 w 237"/>
                  <a:gd name="T11" fmla="*/ 116 h 243"/>
                  <a:gd name="T12" fmla="*/ 102 w 237"/>
                  <a:gd name="T13" fmla="*/ 116 h 243"/>
                  <a:gd name="T14" fmla="*/ 152 w 237"/>
                  <a:gd name="T15" fmla="*/ 120 h 243"/>
                  <a:gd name="T16" fmla="*/ 237 w 237"/>
                  <a:gd name="T17" fmla="*/ 120 h 243"/>
                  <a:gd name="T18" fmla="*/ 152 w 237"/>
                  <a:gd name="T19" fmla="*/ 205 h 243"/>
                  <a:gd name="T20" fmla="*/ 237 w 237"/>
                  <a:gd name="T21" fmla="*/ 205 h 243"/>
                  <a:gd name="T22" fmla="*/ 189 w 237"/>
                  <a:gd name="T23" fmla="*/ 225 h 243"/>
                  <a:gd name="T24" fmla="*/ 200 w 237"/>
                  <a:gd name="T25" fmla="*/ 225 h 243"/>
                  <a:gd name="T26" fmla="*/ 237 w 237"/>
                  <a:gd name="T27" fmla="*/ 170 h 243"/>
                  <a:gd name="T28" fmla="*/ 237 w 237"/>
                  <a:gd name="T29" fmla="*/ 102 h 243"/>
                  <a:gd name="T30" fmla="*/ 152 w 237"/>
                  <a:gd name="T31" fmla="*/ 102 h 243"/>
                  <a:gd name="T32" fmla="*/ 152 w 237"/>
                  <a:gd name="T33" fmla="*/ 243 h 243"/>
                  <a:gd name="T34" fmla="*/ 237 w 237"/>
                  <a:gd name="T35" fmla="*/ 243 h 243"/>
                  <a:gd name="T36" fmla="*/ 237 w 237"/>
                  <a:gd name="T37" fmla="*/ 17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43">
                    <a:moveTo>
                      <a:pt x="152" y="141"/>
                    </a:moveTo>
                    <a:lnTo>
                      <a:pt x="0" y="141"/>
                    </a:lnTo>
                    <a:lnTo>
                      <a:pt x="0" y="0"/>
                    </a:lnTo>
                    <a:lnTo>
                      <a:pt x="188" y="0"/>
                    </a:lnTo>
                    <a:lnTo>
                      <a:pt x="188" y="102"/>
                    </a:lnTo>
                    <a:moveTo>
                      <a:pt x="90" y="116"/>
                    </a:moveTo>
                    <a:lnTo>
                      <a:pt x="102" y="116"/>
                    </a:lnTo>
                    <a:moveTo>
                      <a:pt x="152" y="120"/>
                    </a:moveTo>
                    <a:lnTo>
                      <a:pt x="237" y="120"/>
                    </a:lnTo>
                    <a:moveTo>
                      <a:pt x="152" y="205"/>
                    </a:moveTo>
                    <a:lnTo>
                      <a:pt x="237" y="205"/>
                    </a:lnTo>
                    <a:moveTo>
                      <a:pt x="189" y="225"/>
                    </a:moveTo>
                    <a:lnTo>
                      <a:pt x="200" y="225"/>
                    </a:lnTo>
                    <a:moveTo>
                      <a:pt x="237" y="170"/>
                    </a:moveTo>
                    <a:lnTo>
                      <a:pt x="237" y="102"/>
                    </a:lnTo>
                    <a:lnTo>
                      <a:pt x="152" y="102"/>
                    </a:lnTo>
                    <a:lnTo>
                      <a:pt x="152" y="243"/>
                    </a:lnTo>
                    <a:lnTo>
                      <a:pt x="237" y="243"/>
                    </a:lnTo>
                    <a:lnTo>
                      <a:pt x="237" y="170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72D5FCB-AA4F-4680-AD86-51BEA693D538}"/>
                  </a:ext>
                </a:extLst>
              </p:cNvPr>
              <p:cNvSpPr/>
              <p:nvPr/>
            </p:nvSpPr>
            <p:spPr bwMode="auto">
              <a:xfrm>
                <a:off x="6039077" y="1238860"/>
                <a:ext cx="74330" cy="68334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 err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0" name="laptop">
                <a:extLst>
                  <a:ext uri="{FF2B5EF4-FFF2-40B4-BE49-F238E27FC236}">
                    <a16:creationId xmlns:a16="http://schemas.microsoft.com/office/drawing/2014/main" id="{D001DD38-2D7C-423D-B06E-EF44526BBE2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955969" y="1241246"/>
                <a:ext cx="190085" cy="113163"/>
              </a:xfrm>
              <a:custGeom>
                <a:avLst/>
                <a:gdLst>
                  <a:gd name="T0" fmla="*/ 212 w 257"/>
                  <a:gd name="T1" fmla="*/ 107 h 153"/>
                  <a:gd name="T2" fmla="*/ 43 w 257"/>
                  <a:gd name="T3" fmla="*/ 107 h 153"/>
                  <a:gd name="T4" fmla="*/ 43 w 257"/>
                  <a:gd name="T5" fmla="*/ 0 h 153"/>
                  <a:gd name="T6" fmla="*/ 212 w 257"/>
                  <a:gd name="T7" fmla="*/ 0 h 153"/>
                  <a:gd name="T8" fmla="*/ 212 w 257"/>
                  <a:gd name="T9" fmla="*/ 107 h 153"/>
                  <a:gd name="T10" fmla="*/ 43 w 257"/>
                  <a:gd name="T11" fmla="*/ 107 h 153"/>
                  <a:gd name="T12" fmla="*/ 0 w 257"/>
                  <a:gd name="T13" fmla="*/ 153 h 153"/>
                  <a:gd name="T14" fmla="*/ 257 w 257"/>
                  <a:gd name="T15" fmla="*/ 153 h 153"/>
                  <a:gd name="T16" fmla="*/ 212 w 257"/>
                  <a:gd name="T17" fmla="*/ 10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153">
                    <a:moveTo>
                      <a:pt x="212" y="107"/>
                    </a:moveTo>
                    <a:lnTo>
                      <a:pt x="43" y="107"/>
                    </a:lnTo>
                    <a:lnTo>
                      <a:pt x="43" y="0"/>
                    </a:lnTo>
                    <a:lnTo>
                      <a:pt x="212" y="0"/>
                    </a:lnTo>
                    <a:lnTo>
                      <a:pt x="212" y="107"/>
                    </a:lnTo>
                    <a:moveTo>
                      <a:pt x="43" y="107"/>
                    </a:moveTo>
                    <a:lnTo>
                      <a:pt x="0" y="153"/>
                    </a:lnTo>
                    <a:lnTo>
                      <a:pt x="257" y="153"/>
                    </a:lnTo>
                    <a:lnTo>
                      <a:pt x="212" y="107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BAEAB31-1448-4F73-9A48-CF10A84F39A4}"/>
                </a:ext>
              </a:extLst>
            </p:cNvPr>
            <p:cNvGrpSpPr/>
            <p:nvPr/>
          </p:nvGrpSpPr>
          <p:grpSpPr>
            <a:xfrm>
              <a:off x="9136007" y="1277412"/>
              <a:ext cx="142057" cy="404276"/>
              <a:chOff x="4990745" y="2685821"/>
              <a:chExt cx="144221" cy="410434"/>
            </a:xfrm>
          </p:grpSpPr>
          <p:sp>
            <p:nvSpPr>
              <p:cNvPr id="52" name="Freeform 5">
                <a:extLst>
                  <a:ext uri="{FF2B5EF4-FFF2-40B4-BE49-F238E27FC236}">
                    <a16:creationId xmlns:a16="http://schemas.microsoft.com/office/drawing/2014/main" id="{42C49287-4287-4646-AC0F-E1669FD76B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398" y="2802730"/>
                <a:ext cx="122914" cy="293525"/>
              </a:xfrm>
              <a:custGeom>
                <a:avLst/>
                <a:gdLst>
                  <a:gd name="T0" fmla="*/ 470 w 540"/>
                  <a:gd name="T1" fmla="*/ 84 h 1296"/>
                  <a:gd name="T2" fmla="*/ 266 w 540"/>
                  <a:gd name="T3" fmla="*/ 154 h 1296"/>
                  <a:gd name="T4" fmla="*/ 62 w 540"/>
                  <a:gd name="T5" fmla="*/ 84 h 1296"/>
                  <a:gd name="T6" fmla="*/ 266 w 540"/>
                  <a:gd name="T7" fmla="*/ 14 h 1296"/>
                  <a:gd name="T8" fmla="*/ 470 w 540"/>
                  <a:gd name="T9" fmla="*/ 84 h 1296"/>
                  <a:gd name="T10" fmla="*/ 266 w 540"/>
                  <a:gd name="T11" fmla="*/ 0 h 1296"/>
                  <a:gd name="T12" fmla="*/ 36 w 540"/>
                  <a:gd name="T13" fmla="*/ 82 h 1296"/>
                  <a:gd name="T14" fmla="*/ 266 w 540"/>
                  <a:gd name="T15" fmla="*/ 164 h 1296"/>
                  <a:gd name="T16" fmla="*/ 496 w 540"/>
                  <a:gd name="T17" fmla="*/ 82 h 1296"/>
                  <a:gd name="T18" fmla="*/ 266 w 540"/>
                  <a:gd name="T19" fmla="*/ 0 h 1296"/>
                  <a:gd name="T20" fmla="*/ 36 w 540"/>
                  <a:gd name="T21" fmla="*/ 80 h 1296"/>
                  <a:gd name="T22" fmla="*/ 36 w 540"/>
                  <a:gd name="T23" fmla="*/ 708 h 1296"/>
                  <a:gd name="T24" fmla="*/ 0 w 540"/>
                  <a:gd name="T25" fmla="*/ 1170 h 1296"/>
                  <a:gd name="T26" fmla="*/ 270 w 540"/>
                  <a:gd name="T27" fmla="*/ 1296 h 1296"/>
                  <a:gd name="T28" fmla="*/ 540 w 540"/>
                  <a:gd name="T29" fmla="*/ 1170 h 1296"/>
                  <a:gd name="T30" fmla="*/ 504 w 540"/>
                  <a:gd name="T31" fmla="*/ 652 h 1296"/>
                  <a:gd name="T32" fmla="*/ 496 w 540"/>
                  <a:gd name="T33" fmla="*/ 80 h 1296"/>
                  <a:gd name="T34" fmla="*/ 10 w 540"/>
                  <a:gd name="T35" fmla="*/ 1040 h 1296"/>
                  <a:gd name="T36" fmla="*/ 267 w 540"/>
                  <a:gd name="T37" fmla="*/ 1164 h 1296"/>
                  <a:gd name="T38" fmla="*/ 524 w 540"/>
                  <a:gd name="T39" fmla="*/ 1040 h 1296"/>
                  <a:gd name="T40" fmla="*/ 38 w 540"/>
                  <a:gd name="T41" fmla="*/ 164 h 1296"/>
                  <a:gd name="T42" fmla="*/ 267 w 540"/>
                  <a:gd name="T43" fmla="*/ 250 h 1296"/>
                  <a:gd name="T44" fmla="*/ 496 w 540"/>
                  <a:gd name="T45" fmla="*/ 16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0" h="1296">
                    <a:moveTo>
                      <a:pt x="470" y="84"/>
                    </a:moveTo>
                    <a:cubicBezTo>
                      <a:pt x="470" y="123"/>
                      <a:pt x="379" y="154"/>
                      <a:pt x="266" y="154"/>
                    </a:cubicBezTo>
                    <a:cubicBezTo>
                      <a:pt x="153" y="154"/>
                      <a:pt x="62" y="123"/>
                      <a:pt x="62" y="84"/>
                    </a:cubicBezTo>
                    <a:cubicBezTo>
                      <a:pt x="62" y="45"/>
                      <a:pt x="153" y="14"/>
                      <a:pt x="266" y="14"/>
                    </a:cubicBezTo>
                    <a:cubicBezTo>
                      <a:pt x="379" y="14"/>
                      <a:pt x="470" y="45"/>
                      <a:pt x="470" y="84"/>
                    </a:cubicBezTo>
                    <a:close/>
                    <a:moveTo>
                      <a:pt x="266" y="0"/>
                    </a:moveTo>
                    <a:cubicBezTo>
                      <a:pt x="139" y="0"/>
                      <a:pt x="36" y="37"/>
                      <a:pt x="36" y="82"/>
                    </a:cubicBezTo>
                    <a:cubicBezTo>
                      <a:pt x="36" y="127"/>
                      <a:pt x="139" y="164"/>
                      <a:pt x="266" y="164"/>
                    </a:cubicBezTo>
                    <a:cubicBezTo>
                      <a:pt x="393" y="164"/>
                      <a:pt x="496" y="127"/>
                      <a:pt x="496" y="82"/>
                    </a:cubicBezTo>
                    <a:cubicBezTo>
                      <a:pt x="496" y="37"/>
                      <a:pt x="393" y="0"/>
                      <a:pt x="266" y="0"/>
                    </a:cubicBezTo>
                    <a:close/>
                    <a:moveTo>
                      <a:pt x="36" y="80"/>
                    </a:moveTo>
                    <a:cubicBezTo>
                      <a:pt x="36" y="80"/>
                      <a:pt x="40" y="640"/>
                      <a:pt x="36" y="708"/>
                    </a:cubicBezTo>
                    <a:cubicBezTo>
                      <a:pt x="32" y="776"/>
                      <a:pt x="0" y="1170"/>
                      <a:pt x="0" y="1170"/>
                    </a:cubicBezTo>
                    <a:cubicBezTo>
                      <a:pt x="0" y="1240"/>
                      <a:pt x="121" y="1296"/>
                      <a:pt x="270" y="1296"/>
                    </a:cubicBezTo>
                    <a:cubicBezTo>
                      <a:pt x="419" y="1296"/>
                      <a:pt x="540" y="1240"/>
                      <a:pt x="540" y="1170"/>
                    </a:cubicBezTo>
                    <a:cubicBezTo>
                      <a:pt x="540" y="1170"/>
                      <a:pt x="504" y="748"/>
                      <a:pt x="504" y="652"/>
                    </a:cubicBezTo>
                    <a:cubicBezTo>
                      <a:pt x="504" y="556"/>
                      <a:pt x="496" y="80"/>
                      <a:pt x="496" y="80"/>
                    </a:cubicBezTo>
                    <a:moveTo>
                      <a:pt x="10" y="1040"/>
                    </a:moveTo>
                    <a:cubicBezTo>
                      <a:pt x="10" y="1108"/>
                      <a:pt x="125" y="1164"/>
                      <a:pt x="267" y="1164"/>
                    </a:cubicBezTo>
                    <a:cubicBezTo>
                      <a:pt x="409" y="1164"/>
                      <a:pt x="524" y="1108"/>
                      <a:pt x="524" y="1040"/>
                    </a:cubicBezTo>
                    <a:moveTo>
                      <a:pt x="38" y="164"/>
                    </a:moveTo>
                    <a:cubicBezTo>
                      <a:pt x="38" y="211"/>
                      <a:pt x="141" y="250"/>
                      <a:pt x="267" y="250"/>
                    </a:cubicBezTo>
                    <a:cubicBezTo>
                      <a:pt x="393" y="250"/>
                      <a:pt x="496" y="211"/>
                      <a:pt x="496" y="164"/>
                    </a:cubicBezTo>
                  </a:path>
                </a:pathLst>
              </a:custGeom>
              <a:noFill/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4658" tIns="99726" rIns="124658" bIns="997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63557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77F2FC3-D353-4EA4-BA19-6B260E2B5485}"/>
                  </a:ext>
                </a:extLst>
              </p:cNvPr>
              <p:cNvGrpSpPr/>
              <p:nvPr/>
            </p:nvGrpSpPr>
            <p:grpSpPr>
              <a:xfrm rot="16200000">
                <a:off x="5024487" y="2652079"/>
                <a:ext cx="76737" cy="144221"/>
                <a:chOff x="2866921" y="3947319"/>
                <a:chExt cx="103684" cy="194866"/>
              </a:xfrm>
            </p:grpSpPr>
            <p:sp>
              <p:nvSpPr>
                <p:cNvPr id="54" name="Oval 5">
                  <a:extLst>
                    <a:ext uri="{FF2B5EF4-FFF2-40B4-BE49-F238E27FC236}">
                      <a16:creationId xmlns:a16="http://schemas.microsoft.com/office/drawing/2014/main" id="{6B321C91-F213-4D4A-896D-C337B7A7B1C3}"/>
                    </a:ext>
                  </a:extLst>
                </p:cNvPr>
                <p:cNvSpPr/>
                <p:nvPr/>
              </p:nvSpPr>
              <p:spPr bwMode="auto">
                <a:xfrm>
                  <a:off x="2904207" y="3947319"/>
                  <a:ext cx="66398" cy="194866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5">
                  <a:extLst>
                    <a:ext uri="{FF2B5EF4-FFF2-40B4-BE49-F238E27FC236}">
                      <a16:creationId xmlns:a16="http://schemas.microsoft.com/office/drawing/2014/main" id="{24A396D0-73B5-4226-9F98-60FD455A176C}"/>
                    </a:ext>
                  </a:extLst>
                </p:cNvPr>
                <p:cNvSpPr/>
                <p:nvPr/>
              </p:nvSpPr>
              <p:spPr bwMode="auto">
                <a:xfrm>
                  <a:off x="2866921" y="3977662"/>
                  <a:ext cx="45720" cy="134180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6" name="Group 4">
              <a:extLst>
                <a:ext uri="{FF2B5EF4-FFF2-40B4-BE49-F238E27FC236}">
                  <a16:creationId xmlns:a16="http://schemas.microsoft.com/office/drawing/2014/main" id="{5BF06D33-CD0B-4E07-BE6A-45CF508FDC5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45602" y="1371963"/>
              <a:ext cx="408667" cy="251486"/>
              <a:chOff x="5597" y="3096"/>
              <a:chExt cx="546" cy="336"/>
            </a:xfrm>
          </p:grpSpPr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C2538CED-FC2C-4D96-99CC-09B45A62B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9" name="Freeform 6">
                <a:extLst>
                  <a:ext uri="{FF2B5EF4-FFF2-40B4-BE49-F238E27FC236}">
                    <a16:creationId xmlns:a16="http://schemas.microsoft.com/office/drawing/2014/main" id="{9AF2D94F-F722-426E-AFAF-C772F7076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337"/>
                <a:ext cx="80" cy="95"/>
              </a:xfrm>
              <a:custGeom>
                <a:avLst/>
                <a:gdLst>
                  <a:gd name="T0" fmla="*/ 80 w 80"/>
                  <a:gd name="T1" fmla="*/ 0 h 95"/>
                  <a:gd name="T2" fmla="*/ 80 w 80"/>
                  <a:gd name="T3" fmla="*/ 26 h 95"/>
                  <a:gd name="T4" fmla="*/ 0 w 80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5">
                    <a:moveTo>
                      <a:pt x="80" y="0"/>
                    </a:moveTo>
                    <a:lnTo>
                      <a:pt x="80" y="26"/>
                    </a:lnTo>
                    <a:lnTo>
                      <a:pt x="0" y="95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0" name="Freeform 7">
                <a:extLst>
                  <a:ext uri="{FF2B5EF4-FFF2-40B4-BE49-F238E27FC236}">
                    <a16:creationId xmlns:a16="http://schemas.microsoft.com/office/drawing/2014/main" id="{C766F2B1-A6DA-4EAB-8B37-6B126B3D1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09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80 w 80"/>
                  <a:gd name="T3" fmla="*/ 74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80" y="74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1" name="Line 8">
                <a:extLst>
                  <a:ext uri="{FF2B5EF4-FFF2-40B4-BE49-F238E27FC236}">
                    <a16:creationId xmlns:a16="http://schemas.microsoft.com/office/drawing/2014/main" id="{1645077D-063B-40B1-9029-6CFC264C6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2" name="Line 9">
                <a:extLst>
                  <a:ext uri="{FF2B5EF4-FFF2-40B4-BE49-F238E27FC236}">
                    <a16:creationId xmlns:a16="http://schemas.microsoft.com/office/drawing/2014/main" id="{63B399B7-35FD-4759-9BD3-DCE04C51B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3" name="Rectangle 10">
                <a:extLst>
                  <a:ext uri="{FF2B5EF4-FFF2-40B4-BE49-F238E27FC236}">
                    <a16:creationId xmlns:a16="http://schemas.microsoft.com/office/drawing/2014/main" id="{37642608-9B7C-40B7-9410-F4DA07F08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4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4" name="Freeform 11">
                <a:extLst>
                  <a:ext uri="{FF2B5EF4-FFF2-40B4-BE49-F238E27FC236}">
                    <a16:creationId xmlns:a16="http://schemas.microsoft.com/office/drawing/2014/main" id="{681604DD-1887-426A-ACFC-1E7D8F458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33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0 w 80"/>
                  <a:gd name="T3" fmla="*/ 27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0" y="27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5" name="Freeform 12">
                <a:extLst>
                  <a:ext uri="{FF2B5EF4-FFF2-40B4-BE49-F238E27FC236}">
                    <a16:creationId xmlns:a16="http://schemas.microsoft.com/office/drawing/2014/main" id="{DC93D418-0447-45AF-AD2F-3014F9C70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096"/>
                <a:ext cx="80" cy="94"/>
              </a:xfrm>
              <a:custGeom>
                <a:avLst/>
                <a:gdLst>
                  <a:gd name="T0" fmla="*/ 80 w 80"/>
                  <a:gd name="T1" fmla="*/ 0 h 94"/>
                  <a:gd name="T2" fmla="*/ 0 w 80"/>
                  <a:gd name="T3" fmla="*/ 74 h 94"/>
                  <a:gd name="T4" fmla="*/ 0 w 80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4">
                    <a:moveTo>
                      <a:pt x="80" y="0"/>
                    </a:moveTo>
                    <a:lnTo>
                      <a:pt x="0" y="74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6" name="Line 13">
                <a:extLst>
                  <a:ext uri="{FF2B5EF4-FFF2-40B4-BE49-F238E27FC236}">
                    <a16:creationId xmlns:a16="http://schemas.microsoft.com/office/drawing/2014/main" id="{BBAC91EB-DBF4-4516-B3F8-EBAE575B8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7" name="Line 14">
                <a:extLst>
                  <a:ext uri="{FF2B5EF4-FFF2-40B4-BE49-F238E27FC236}">
                    <a16:creationId xmlns:a16="http://schemas.microsoft.com/office/drawing/2014/main" id="{73CBCF7F-715D-4F13-9755-0B64130C7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8" name="Freeform 15">
                <a:extLst>
                  <a:ext uri="{FF2B5EF4-FFF2-40B4-BE49-F238E27FC236}">
                    <a16:creationId xmlns:a16="http://schemas.microsoft.com/office/drawing/2014/main" id="{2DB935B2-4B97-4C9C-8B0E-00EDD16478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07"/>
                <a:ext cx="146" cy="47"/>
              </a:xfrm>
              <a:custGeom>
                <a:avLst/>
                <a:gdLst>
                  <a:gd name="T0" fmla="*/ 0 w 196"/>
                  <a:gd name="T1" fmla="*/ 0 h 63"/>
                  <a:gd name="T2" fmla="*/ 0 w 196"/>
                  <a:gd name="T3" fmla="*/ 63 h 63"/>
                  <a:gd name="T4" fmla="*/ 118 w 196"/>
                  <a:gd name="T5" fmla="*/ 0 h 63"/>
                  <a:gd name="T6" fmla="*/ 118 w 196"/>
                  <a:gd name="T7" fmla="*/ 63 h 63"/>
                  <a:gd name="T8" fmla="*/ 79 w 196"/>
                  <a:gd name="T9" fmla="*/ 42 h 63"/>
                  <a:gd name="T10" fmla="*/ 79 w 196"/>
                  <a:gd name="T11" fmla="*/ 20 h 63"/>
                  <a:gd name="T12" fmla="*/ 59 w 196"/>
                  <a:gd name="T13" fmla="*/ 0 h 63"/>
                  <a:gd name="T14" fmla="*/ 59 w 196"/>
                  <a:gd name="T15" fmla="*/ 0 h 63"/>
                  <a:gd name="T16" fmla="*/ 38 w 196"/>
                  <a:gd name="T17" fmla="*/ 20 h 63"/>
                  <a:gd name="T18" fmla="*/ 38 w 196"/>
                  <a:gd name="T19" fmla="*/ 42 h 63"/>
                  <a:gd name="T20" fmla="*/ 59 w 196"/>
                  <a:gd name="T21" fmla="*/ 63 h 63"/>
                  <a:gd name="T22" fmla="*/ 59 w 196"/>
                  <a:gd name="T23" fmla="*/ 63 h 63"/>
                  <a:gd name="T24" fmla="*/ 79 w 196"/>
                  <a:gd name="T25" fmla="*/ 42 h 63"/>
                  <a:gd name="T26" fmla="*/ 196 w 196"/>
                  <a:gd name="T27" fmla="*/ 42 h 63"/>
                  <a:gd name="T28" fmla="*/ 196 w 196"/>
                  <a:gd name="T29" fmla="*/ 20 h 63"/>
                  <a:gd name="T30" fmla="*/ 175 w 196"/>
                  <a:gd name="T31" fmla="*/ 0 h 63"/>
                  <a:gd name="T32" fmla="*/ 175 w 196"/>
                  <a:gd name="T33" fmla="*/ 0 h 63"/>
                  <a:gd name="T34" fmla="*/ 156 w 196"/>
                  <a:gd name="T35" fmla="*/ 20 h 63"/>
                  <a:gd name="T36" fmla="*/ 156 w 196"/>
                  <a:gd name="T37" fmla="*/ 42 h 63"/>
                  <a:gd name="T38" fmla="*/ 175 w 196"/>
                  <a:gd name="T39" fmla="*/ 63 h 63"/>
                  <a:gd name="T40" fmla="*/ 175 w 196"/>
                  <a:gd name="T41" fmla="*/ 63 h 63"/>
                  <a:gd name="T42" fmla="*/ 196 w 196"/>
                  <a:gd name="T43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3">
                    <a:moveTo>
                      <a:pt x="0" y="0"/>
                    </a:moveTo>
                    <a:cubicBezTo>
                      <a:pt x="0" y="63"/>
                      <a:pt x="0" y="63"/>
                      <a:pt x="0" y="63"/>
                    </a:cubicBezTo>
                    <a:moveTo>
                      <a:pt x="118" y="0"/>
                    </a:moveTo>
                    <a:cubicBezTo>
                      <a:pt x="118" y="63"/>
                      <a:pt x="118" y="63"/>
                      <a:pt x="118" y="63"/>
                    </a:cubicBezTo>
                    <a:moveTo>
                      <a:pt x="79" y="42"/>
                    </a:moveTo>
                    <a:cubicBezTo>
                      <a:pt x="79" y="20"/>
                      <a:pt x="79" y="20"/>
                      <a:pt x="79" y="20"/>
                    </a:cubicBezTo>
                    <a:cubicBezTo>
                      <a:pt x="79" y="9"/>
                      <a:pt x="70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0"/>
                      <a:pt x="38" y="9"/>
                      <a:pt x="38" y="20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54"/>
                      <a:pt x="47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70" y="63"/>
                      <a:pt x="79" y="54"/>
                      <a:pt x="79" y="42"/>
                    </a:cubicBezTo>
                    <a:close/>
                    <a:moveTo>
                      <a:pt x="196" y="42"/>
                    </a:moveTo>
                    <a:cubicBezTo>
                      <a:pt x="196" y="20"/>
                      <a:pt x="196" y="20"/>
                      <a:pt x="196" y="20"/>
                    </a:cubicBezTo>
                    <a:cubicBezTo>
                      <a:pt x="196" y="9"/>
                      <a:pt x="187" y="0"/>
                      <a:pt x="175" y="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65" y="0"/>
                      <a:pt x="156" y="9"/>
                      <a:pt x="156" y="20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156" y="54"/>
                      <a:pt x="165" y="63"/>
                      <a:pt x="175" y="63"/>
                    </a:cubicBezTo>
                    <a:cubicBezTo>
                      <a:pt x="175" y="63"/>
                      <a:pt x="175" y="63"/>
                      <a:pt x="175" y="63"/>
                    </a:cubicBezTo>
                    <a:cubicBezTo>
                      <a:pt x="187" y="63"/>
                      <a:pt x="196" y="54"/>
                      <a:pt x="196" y="4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9" name="Freeform 16">
                <a:extLst>
                  <a:ext uri="{FF2B5EF4-FFF2-40B4-BE49-F238E27FC236}">
                    <a16:creationId xmlns:a16="http://schemas.microsoft.com/office/drawing/2014/main" id="{AFF609FE-F1CD-4A91-99A0-CD6CEB1F95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78"/>
                <a:ext cx="146" cy="48"/>
              </a:xfrm>
              <a:custGeom>
                <a:avLst/>
                <a:gdLst>
                  <a:gd name="T0" fmla="*/ 196 w 196"/>
                  <a:gd name="T1" fmla="*/ 64 h 64"/>
                  <a:gd name="T2" fmla="*/ 196 w 196"/>
                  <a:gd name="T3" fmla="*/ 0 h 64"/>
                  <a:gd name="T4" fmla="*/ 79 w 196"/>
                  <a:gd name="T5" fmla="*/ 64 h 64"/>
                  <a:gd name="T6" fmla="*/ 79 w 196"/>
                  <a:gd name="T7" fmla="*/ 0 h 64"/>
                  <a:gd name="T8" fmla="*/ 118 w 196"/>
                  <a:gd name="T9" fmla="*/ 43 h 64"/>
                  <a:gd name="T10" fmla="*/ 138 w 196"/>
                  <a:gd name="T11" fmla="*/ 64 h 64"/>
                  <a:gd name="T12" fmla="*/ 138 w 196"/>
                  <a:gd name="T13" fmla="*/ 64 h 64"/>
                  <a:gd name="T14" fmla="*/ 158 w 196"/>
                  <a:gd name="T15" fmla="*/ 43 h 64"/>
                  <a:gd name="T16" fmla="*/ 158 w 196"/>
                  <a:gd name="T17" fmla="*/ 21 h 64"/>
                  <a:gd name="T18" fmla="*/ 138 w 196"/>
                  <a:gd name="T19" fmla="*/ 0 h 64"/>
                  <a:gd name="T20" fmla="*/ 138 w 196"/>
                  <a:gd name="T21" fmla="*/ 0 h 64"/>
                  <a:gd name="T22" fmla="*/ 118 w 196"/>
                  <a:gd name="T23" fmla="*/ 21 h 64"/>
                  <a:gd name="T24" fmla="*/ 118 w 196"/>
                  <a:gd name="T25" fmla="*/ 43 h 64"/>
                  <a:gd name="T26" fmla="*/ 0 w 196"/>
                  <a:gd name="T27" fmla="*/ 43 h 64"/>
                  <a:gd name="T28" fmla="*/ 20 w 196"/>
                  <a:gd name="T29" fmla="*/ 64 h 64"/>
                  <a:gd name="T30" fmla="*/ 20 w 196"/>
                  <a:gd name="T31" fmla="*/ 64 h 64"/>
                  <a:gd name="T32" fmla="*/ 41 w 196"/>
                  <a:gd name="T33" fmla="*/ 43 h 64"/>
                  <a:gd name="T34" fmla="*/ 41 w 196"/>
                  <a:gd name="T35" fmla="*/ 21 h 64"/>
                  <a:gd name="T36" fmla="*/ 20 w 196"/>
                  <a:gd name="T37" fmla="*/ 0 h 64"/>
                  <a:gd name="T38" fmla="*/ 20 w 196"/>
                  <a:gd name="T39" fmla="*/ 0 h 64"/>
                  <a:gd name="T40" fmla="*/ 0 w 196"/>
                  <a:gd name="T41" fmla="*/ 21 h 64"/>
                  <a:gd name="T42" fmla="*/ 0 w 196"/>
                  <a:gd name="T43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4">
                    <a:moveTo>
                      <a:pt x="196" y="64"/>
                    </a:moveTo>
                    <a:cubicBezTo>
                      <a:pt x="196" y="64"/>
                      <a:pt x="196" y="64"/>
                      <a:pt x="196" y="0"/>
                    </a:cubicBezTo>
                    <a:moveTo>
                      <a:pt x="79" y="64"/>
                    </a:moveTo>
                    <a:cubicBezTo>
                      <a:pt x="79" y="64"/>
                      <a:pt x="79" y="64"/>
                      <a:pt x="79" y="0"/>
                    </a:cubicBezTo>
                    <a:moveTo>
                      <a:pt x="118" y="43"/>
                    </a:moveTo>
                    <a:cubicBezTo>
                      <a:pt x="118" y="54"/>
                      <a:pt x="127" y="64"/>
                      <a:pt x="138" y="64"/>
                    </a:cubicBezTo>
                    <a:cubicBezTo>
                      <a:pt x="138" y="64"/>
                      <a:pt x="138" y="64"/>
                      <a:pt x="138" y="64"/>
                    </a:cubicBezTo>
                    <a:cubicBezTo>
                      <a:pt x="149" y="64"/>
                      <a:pt x="158" y="54"/>
                      <a:pt x="158" y="43"/>
                    </a:cubicBezTo>
                    <a:cubicBezTo>
                      <a:pt x="158" y="43"/>
                      <a:pt x="158" y="43"/>
                      <a:pt x="158" y="21"/>
                    </a:cubicBezTo>
                    <a:cubicBezTo>
                      <a:pt x="158" y="9"/>
                      <a:pt x="149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27" y="0"/>
                      <a:pt x="118" y="9"/>
                      <a:pt x="118" y="21"/>
                    </a:cubicBezTo>
                    <a:cubicBezTo>
                      <a:pt x="118" y="21"/>
                      <a:pt x="118" y="21"/>
                      <a:pt x="118" y="43"/>
                    </a:cubicBezTo>
                    <a:close/>
                    <a:moveTo>
                      <a:pt x="0" y="43"/>
                    </a:moveTo>
                    <a:cubicBezTo>
                      <a:pt x="0" y="54"/>
                      <a:pt x="1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32" y="64"/>
                      <a:pt x="41" y="54"/>
                      <a:pt x="41" y="43"/>
                    </a:cubicBezTo>
                    <a:cubicBezTo>
                      <a:pt x="41" y="43"/>
                      <a:pt x="41" y="43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"/>
                      <a:pt x="0" y="21"/>
                      <a:pt x="0" y="4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70" name="eye_2">
              <a:extLst>
                <a:ext uri="{FF2B5EF4-FFF2-40B4-BE49-F238E27FC236}">
                  <a16:creationId xmlns:a16="http://schemas.microsoft.com/office/drawing/2014/main" id="{E3A168C7-09D5-43FA-8871-24BDDDADF31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08908" y="1413187"/>
              <a:ext cx="348284" cy="193245"/>
            </a:xfrm>
            <a:custGeom>
              <a:avLst/>
              <a:gdLst>
                <a:gd name="T0" fmla="*/ 5 w 346"/>
                <a:gd name="T1" fmla="*/ 103 h 191"/>
                <a:gd name="T2" fmla="*/ 0 w 346"/>
                <a:gd name="T3" fmla="*/ 96 h 191"/>
                <a:gd name="T4" fmla="*/ 3 w 346"/>
                <a:gd name="T5" fmla="*/ 92 h 191"/>
                <a:gd name="T6" fmla="*/ 5 w 346"/>
                <a:gd name="T7" fmla="*/ 103 h 191"/>
                <a:gd name="T8" fmla="*/ 173 w 346"/>
                <a:gd name="T9" fmla="*/ 191 h 191"/>
                <a:gd name="T10" fmla="*/ 346 w 346"/>
                <a:gd name="T11" fmla="*/ 96 h 191"/>
                <a:gd name="T12" fmla="*/ 173 w 346"/>
                <a:gd name="T13" fmla="*/ 0 h 191"/>
                <a:gd name="T14" fmla="*/ 3 w 346"/>
                <a:gd name="T15" fmla="*/ 92 h 191"/>
                <a:gd name="T16" fmla="*/ 175 w 346"/>
                <a:gd name="T17" fmla="*/ 14 h 191"/>
                <a:gd name="T18" fmla="*/ 89 w 346"/>
                <a:gd name="T19" fmla="*/ 96 h 191"/>
                <a:gd name="T20" fmla="*/ 175 w 346"/>
                <a:gd name="T21" fmla="*/ 178 h 191"/>
                <a:gd name="T22" fmla="*/ 261 w 346"/>
                <a:gd name="T23" fmla="*/ 96 h 191"/>
                <a:gd name="T24" fmla="*/ 175 w 346"/>
                <a:gd name="T25" fmla="*/ 14 h 191"/>
                <a:gd name="T26" fmla="*/ 175 w 346"/>
                <a:gd name="T27" fmla="*/ 78 h 191"/>
                <a:gd name="T28" fmla="*/ 156 w 346"/>
                <a:gd name="T29" fmla="*/ 96 h 191"/>
                <a:gd name="T30" fmla="*/ 175 w 346"/>
                <a:gd name="T31" fmla="*/ 114 h 191"/>
                <a:gd name="T32" fmla="*/ 194 w 346"/>
                <a:gd name="T33" fmla="*/ 96 h 191"/>
                <a:gd name="T34" fmla="*/ 175 w 346"/>
                <a:gd name="T35" fmla="*/ 7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191">
                  <a:moveTo>
                    <a:pt x="5" y="103"/>
                  </a:moveTo>
                  <a:cubicBezTo>
                    <a:pt x="2" y="98"/>
                    <a:pt x="0" y="96"/>
                    <a:pt x="0" y="96"/>
                  </a:cubicBezTo>
                  <a:cubicBezTo>
                    <a:pt x="0" y="96"/>
                    <a:pt x="1" y="94"/>
                    <a:pt x="3" y="92"/>
                  </a:cubicBezTo>
                  <a:moveTo>
                    <a:pt x="5" y="103"/>
                  </a:moveTo>
                  <a:cubicBezTo>
                    <a:pt x="23" y="125"/>
                    <a:pt x="82" y="191"/>
                    <a:pt x="173" y="191"/>
                  </a:cubicBezTo>
                  <a:cubicBezTo>
                    <a:pt x="283" y="191"/>
                    <a:pt x="346" y="96"/>
                    <a:pt x="346" y="96"/>
                  </a:cubicBezTo>
                  <a:cubicBezTo>
                    <a:pt x="346" y="96"/>
                    <a:pt x="283" y="0"/>
                    <a:pt x="173" y="0"/>
                  </a:cubicBezTo>
                  <a:cubicBezTo>
                    <a:pt x="77" y="0"/>
                    <a:pt x="17" y="73"/>
                    <a:pt x="3" y="92"/>
                  </a:cubicBezTo>
                  <a:moveTo>
                    <a:pt x="175" y="14"/>
                  </a:moveTo>
                  <a:cubicBezTo>
                    <a:pt x="128" y="14"/>
                    <a:pt x="89" y="50"/>
                    <a:pt x="89" y="96"/>
                  </a:cubicBezTo>
                  <a:cubicBezTo>
                    <a:pt x="89" y="141"/>
                    <a:pt x="128" y="178"/>
                    <a:pt x="175" y="178"/>
                  </a:cubicBezTo>
                  <a:cubicBezTo>
                    <a:pt x="222" y="178"/>
                    <a:pt x="261" y="141"/>
                    <a:pt x="261" y="96"/>
                  </a:cubicBezTo>
                  <a:cubicBezTo>
                    <a:pt x="261" y="50"/>
                    <a:pt x="222" y="14"/>
                    <a:pt x="175" y="14"/>
                  </a:cubicBezTo>
                  <a:close/>
                  <a:moveTo>
                    <a:pt x="175" y="78"/>
                  </a:moveTo>
                  <a:cubicBezTo>
                    <a:pt x="165" y="78"/>
                    <a:pt x="156" y="86"/>
                    <a:pt x="156" y="96"/>
                  </a:cubicBezTo>
                  <a:cubicBezTo>
                    <a:pt x="156" y="106"/>
                    <a:pt x="165" y="114"/>
                    <a:pt x="175" y="114"/>
                  </a:cubicBezTo>
                  <a:cubicBezTo>
                    <a:pt x="185" y="114"/>
                    <a:pt x="194" y="106"/>
                    <a:pt x="194" y="96"/>
                  </a:cubicBezTo>
                  <a:cubicBezTo>
                    <a:pt x="194" y="86"/>
                    <a:pt x="185" y="78"/>
                    <a:pt x="175" y="78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C1FAE3-5BF0-43D8-A0DF-A8B9C693959B}"/>
              </a:ext>
            </a:extLst>
          </p:cNvPr>
          <p:cNvGrpSpPr/>
          <p:nvPr/>
        </p:nvGrpSpPr>
        <p:grpSpPr>
          <a:xfrm>
            <a:off x="5450936" y="2959277"/>
            <a:ext cx="545015" cy="548640"/>
            <a:chOff x="5353834" y="4373409"/>
            <a:chExt cx="545015" cy="5486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4060EA1-EA05-425F-B763-82E32FD0B716}"/>
                </a:ext>
              </a:extLst>
            </p:cNvPr>
            <p:cNvSpPr/>
            <p:nvPr/>
          </p:nvSpPr>
          <p:spPr bwMode="auto">
            <a:xfrm>
              <a:off x="5353834" y="4373409"/>
              <a:ext cx="545015" cy="548640"/>
            </a:xfrm>
            <a:prstGeom prst="ellipse">
              <a:avLst/>
            </a:prstGeom>
            <a:solidFill>
              <a:srgbClr val="0078D7"/>
            </a:solidFill>
            <a:ln w="10795" cap="flat" cmpd="sng" algn="ctr">
              <a:noFill/>
              <a:prstDash val="solid"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" name="IoT">
              <a:extLst>
                <a:ext uri="{FF2B5EF4-FFF2-40B4-BE49-F238E27FC236}">
                  <a16:creationId xmlns:a16="http://schemas.microsoft.com/office/drawing/2014/main" id="{80E6B84B-C950-4648-AFD6-5185E83E14E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494634" y="4539335"/>
              <a:ext cx="263415" cy="216788"/>
            </a:xfrm>
            <a:custGeom>
              <a:avLst/>
              <a:gdLst>
                <a:gd name="connsiteX0" fmla="*/ 2409306 w 2409306"/>
                <a:gd name="connsiteY0" fmla="*/ 661085 h 2046937"/>
                <a:gd name="connsiteX1" fmla="*/ 2100118 w 2409306"/>
                <a:gd name="connsiteY1" fmla="*/ 661085 h 2046937"/>
                <a:gd name="connsiteX2" fmla="*/ 2100118 w 2409306"/>
                <a:gd name="connsiteY2" fmla="*/ 337516 h 2046937"/>
                <a:gd name="connsiteX3" fmla="*/ 1750938 w 2409306"/>
                <a:gd name="connsiteY3" fmla="*/ 337516 h 2046937"/>
                <a:gd name="connsiteX4" fmla="*/ 1750938 w 2409306"/>
                <a:gd name="connsiteY4" fmla="*/ 0 h 2046937"/>
                <a:gd name="connsiteX5" fmla="*/ 2409306 w 2409306"/>
                <a:gd name="connsiteY5" fmla="*/ 0 h 2046937"/>
                <a:gd name="connsiteX6" fmla="*/ 1488047 w 2409306"/>
                <a:gd name="connsiteY6" fmla="*/ 1738307 h 2046937"/>
                <a:gd name="connsiteX7" fmla="*/ 1305692 w 2409306"/>
                <a:gd name="connsiteY7" fmla="*/ 1555952 h 2046937"/>
                <a:gd name="connsiteX8" fmla="*/ 1320022 w 2409306"/>
                <a:gd name="connsiteY8" fmla="*/ 1484971 h 2046937"/>
                <a:gd name="connsiteX9" fmla="*/ 1339103 w 2409306"/>
                <a:gd name="connsiteY9" fmla="*/ 1456670 h 2046937"/>
                <a:gd name="connsiteX10" fmla="*/ 1130226 w 2409306"/>
                <a:gd name="connsiteY10" fmla="*/ 1277304 h 2046937"/>
                <a:gd name="connsiteX11" fmla="*/ 1073109 w 2409306"/>
                <a:gd name="connsiteY11" fmla="*/ 1362019 h 2046937"/>
                <a:gd name="connsiteX12" fmla="*/ 882279 w 2409306"/>
                <a:gd name="connsiteY12" fmla="*/ 1441064 h 2046937"/>
                <a:gd name="connsiteX13" fmla="*/ 612404 w 2409306"/>
                <a:gd name="connsiteY13" fmla="*/ 1171189 h 2046937"/>
                <a:gd name="connsiteX14" fmla="*/ 691449 w 2409306"/>
                <a:gd name="connsiteY14" fmla="*/ 980358 h 2046937"/>
                <a:gd name="connsiteX15" fmla="*/ 721899 w 2409306"/>
                <a:gd name="connsiteY15" fmla="*/ 955235 h 2046937"/>
                <a:gd name="connsiteX16" fmla="*/ 636319 w 2409306"/>
                <a:gd name="connsiteY16" fmla="*/ 774559 h 2046937"/>
                <a:gd name="connsiteX17" fmla="*/ 599476 w 2409306"/>
                <a:gd name="connsiteY17" fmla="*/ 795685 h 2046937"/>
                <a:gd name="connsiteX18" fmla="*/ 538390 w 2409306"/>
                <a:gd name="connsiteY18" fmla="*/ 806875 h 2046937"/>
                <a:gd name="connsiteX19" fmla="*/ 501610 w 2409306"/>
                <a:gd name="connsiteY19" fmla="*/ 803464 h 2046937"/>
                <a:gd name="connsiteX20" fmla="*/ 357605 w 2409306"/>
                <a:gd name="connsiteY20" fmla="*/ 589527 h 2046937"/>
                <a:gd name="connsiteX21" fmla="*/ 571542 w 2409306"/>
                <a:gd name="connsiteY21" fmla="*/ 445521 h 2046937"/>
                <a:gd name="connsiteX22" fmla="*/ 715547 w 2409306"/>
                <a:gd name="connsiteY22" fmla="*/ 659458 h 2046937"/>
                <a:gd name="connsiteX23" fmla="*/ 692665 w 2409306"/>
                <a:gd name="connsiteY23" fmla="*/ 718873 h 2046937"/>
                <a:gd name="connsiteX24" fmla="*/ 671892 w 2409306"/>
                <a:gd name="connsiteY24" fmla="*/ 742856 h 2046937"/>
                <a:gd name="connsiteX25" fmla="*/ 761132 w 2409306"/>
                <a:gd name="connsiteY25" fmla="*/ 931261 h 2046937"/>
                <a:gd name="connsiteX26" fmla="*/ 777231 w 2409306"/>
                <a:gd name="connsiteY26" fmla="*/ 922522 h 2046937"/>
                <a:gd name="connsiteX27" fmla="*/ 882279 w 2409306"/>
                <a:gd name="connsiteY27" fmla="*/ 901314 h 2046937"/>
                <a:gd name="connsiteX28" fmla="*/ 1033169 w 2409306"/>
                <a:gd name="connsiteY28" fmla="*/ 947404 h 2046937"/>
                <a:gd name="connsiteX29" fmla="*/ 1063152 w 2409306"/>
                <a:gd name="connsiteY29" fmla="*/ 972142 h 2046937"/>
                <a:gd name="connsiteX30" fmla="*/ 1326447 w 2409306"/>
                <a:gd name="connsiteY30" fmla="*/ 732796 h 2046937"/>
                <a:gd name="connsiteX31" fmla="*/ 1310219 w 2409306"/>
                <a:gd name="connsiteY31" fmla="*/ 705635 h 2046937"/>
                <a:gd name="connsiteX32" fmla="*/ 1346607 w 2409306"/>
                <a:gd name="connsiteY32" fmla="*/ 561722 h 2046937"/>
                <a:gd name="connsiteX33" fmla="*/ 1536295 w 2409306"/>
                <a:gd name="connsiteY33" fmla="*/ 570760 h 2046937"/>
                <a:gd name="connsiteX34" fmla="*/ 1527257 w 2409306"/>
                <a:gd name="connsiteY34" fmla="*/ 760448 h 2046937"/>
                <a:gd name="connsiteX35" fmla="*/ 1430541 w 2409306"/>
                <a:gd name="connsiteY35" fmla="*/ 795215 h 2046937"/>
                <a:gd name="connsiteX36" fmla="*/ 1380536 w 2409306"/>
                <a:gd name="connsiteY36" fmla="*/ 782988 h 2046937"/>
                <a:gd name="connsiteX37" fmla="*/ 1357679 w 2409306"/>
                <a:gd name="connsiteY37" fmla="*/ 766190 h 2046937"/>
                <a:gd name="connsiteX38" fmla="*/ 1091719 w 2409306"/>
                <a:gd name="connsiteY38" fmla="*/ 1007960 h 2046937"/>
                <a:gd name="connsiteX39" fmla="*/ 1130946 w 2409306"/>
                <a:gd name="connsiteY39" fmla="*/ 1066141 h 2046937"/>
                <a:gd name="connsiteX40" fmla="*/ 1133553 w 2409306"/>
                <a:gd name="connsiteY40" fmla="*/ 1074539 h 2046937"/>
                <a:gd name="connsiteX41" fmla="*/ 1977742 w 2409306"/>
                <a:gd name="connsiteY41" fmla="*/ 1074539 h 2046937"/>
                <a:gd name="connsiteX42" fmla="*/ 1986328 w 2409306"/>
                <a:gd name="connsiteY42" fmla="*/ 1032010 h 2046937"/>
                <a:gd name="connsiteX43" fmla="*/ 2141113 w 2409306"/>
                <a:gd name="connsiteY43" fmla="*/ 929412 h 2046937"/>
                <a:gd name="connsiteX44" fmla="*/ 2309099 w 2409306"/>
                <a:gd name="connsiteY44" fmla="*/ 1097398 h 2046937"/>
                <a:gd name="connsiteX45" fmla="*/ 2141113 w 2409306"/>
                <a:gd name="connsiteY45" fmla="*/ 1265384 h 2046937"/>
                <a:gd name="connsiteX46" fmla="*/ 1986328 w 2409306"/>
                <a:gd name="connsiteY46" fmla="*/ 1162786 h 2046937"/>
                <a:gd name="connsiteX47" fmla="*/ 1977742 w 2409306"/>
                <a:gd name="connsiteY47" fmla="*/ 1120258 h 2046937"/>
                <a:gd name="connsiteX48" fmla="*/ 1147020 w 2409306"/>
                <a:gd name="connsiteY48" fmla="*/ 1120258 h 2046937"/>
                <a:gd name="connsiteX49" fmla="*/ 1152154 w 2409306"/>
                <a:gd name="connsiteY49" fmla="*/ 1171189 h 2046937"/>
                <a:gd name="connsiteX50" fmla="*/ 1146671 w 2409306"/>
                <a:gd name="connsiteY50" fmla="*/ 1225578 h 2046937"/>
                <a:gd name="connsiteX51" fmla="*/ 1145302 w 2409306"/>
                <a:gd name="connsiteY51" fmla="*/ 1229988 h 2046937"/>
                <a:gd name="connsiteX52" fmla="*/ 1367860 w 2409306"/>
                <a:gd name="connsiteY52" fmla="*/ 1421103 h 2046937"/>
                <a:gd name="connsiteX53" fmla="*/ 1417066 w 2409306"/>
                <a:gd name="connsiteY53" fmla="*/ 1387927 h 2046937"/>
                <a:gd name="connsiteX54" fmla="*/ 1488047 w 2409306"/>
                <a:gd name="connsiteY54" fmla="*/ 1373597 h 2046937"/>
                <a:gd name="connsiteX55" fmla="*/ 1670402 w 2409306"/>
                <a:gd name="connsiteY55" fmla="*/ 1555952 h 2046937"/>
                <a:gd name="connsiteX56" fmla="*/ 1488047 w 2409306"/>
                <a:gd name="connsiteY56" fmla="*/ 1738307 h 2046937"/>
                <a:gd name="connsiteX57" fmla="*/ 658368 w 2409306"/>
                <a:gd name="connsiteY57" fmla="*/ 2046937 h 2046937"/>
                <a:gd name="connsiteX58" fmla="*/ 0 w 2409306"/>
                <a:gd name="connsiteY58" fmla="*/ 2046937 h 2046937"/>
                <a:gd name="connsiteX59" fmla="*/ 0 w 2409306"/>
                <a:gd name="connsiteY59" fmla="*/ 1385852 h 2046937"/>
                <a:gd name="connsiteX60" fmla="*/ 309188 w 2409306"/>
                <a:gd name="connsiteY60" fmla="*/ 1385852 h 2046937"/>
                <a:gd name="connsiteX61" fmla="*/ 309188 w 2409306"/>
                <a:gd name="connsiteY61" fmla="*/ 1709421 h 2046937"/>
                <a:gd name="connsiteX62" fmla="*/ 658368 w 2409306"/>
                <a:gd name="connsiteY62" fmla="*/ 1709421 h 204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409306" h="2046937">
                  <a:moveTo>
                    <a:pt x="2409306" y="661085"/>
                  </a:moveTo>
                  <a:lnTo>
                    <a:pt x="2100118" y="661085"/>
                  </a:lnTo>
                  <a:lnTo>
                    <a:pt x="2100118" y="337516"/>
                  </a:lnTo>
                  <a:lnTo>
                    <a:pt x="1750938" y="337516"/>
                  </a:lnTo>
                  <a:lnTo>
                    <a:pt x="1750938" y="0"/>
                  </a:lnTo>
                  <a:lnTo>
                    <a:pt x="2409306" y="0"/>
                  </a:lnTo>
                  <a:close/>
                  <a:moveTo>
                    <a:pt x="1488047" y="1738307"/>
                  </a:moveTo>
                  <a:cubicBezTo>
                    <a:pt x="1387335" y="1738307"/>
                    <a:pt x="1305692" y="1656664"/>
                    <a:pt x="1305692" y="1555952"/>
                  </a:cubicBezTo>
                  <a:cubicBezTo>
                    <a:pt x="1305692" y="1530774"/>
                    <a:pt x="1310794" y="1506788"/>
                    <a:pt x="1320022" y="1484971"/>
                  </a:cubicBezTo>
                  <a:lnTo>
                    <a:pt x="1339103" y="1456670"/>
                  </a:lnTo>
                  <a:lnTo>
                    <a:pt x="1130226" y="1277304"/>
                  </a:lnTo>
                  <a:lnTo>
                    <a:pt x="1073109" y="1362019"/>
                  </a:lnTo>
                  <a:cubicBezTo>
                    <a:pt x="1024272" y="1410857"/>
                    <a:pt x="956803" y="1441064"/>
                    <a:pt x="882279" y="1441064"/>
                  </a:cubicBezTo>
                  <a:cubicBezTo>
                    <a:pt x="733231" y="1441064"/>
                    <a:pt x="612404" y="1320237"/>
                    <a:pt x="612404" y="1171189"/>
                  </a:cubicBezTo>
                  <a:cubicBezTo>
                    <a:pt x="612404" y="1096665"/>
                    <a:pt x="642611" y="1029196"/>
                    <a:pt x="691449" y="980358"/>
                  </a:cubicBezTo>
                  <a:lnTo>
                    <a:pt x="721899" y="955235"/>
                  </a:lnTo>
                  <a:lnTo>
                    <a:pt x="636319" y="774559"/>
                  </a:lnTo>
                  <a:lnTo>
                    <a:pt x="599476" y="795685"/>
                  </a:lnTo>
                  <a:cubicBezTo>
                    <a:pt x="580212" y="802784"/>
                    <a:pt x="559593" y="806686"/>
                    <a:pt x="538390" y="806875"/>
                  </a:cubicBezTo>
                  <a:cubicBezTo>
                    <a:pt x="526273" y="806983"/>
                    <a:pt x="513966" y="805878"/>
                    <a:pt x="501610" y="803464"/>
                  </a:cubicBezTo>
                  <a:cubicBezTo>
                    <a:pt x="402767" y="784153"/>
                    <a:pt x="338294" y="688370"/>
                    <a:pt x="357605" y="589527"/>
                  </a:cubicBezTo>
                  <a:cubicBezTo>
                    <a:pt x="376916" y="490684"/>
                    <a:pt x="472698" y="426210"/>
                    <a:pt x="571542" y="445521"/>
                  </a:cubicBezTo>
                  <a:cubicBezTo>
                    <a:pt x="670385" y="464832"/>
                    <a:pt x="734858" y="560615"/>
                    <a:pt x="715547" y="659458"/>
                  </a:cubicBezTo>
                  <a:cubicBezTo>
                    <a:pt x="711323" y="681080"/>
                    <a:pt x="703439" y="701058"/>
                    <a:pt x="692665" y="718873"/>
                  </a:cubicBezTo>
                  <a:lnTo>
                    <a:pt x="671892" y="742856"/>
                  </a:lnTo>
                  <a:lnTo>
                    <a:pt x="761132" y="931261"/>
                  </a:lnTo>
                  <a:lnTo>
                    <a:pt x="777231" y="922522"/>
                  </a:lnTo>
                  <a:cubicBezTo>
                    <a:pt x="809519" y="908866"/>
                    <a:pt x="845017" y="901314"/>
                    <a:pt x="882279" y="901314"/>
                  </a:cubicBezTo>
                  <a:cubicBezTo>
                    <a:pt x="938172" y="901314"/>
                    <a:pt x="990096" y="918305"/>
                    <a:pt x="1033169" y="947404"/>
                  </a:cubicBezTo>
                  <a:lnTo>
                    <a:pt x="1063152" y="972142"/>
                  </a:lnTo>
                  <a:lnTo>
                    <a:pt x="1326447" y="732796"/>
                  </a:lnTo>
                  <a:lnTo>
                    <a:pt x="1310219" y="705635"/>
                  </a:lnTo>
                  <a:cubicBezTo>
                    <a:pt x="1292884" y="656260"/>
                    <a:pt x="1305449" y="599136"/>
                    <a:pt x="1346607" y="561722"/>
                  </a:cubicBezTo>
                  <a:cubicBezTo>
                    <a:pt x="1401483" y="511836"/>
                    <a:pt x="1486410" y="515883"/>
                    <a:pt x="1536295" y="570760"/>
                  </a:cubicBezTo>
                  <a:cubicBezTo>
                    <a:pt x="1586180" y="625636"/>
                    <a:pt x="1582134" y="710562"/>
                    <a:pt x="1527257" y="760448"/>
                  </a:cubicBezTo>
                  <a:cubicBezTo>
                    <a:pt x="1499819" y="785390"/>
                    <a:pt x="1464868" y="796850"/>
                    <a:pt x="1430541" y="795215"/>
                  </a:cubicBezTo>
                  <a:cubicBezTo>
                    <a:pt x="1413378" y="794397"/>
                    <a:pt x="1396370" y="790305"/>
                    <a:pt x="1380536" y="782988"/>
                  </a:cubicBezTo>
                  <a:lnTo>
                    <a:pt x="1357679" y="766190"/>
                  </a:lnTo>
                  <a:lnTo>
                    <a:pt x="1091719" y="1007960"/>
                  </a:lnTo>
                  <a:lnTo>
                    <a:pt x="1130946" y="1066141"/>
                  </a:lnTo>
                  <a:lnTo>
                    <a:pt x="1133553" y="1074539"/>
                  </a:lnTo>
                  <a:lnTo>
                    <a:pt x="1977742" y="1074539"/>
                  </a:lnTo>
                  <a:lnTo>
                    <a:pt x="1986328" y="1032010"/>
                  </a:lnTo>
                  <a:cubicBezTo>
                    <a:pt x="2011830" y="971717"/>
                    <a:pt x="2071531" y="929412"/>
                    <a:pt x="2141113" y="929412"/>
                  </a:cubicBezTo>
                  <a:cubicBezTo>
                    <a:pt x="2233889" y="929412"/>
                    <a:pt x="2309099" y="1004622"/>
                    <a:pt x="2309099" y="1097398"/>
                  </a:cubicBezTo>
                  <a:cubicBezTo>
                    <a:pt x="2309099" y="1190174"/>
                    <a:pt x="2233889" y="1265384"/>
                    <a:pt x="2141113" y="1265384"/>
                  </a:cubicBezTo>
                  <a:cubicBezTo>
                    <a:pt x="2071531" y="1265384"/>
                    <a:pt x="2011830" y="1223078"/>
                    <a:pt x="1986328" y="1162786"/>
                  </a:cubicBezTo>
                  <a:lnTo>
                    <a:pt x="1977742" y="1120258"/>
                  </a:lnTo>
                  <a:lnTo>
                    <a:pt x="1147020" y="1120258"/>
                  </a:lnTo>
                  <a:lnTo>
                    <a:pt x="1152154" y="1171189"/>
                  </a:lnTo>
                  <a:cubicBezTo>
                    <a:pt x="1152154" y="1189820"/>
                    <a:pt x="1150266" y="1208010"/>
                    <a:pt x="1146671" y="1225578"/>
                  </a:cubicBezTo>
                  <a:lnTo>
                    <a:pt x="1145302" y="1229988"/>
                  </a:lnTo>
                  <a:lnTo>
                    <a:pt x="1367860" y="1421103"/>
                  </a:lnTo>
                  <a:lnTo>
                    <a:pt x="1417066" y="1387927"/>
                  </a:lnTo>
                  <a:cubicBezTo>
                    <a:pt x="1438882" y="1378700"/>
                    <a:pt x="1462869" y="1373597"/>
                    <a:pt x="1488047" y="1373597"/>
                  </a:cubicBezTo>
                  <a:cubicBezTo>
                    <a:pt x="1588759" y="1373597"/>
                    <a:pt x="1670402" y="1455240"/>
                    <a:pt x="1670402" y="1555952"/>
                  </a:cubicBezTo>
                  <a:cubicBezTo>
                    <a:pt x="1670402" y="1656664"/>
                    <a:pt x="1588759" y="1738307"/>
                    <a:pt x="1488047" y="1738307"/>
                  </a:cubicBezTo>
                  <a:close/>
                  <a:moveTo>
                    <a:pt x="658368" y="2046937"/>
                  </a:moveTo>
                  <a:lnTo>
                    <a:pt x="0" y="2046937"/>
                  </a:lnTo>
                  <a:lnTo>
                    <a:pt x="0" y="1385852"/>
                  </a:lnTo>
                  <a:lnTo>
                    <a:pt x="309188" y="1385852"/>
                  </a:lnTo>
                  <a:lnTo>
                    <a:pt x="309188" y="1709421"/>
                  </a:lnTo>
                  <a:lnTo>
                    <a:pt x="658368" y="17094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855190-E188-4269-9BBD-CD7DB939BE14}"/>
              </a:ext>
            </a:extLst>
          </p:cNvPr>
          <p:cNvGrpSpPr/>
          <p:nvPr/>
        </p:nvGrpSpPr>
        <p:grpSpPr>
          <a:xfrm>
            <a:off x="1865725" y="2959277"/>
            <a:ext cx="545015" cy="548640"/>
            <a:chOff x="1331433" y="4382414"/>
            <a:chExt cx="545015" cy="54864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CCE0670-2D01-44B1-8377-C476A3792FC8}"/>
                </a:ext>
              </a:extLst>
            </p:cNvPr>
            <p:cNvSpPr/>
            <p:nvPr/>
          </p:nvSpPr>
          <p:spPr bwMode="auto">
            <a:xfrm>
              <a:off x="1331433" y="4382414"/>
              <a:ext cx="545015" cy="548640"/>
            </a:xfrm>
            <a:prstGeom prst="ellipse">
              <a:avLst/>
            </a:prstGeom>
            <a:solidFill>
              <a:srgbClr val="0078D7"/>
            </a:solidFill>
            <a:ln w="10795" cap="flat" cmpd="sng" algn="ctr">
              <a:noFill/>
              <a:prstDash val="solid"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0" name="Frame 5">
              <a:extLst>
                <a:ext uri="{FF2B5EF4-FFF2-40B4-BE49-F238E27FC236}">
                  <a16:creationId xmlns:a16="http://schemas.microsoft.com/office/drawing/2014/main" id="{11BABB18-2B1C-4159-9689-BB7FDAC40F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59523" y="4512356"/>
              <a:ext cx="288835" cy="28875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01" tIns="45700" rIns="45700" bIns="91401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7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9611BB-41BF-4CE1-9931-345B9E243246}"/>
              </a:ext>
            </a:extLst>
          </p:cNvPr>
          <p:cNvGrpSpPr/>
          <p:nvPr/>
        </p:nvGrpSpPr>
        <p:grpSpPr>
          <a:xfrm>
            <a:off x="7575802" y="2959277"/>
            <a:ext cx="545015" cy="548640"/>
            <a:chOff x="7266386" y="4373409"/>
            <a:chExt cx="545015" cy="54864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94CA2ED-41DA-457A-BF46-5723CA62D7F9}"/>
                </a:ext>
              </a:extLst>
            </p:cNvPr>
            <p:cNvSpPr/>
            <p:nvPr/>
          </p:nvSpPr>
          <p:spPr bwMode="auto">
            <a:xfrm>
              <a:off x="7266386" y="4373409"/>
              <a:ext cx="545015" cy="548640"/>
            </a:xfrm>
            <a:prstGeom prst="ellipse">
              <a:avLst/>
            </a:prstGeom>
            <a:solidFill>
              <a:srgbClr val="0078D7"/>
            </a:solidFill>
            <a:ln w="10795" cap="flat" cmpd="sng" algn="ctr">
              <a:noFill/>
              <a:prstDash val="solid"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6" name="Donut 15">
              <a:extLst>
                <a:ext uri="{FF2B5EF4-FFF2-40B4-BE49-F238E27FC236}">
                  <a16:creationId xmlns:a16="http://schemas.microsoft.com/office/drawing/2014/main" id="{7C50B4CF-6F28-4417-A9F6-462840EC35C2}"/>
                </a:ext>
              </a:extLst>
            </p:cNvPr>
            <p:cNvSpPr/>
            <p:nvPr/>
          </p:nvSpPr>
          <p:spPr bwMode="auto">
            <a:xfrm>
              <a:off x="7433560" y="4545173"/>
              <a:ext cx="210666" cy="205113"/>
            </a:xfrm>
            <a:custGeom>
              <a:avLst/>
              <a:gdLst/>
              <a:ahLst/>
              <a:cxnLst/>
              <a:rect l="l" t="t" r="r" b="b"/>
              <a:pathLst>
                <a:path w="786988" h="783276">
                  <a:moveTo>
                    <a:pt x="469995" y="99669"/>
                  </a:moveTo>
                  <a:cubicBezTo>
                    <a:pt x="349970" y="99669"/>
                    <a:pt x="252671" y="196968"/>
                    <a:pt x="252671" y="316993"/>
                  </a:cubicBezTo>
                  <a:cubicBezTo>
                    <a:pt x="252671" y="437018"/>
                    <a:pt x="349970" y="534317"/>
                    <a:pt x="469995" y="534317"/>
                  </a:cubicBezTo>
                  <a:cubicBezTo>
                    <a:pt x="590020" y="534317"/>
                    <a:pt x="687319" y="437018"/>
                    <a:pt x="687319" y="316993"/>
                  </a:cubicBezTo>
                  <a:cubicBezTo>
                    <a:pt x="687319" y="196968"/>
                    <a:pt x="590020" y="99669"/>
                    <a:pt x="469995" y="99669"/>
                  </a:cubicBezTo>
                  <a:close/>
                  <a:moveTo>
                    <a:pt x="469995" y="0"/>
                  </a:moveTo>
                  <a:cubicBezTo>
                    <a:pt x="645065" y="0"/>
                    <a:pt x="786988" y="141923"/>
                    <a:pt x="786988" y="316993"/>
                  </a:cubicBezTo>
                  <a:cubicBezTo>
                    <a:pt x="786988" y="492063"/>
                    <a:pt x="645065" y="633986"/>
                    <a:pt x="469995" y="633986"/>
                  </a:cubicBezTo>
                  <a:cubicBezTo>
                    <a:pt x="406791" y="633986"/>
                    <a:pt x="347908" y="615489"/>
                    <a:pt x="298782" y="583117"/>
                  </a:cubicBezTo>
                  <a:lnTo>
                    <a:pt x="118646" y="762954"/>
                  </a:lnTo>
                  <a:cubicBezTo>
                    <a:pt x="91472" y="790083"/>
                    <a:pt x="47451" y="790046"/>
                    <a:pt x="20322" y="762872"/>
                  </a:cubicBezTo>
                  <a:cubicBezTo>
                    <a:pt x="-6806" y="735698"/>
                    <a:pt x="-6770" y="691678"/>
                    <a:pt x="20404" y="664549"/>
                  </a:cubicBezTo>
                  <a:lnTo>
                    <a:pt x="201471" y="483783"/>
                  </a:lnTo>
                  <a:cubicBezTo>
                    <a:pt x="170460" y="435720"/>
                    <a:pt x="153002" y="378395"/>
                    <a:pt x="153002" y="316993"/>
                  </a:cubicBezTo>
                  <a:cubicBezTo>
                    <a:pt x="153002" y="141923"/>
                    <a:pt x="294925" y="0"/>
                    <a:pt x="469995" y="0"/>
                  </a:cubicBez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27" tIns="45713" rIns="45713" bIns="91427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-5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0FD492-C07C-4EB7-A729-4295C3E7CE35}"/>
              </a:ext>
            </a:extLst>
          </p:cNvPr>
          <p:cNvGrpSpPr/>
          <p:nvPr/>
        </p:nvGrpSpPr>
        <p:grpSpPr>
          <a:xfrm>
            <a:off x="10277304" y="2959277"/>
            <a:ext cx="545015" cy="548640"/>
            <a:chOff x="10238441" y="4373409"/>
            <a:chExt cx="545015" cy="54864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3609D81-E8C6-4357-951D-DABD9215C65A}"/>
                </a:ext>
              </a:extLst>
            </p:cNvPr>
            <p:cNvSpPr/>
            <p:nvPr/>
          </p:nvSpPr>
          <p:spPr bwMode="auto">
            <a:xfrm>
              <a:off x="10238441" y="4373409"/>
              <a:ext cx="545015" cy="548640"/>
            </a:xfrm>
            <a:prstGeom prst="ellipse">
              <a:avLst/>
            </a:prstGeom>
            <a:solidFill>
              <a:srgbClr val="0078D7"/>
            </a:solidFill>
            <a:ln w="10795" cap="flat" cmpd="sng" algn="ctr">
              <a:noFill/>
              <a:prstDash val="solid"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7" name="Freeform 864">
              <a:extLst>
                <a:ext uri="{FF2B5EF4-FFF2-40B4-BE49-F238E27FC236}">
                  <a16:creationId xmlns:a16="http://schemas.microsoft.com/office/drawing/2014/main" id="{071C2C6A-8D35-4F4C-B51D-0F3FF877DC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416680" y="4480969"/>
              <a:ext cx="165197" cy="333521"/>
            </a:xfrm>
            <a:custGeom>
              <a:avLst/>
              <a:gdLst>
                <a:gd name="T0" fmla="*/ 230 w 317"/>
                <a:gd name="T1" fmla="*/ 0 h 640"/>
                <a:gd name="T2" fmla="*/ 173 w 317"/>
                <a:gd name="T3" fmla="*/ 256 h 640"/>
                <a:gd name="T4" fmla="*/ 317 w 317"/>
                <a:gd name="T5" fmla="*/ 256 h 640"/>
                <a:gd name="T6" fmla="*/ 82 w 317"/>
                <a:gd name="T7" fmla="*/ 640 h 640"/>
                <a:gd name="T8" fmla="*/ 146 w 317"/>
                <a:gd name="T9" fmla="*/ 344 h 640"/>
                <a:gd name="T10" fmla="*/ 0 w 317"/>
                <a:gd name="T11" fmla="*/ 342 h 640"/>
                <a:gd name="T12" fmla="*/ 230 w 317"/>
                <a:gd name="T13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640">
                  <a:moveTo>
                    <a:pt x="230" y="0"/>
                  </a:moveTo>
                  <a:lnTo>
                    <a:pt x="173" y="256"/>
                  </a:lnTo>
                  <a:lnTo>
                    <a:pt x="317" y="256"/>
                  </a:lnTo>
                  <a:lnTo>
                    <a:pt x="82" y="640"/>
                  </a:lnTo>
                  <a:lnTo>
                    <a:pt x="146" y="344"/>
                  </a:lnTo>
                  <a:lnTo>
                    <a:pt x="0" y="342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7155EFF-BBD4-42CB-A2D1-8377746AA19F}"/>
              </a:ext>
            </a:extLst>
          </p:cNvPr>
          <p:cNvGrpSpPr/>
          <p:nvPr/>
        </p:nvGrpSpPr>
        <p:grpSpPr>
          <a:xfrm>
            <a:off x="7575802" y="4190418"/>
            <a:ext cx="551724" cy="542865"/>
            <a:chOff x="7967279" y="5029731"/>
            <a:chExt cx="551724" cy="54286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3EC2A58-1136-43E9-A68F-696F324522E8}"/>
                </a:ext>
              </a:extLst>
            </p:cNvPr>
            <p:cNvSpPr/>
            <p:nvPr/>
          </p:nvSpPr>
          <p:spPr bwMode="auto">
            <a:xfrm>
              <a:off x="7967279" y="5029731"/>
              <a:ext cx="551724" cy="542865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Insights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2EDC52D-54BF-4E3B-84A5-5F74F60F9EEA}"/>
                </a:ext>
              </a:extLst>
            </p:cNvPr>
            <p:cNvGrpSpPr/>
            <p:nvPr/>
          </p:nvGrpSpPr>
          <p:grpSpPr>
            <a:xfrm>
              <a:off x="8113952" y="5086491"/>
              <a:ext cx="258377" cy="260096"/>
              <a:chOff x="7266386" y="4373409"/>
              <a:chExt cx="545015" cy="54864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779A4C2C-6A08-4A4F-A234-7846C0A06E7D}"/>
                  </a:ext>
                </a:extLst>
              </p:cNvPr>
              <p:cNvSpPr/>
              <p:nvPr/>
            </p:nvSpPr>
            <p:spPr bwMode="auto">
              <a:xfrm>
                <a:off x="7266386" y="4373409"/>
                <a:ext cx="545015" cy="548640"/>
              </a:xfrm>
              <a:prstGeom prst="ellipse">
                <a:avLst/>
              </a:prstGeom>
              <a:solidFill>
                <a:srgbClr val="0078D7"/>
              </a:solidFill>
              <a:ln w="10795" cap="flat" cmpd="sng" algn="ctr">
                <a:noFill/>
                <a:prstDash val="solid"/>
              </a:ln>
              <a:effectLst>
                <a:outerShdw blurRad="190500" dist="381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0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92" name="Donut 15">
                <a:extLst>
                  <a:ext uri="{FF2B5EF4-FFF2-40B4-BE49-F238E27FC236}">
                    <a16:creationId xmlns:a16="http://schemas.microsoft.com/office/drawing/2014/main" id="{EAF1EED1-0749-47BF-8DF6-FEF4C1513F0E}"/>
                  </a:ext>
                </a:extLst>
              </p:cNvPr>
              <p:cNvSpPr/>
              <p:nvPr/>
            </p:nvSpPr>
            <p:spPr bwMode="auto">
              <a:xfrm>
                <a:off x="7433560" y="4545173"/>
                <a:ext cx="210666" cy="205113"/>
              </a:xfrm>
              <a:custGeom>
                <a:avLst/>
                <a:gdLst/>
                <a:ahLst/>
                <a:cxnLst/>
                <a:rect l="l" t="t" r="r" b="b"/>
                <a:pathLst>
                  <a:path w="786988" h="783276">
                    <a:moveTo>
                      <a:pt x="469995" y="99669"/>
                    </a:moveTo>
                    <a:cubicBezTo>
                      <a:pt x="349970" y="99669"/>
                      <a:pt x="252671" y="196968"/>
                      <a:pt x="252671" y="316993"/>
                    </a:cubicBezTo>
                    <a:cubicBezTo>
                      <a:pt x="252671" y="437018"/>
                      <a:pt x="349970" y="534317"/>
                      <a:pt x="469995" y="534317"/>
                    </a:cubicBezTo>
                    <a:cubicBezTo>
                      <a:pt x="590020" y="534317"/>
                      <a:pt x="687319" y="437018"/>
                      <a:pt x="687319" y="316993"/>
                    </a:cubicBezTo>
                    <a:cubicBezTo>
                      <a:pt x="687319" y="196968"/>
                      <a:pt x="590020" y="99669"/>
                      <a:pt x="469995" y="99669"/>
                    </a:cubicBezTo>
                    <a:close/>
                    <a:moveTo>
                      <a:pt x="469995" y="0"/>
                    </a:moveTo>
                    <a:cubicBezTo>
                      <a:pt x="645065" y="0"/>
                      <a:pt x="786988" y="141923"/>
                      <a:pt x="786988" y="316993"/>
                    </a:cubicBezTo>
                    <a:cubicBezTo>
                      <a:pt x="786988" y="492063"/>
                      <a:pt x="645065" y="633986"/>
                      <a:pt x="469995" y="633986"/>
                    </a:cubicBezTo>
                    <a:cubicBezTo>
                      <a:pt x="406791" y="633986"/>
                      <a:pt x="347908" y="615489"/>
                      <a:pt x="298782" y="583117"/>
                    </a:cubicBezTo>
                    <a:lnTo>
                      <a:pt x="118646" y="762954"/>
                    </a:lnTo>
                    <a:cubicBezTo>
                      <a:pt x="91472" y="790083"/>
                      <a:pt x="47451" y="790046"/>
                      <a:pt x="20322" y="762872"/>
                    </a:cubicBezTo>
                    <a:cubicBezTo>
                      <a:pt x="-6806" y="735698"/>
                      <a:pt x="-6770" y="691678"/>
                      <a:pt x="20404" y="664549"/>
                    </a:cubicBezTo>
                    <a:lnTo>
                      <a:pt x="201471" y="483783"/>
                    </a:lnTo>
                    <a:cubicBezTo>
                      <a:pt x="170460" y="435720"/>
                      <a:pt x="153002" y="378395"/>
                      <a:pt x="153002" y="316993"/>
                    </a:cubicBezTo>
                    <a:cubicBezTo>
                      <a:pt x="153002" y="141923"/>
                      <a:pt x="294925" y="0"/>
                      <a:pt x="46999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27" tIns="45713" rIns="45713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24825E7-1B27-4599-A2F0-A446D5411BEA}"/>
              </a:ext>
            </a:extLst>
          </p:cNvPr>
          <p:cNvGrpSpPr/>
          <p:nvPr/>
        </p:nvGrpSpPr>
        <p:grpSpPr>
          <a:xfrm>
            <a:off x="10297507" y="4211402"/>
            <a:ext cx="551724" cy="542865"/>
            <a:chOff x="10713368" y="5029731"/>
            <a:chExt cx="551724" cy="54286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86D03E4-C465-4F67-A8A6-D736AAB8C6BB}"/>
                </a:ext>
              </a:extLst>
            </p:cNvPr>
            <p:cNvSpPr/>
            <p:nvPr/>
          </p:nvSpPr>
          <p:spPr bwMode="auto">
            <a:xfrm>
              <a:off x="10713368" y="5029731"/>
              <a:ext cx="551724" cy="54286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Actions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1D3A428-C194-428D-8A96-E26706E6B7ED}"/>
                </a:ext>
              </a:extLst>
            </p:cNvPr>
            <p:cNvGrpSpPr/>
            <p:nvPr/>
          </p:nvGrpSpPr>
          <p:grpSpPr>
            <a:xfrm>
              <a:off x="10875480" y="5086491"/>
              <a:ext cx="258377" cy="260096"/>
              <a:chOff x="10238441" y="4373409"/>
              <a:chExt cx="545015" cy="548640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43283B2-475A-47E8-A233-DCA0E159B7A2}"/>
                  </a:ext>
                </a:extLst>
              </p:cNvPr>
              <p:cNvSpPr/>
              <p:nvPr/>
            </p:nvSpPr>
            <p:spPr bwMode="auto">
              <a:xfrm>
                <a:off x="10238441" y="4373409"/>
                <a:ext cx="545015" cy="548640"/>
              </a:xfrm>
              <a:prstGeom prst="ellipse">
                <a:avLst/>
              </a:prstGeom>
              <a:solidFill>
                <a:srgbClr val="0078D7"/>
              </a:solidFill>
              <a:ln w="10795" cap="flat" cmpd="sng" algn="ctr">
                <a:noFill/>
                <a:prstDash val="solid"/>
              </a:ln>
              <a:effectLst>
                <a:outerShdw blurRad="190500" dist="381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0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95" name="Freeform 864">
                <a:extLst>
                  <a:ext uri="{FF2B5EF4-FFF2-40B4-BE49-F238E27FC236}">
                    <a16:creationId xmlns:a16="http://schemas.microsoft.com/office/drawing/2014/main" id="{E33E5B0F-7979-48BD-AE02-3E48A48C52D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416680" y="4480969"/>
                <a:ext cx="165197" cy="333521"/>
              </a:xfrm>
              <a:custGeom>
                <a:avLst/>
                <a:gdLst>
                  <a:gd name="T0" fmla="*/ 230 w 317"/>
                  <a:gd name="T1" fmla="*/ 0 h 640"/>
                  <a:gd name="T2" fmla="*/ 173 w 317"/>
                  <a:gd name="T3" fmla="*/ 256 h 640"/>
                  <a:gd name="T4" fmla="*/ 317 w 317"/>
                  <a:gd name="T5" fmla="*/ 256 h 640"/>
                  <a:gd name="T6" fmla="*/ 82 w 317"/>
                  <a:gd name="T7" fmla="*/ 640 h 640"/>
                  <a:gd name="T8" fmla="*/ 146 w 317"/>
                  <a:gd name="T9" fmla="*/ 344 h 640"/>
                  <a:gd name="T10" fmla="*/ 0 w 317"/>
                  <a:gd name="T11" fmla="*/ 342 h 640"/>
                  <a:gd name="T12" fmla="*/ 230 w 317"/>
                  <a:gd name="T13" fmla="*/ 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7" h="640">
                    <a:moveTo>
                      <a:pt x="230" y="0"/>
                    </a:moveTo>
                    <a:lnTo>
                      <a:pt x="173" y="256"/>
                    </a:lnTo>
                    <a:lnTo>
                      <a:pt x="317" y="256"/>
                    </a:lnTo>
                    <a:lnTo>
                      <a:pt x="82" y="640"/>
                    </a:lnTo>
                    <a:lnTo>
                      <a:pt x="146" y="344"/>
                    </a:lnTo>
                    <a:lnTo>
                      <a:pt x="0" y="342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333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8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8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0"/>
                            </p:stCondLst>
                            <p:childTnLst>
                              <p:par>
                                <p:cTn id="22" presetID="35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-0.64518 -3.7037E-6 " pathEditMode="relative" rAng="0" ptsTypes="AA">
                                      <p:cBhvr>
                                        <p:cTn id="23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66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-0.51979 -4.44444E-6 " pathEditMode="relative" rAng="0" ptsTypes="AA">
                                      <p:cBhvr>
                                        <p:cTn id="25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25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7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2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EEC3-B483-4311-9A72-6CC0FCFC7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B9653-E4A9-47AA-94AE-6767D7053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B1AE048-1070-4FE9-AB51-9E4C812E0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433317"/>
              </p:ext>
            </p:extLst>
          </p:nvPr>
        </p:nvGraphicFramePr>
        <p:xfrm>
          <a:off x="2032000" y="3323303"/>
          <a:ext cx="8128000" cy="2815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17D44-D673-4657-8E1E-A503E934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D848A-B679-47D8-BE5A-642A126A5182}"/>
              </a:ext>
            </a:extLst>
          </p:cNvPr>
          <p:cNvGrpSpPr/>
          <p:nvPr/>
        </p:nvGrpSpPr>
        <p:grpSpPr>
          <a:xfrm>
            <a:off x="7741437" y="719667"/>
            <a:ext cx="3960178" cy="308485"/>
            <a:chOff x="3045369" y="1267385"/>
            <a:chExt cx="6232695" cy="414303"/>
          </a:xfrm>
        </p:grpSpPr>
        <p:grpSp>
          <p:nvGrpSpPr>
            <p:cNvPr id="8" name="Group 196">
              <a:extLst>
                <a:ext uri="{FF2B5EF4-FFF2-40B4-BE49-F238E27FC236}">
                  <a16:creationId xmlns:a16="http://schemas.microsoft.com/office/drawing/2014/main" id="{63C9DCB4-A68B-44FA-A054-73D4FF26BD8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9206" y="1267385"/>
              <a:ext cx="206310" cy="393126"/>
              <a:chOff x="7261" y="805"/>
              <a:chExt cx="127" cy="242"/>
            </a:xfrm>
          </p:grpSpPr>
          <p:sp>
            <p:nvSpPr>
              <p:cNvPr id="41" name="Freeform 197">
                <a:extLst>
                  <a:ext uri="{FF2B5EF4-FFF2-40B4-BE49-F238E27FC236}">
                    <a16:creationId xmlns:a16="http://schemas.microsoft.com/office/drawing/2014/main" id="{83F57F54-0E2E-4979-BDC0-8D3CA0D2A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2" name="Freeform 198">
                <a:extLst>
                  <a:ext uri="{FF2B5EF4-FFF2-40B4-BE49-F238E27FC236}">
                    <a16:creationId xmlns:a16="http://schemas.microsoft.com/office/drawing/2014/main" id="{87B80516-61C5-4DEE-9986-9F5BD5A9E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" name="Freeform 199">
                <a:extLst>
                  <a:ext uri="{FF2B5EF4-FFF2-40B4-BE49-F238E27FC236}">
                    <a16:creationId xmlns:a16="http://schemas.microsoft.com/office/drawing/2014/main" id="{CFA5B8E1-09E2-4652-BA34-0635AF1E6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4" name="Freeform 200">
                <a:extLst>
                  <a:ext uri="{FF2B5EF4-FFF2-40B4-BE49-F238E27FC236}">
                    <a16:creationId xmlns:a16="http://schemas.microsoft.com/office/drawing/2014/main" id="{2F6FC7AB-680C-4BF2-9797-348277333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5" name="Oval 201">
                <a:extLst>
                  <a:ext uri="{FF2B5EF4-FFF2-40B4-BE49-F238E27FC236}">
                    <a16:creationId xmlns:a16="http://schemas.microsoft.com/office/drawing/2014/main" id="{870BDB32-E1D8-4E37-A36D-CBE82525E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6" name="Oval 202">
                <a:extLst>
                  <a:ext uri="{FF2B5EF4-FFF2-40B4-BE49-F238E27FC236}">
                    <a16:creationId xmlns:a16="http://schemas.microsoft.com/office/drawing/2014/main" id="{0E478386-97A2-4486-9249-9D38505CC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7" name="Oval 203">
                <a:extLst>
                  <a:ext uri="{FF2B5EF4-FFF2-40B4-BE49-F238E27FC236}">
                    <a16:creationId xmlns:a16="http://schemas.microsoft.com/office/drawing/2014/main" id="{06C95014-AEB9-4C22-9BB1-FC6A72020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DAEB3CD-47F9-4805-B80B-83B75E0741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3805" y="1356882"/>
              <a:ext cx="410873" cy="214135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E05C0A18-4195-4A4B-816A-48C33614EC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203" y="1325175"/>
              <a:ext cx="444074" cy="277547"/>
            </a:xfrm>
            <a:custGeom>
              <a:avLst/>
              <a:gdLst>
                <a:gd name="T0" fmla="*/ 208 w 208"/>
                <a:gd name="T1" fmla="*/ 54 h 130"/>
                <a:gd name="T2" fmla="*/ 208 w 208"/>
                <a:gd name="T3" fmla="*/ 130 h 130"/>
                <a:gd name="T4" fmla="*/ 0 w 208"/>
                <a:gd name="T5" fmla="*/ 130 h 130"/>
                <a:gd name="T6" fmla="*/ 0 w 208"/>
                <a:gd name="T7" fmla="*/ 54 h 130"/>
                <a:gd name="T8" fmla="*/ 40 w 208"/>
                <a:gd name="T9" fmla="*/ 24 h 130"/>
                <a:gd name="T10" fmla="*/ 40 w 208"/>
                <a:gd name="T11" fmla="*/ 54 h 130"/>
                <a:gd name="T12" fmla="*/ 85 w 208"/>
                <a:gd name="T13" fmla="*/ 24 h 130"/>
                <a:gd name="T14" fmla="*/ 85 w 208"/>
                <a:gd name="T15" fmla="*/ 54 h 130"/>
                <a:gd name="T16" fmla="*/ 208 w 208"/>
                <a:gd name="T17" fmla="*/ 54 h 130"/>
                <a:gd name="T18" fmla="*/ 163 w 208"/>
                <a:gd name="T19" fmla="*/ 54 h 130"/>
                <a:gd name="T20" fmla="*/ 153 w 208"/>
                <a:gd name="T21" fmla="*/ 0 h 130"/>
                <a:gd name="T22" fmla="*/ 144 w 208"/>
                <a:gd name="T23" fmla="*/ 0 h 130"/>
                <a:gd name="T24" fmla="*/ 136 w 208"/>
                <a:gd name="T25" fmla="*/ 54 h 130"/>
                <a:gd name="T26" fmla="*/ 200 w 208"/>
                <a:gd name="T27" fmla="*/ 54 h 130"/>
                <a:gd name="T28" fmla="*/ 189 w 208"/>
                <a:gd name="T29" fmla="*/ 0 h 130"/>
                <a:gd name="T30" fmla="*/ 180 w 208"/>
                <a:gd name="T31" fmla="*/ 0 h 130"/>
                <a:gd name="T32" fmla="*/ 171 w 208"/>
                <a:gd name="T33" fmla="*/ 54 h 130"/>
                <a:gd name="T34" fmla="*/ 30 w 208"/>
                <a:gd name="T35" fmla="*/ 77 h 130"/>
                <a:gd name="T36" fmla="*/ 19 w 208"/>
                <a:gd name="T37" fmla="*/ 77 h 130"/>
                <a:gd name="T38" fmla="*/ 19 w 208"/>
                <a:gd name="T39" fmla="*/ 88 h 130"/>
                <a:gd name="T40" fmla="*/ 30 w 208"/>
                <a:gd name="T41" fmla="*/ 88 h 130"/>
                <a:gd name="T42" fmla="*/ 30 w 208"/>
                <a:gd name="T43" fmla="*/ 77 h 130"/>
                <a:gd name="T44" fmla="*/ 69 w 208"/>
                <a:gd name="T45" fmla="*/ 77 h 130"/>
                <a:gd name="T46" fmla="*/ 59 w 208"/>
                <a:gd name="T47" fmla="*/ 77 h 130"/>
                <a:gd name="T48" fmla="*/ 59 w 208"/>
                <a:gd name="T49" fmla="*/ 88 h 130"/>
                <a:gd name="T50" fmla="*/ 69 w 208"/>
                <a:gd name="T51" fmla="*/ 88 h 130"/>
                <a:gd name="T52" fmla="*/ 69 w 208"/>
                <a:gd name="T53" fmla="*/ 77 h 130"/>
                <a:gd name="T54" fmla="*/ 109 w 208"/>
                <a:gd name="T55" fmla="*/ 77 h 130"/>
                <a:gd name="T56" fmla="*/ 99 w 208"/>
                <a:gd name="T57" fmla="*/ 77 h 130"/>
                <a:gd name="T58" fmla="*/ 99 w 208"/>
                <a:gd name="T59" fmla="*/ 88 h 130"/>
                <a:gd name="T60" fmla="*/ 109 w 208"/>
                <a:gd name="T61" fmla="*/ 88 h 130"/>
                <a:gd name="T62" fmla="*/ 109 w 208"/>
                <a:gd name="T63" fmla="*/ 77 h 130"/>
                <a:gd name="T64" fmla="*/ 149 w 208"/>
                <a:gd name="T65" fmla="*/ 77 h 130"/>
                <a:gd name="T66" fmla="*/ 139 w 208"/>
                <a:gd name="T67" fmla="*/ 77 h 130"/>
                <a:gd name="T68" fmla="*/ 139 w 208"/>
                <a:gd name="T69" fmla="*/ 88 h 130"/>
                <a:gd name="T70" fmla="*/ 149 w 208"/>
                <a:gd name="T71" fmla="*/ 88 h 130"/>
                <a:gd name="T72" fmla="*/ 149 w 208"/>
                <a:gd name="T73" fmla="*/ 77 h 130"/>
                <a:gd name="T74" fmla="*/ 189 w 208"/>
                <a:gd name="T75" fmla="*/ 77 h 130"/>
                <a:gd name="T76" fmla="*/ 179 w 208"/>
                <a:gd name="T77" fmla="*/ 77 h 130"/>
                <a:gd name="T78" fmla="*/ 179 w 208"/>
                <a:gd name="T79" fmla="*/ 88 h 130"/>
                <a:gd name="T80" fmla="*/ 189 w 208"/>
                <a:gd name="T81" fmla="*/ 88 h 130"/>
                <a:gd name="T82" fmla="*/ 189 w 208"/>
                <a:gd name="T83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130">
                  <a:moveTo>
                    <a:pt x="208" y="54"/>
                  </a:moveTo>
                  <a:lnTo>
                    <a:pt x="208" y="130"/>
                  </a:lnTo>
                  <a:lnTo>
                    <a:pt x="0" y="130"/>
                  </a:lnTo>
                  <a:lnTo>
                    <a:pt x="0" y="54"/>
                  </a:lnTo>
                  <a:lnTo>
                    <a:pt x="40" y="24"/>
                  </a:lnTo>
                  <a:lnTo>
                    <a:pt x="40" y="54"/>
                  </a:lnTo>
                  <a:lnTo>
                    <a:pt x="85" y="24"/>
                  </a:lnTo>
                  <a:lnTo>
                    <a:pt x="85" y="54"/>
                  </a:lnTo>
                  <a:lnTo>
                    <a:pt x="208" y="54"/>
                  </a:lnTo>
                  <a:moveTo>
                    <a:pt x="163" y="54"/>
                  </a:moveTo>
                  <a:lnTo>
                    <a:pt x="153" y="0"/>
                  </a:lnTo>
                  <a:lnTo>
                    <a:pt x="144" y="0"/>
                  </a:lnTo>
                  <a:lnTo>
                    <a:pt x="136" y="54"/>
                  </a:lnTo>
                  <a:moveTo>
                    <a:pt x="200" y="54"/>
                  </a:moveTo>
                  <a:lnTo>
                    <a:pt x="189" y="0"/>
                  </a:lnTo>
                  <a:lnTo>
                    <a:pt x="180" y="0"/>
                  </a:lnTo>
                  <a:lnTo>
                    <a:pt x="171" y="54"/>
                  </a:lnTo>
                  <a:moveTo>
                    <a:pt x="30" y="77"/>
                  </a:moveTo>
                  <a:lnTo>
                    <a:pt x="19" y="77"/>
                  </a:lnTo>
                  <a:lnTo>
                    <a:pt x="19" y="88"/>
                  </a:lnTo>
                  <a:lnTo>
                    <a:pt x="30" y="88"/>
                  </a:lnTo>
                  <a:lnTo>
                    <a:pt x="30" y="77"/>
                  </a:lnTo>
                  <a:moveTo>
                    <a:pt x="69" y="77"/>
                  </a:moveTo>
                  <a:lnTo>
                    <a:pt x="59" y="77"/>
                  </a:lnTo>
                  <a:lnTo>
                    <a:pt x="59" y="88"/>
                  </a:lnTo>
                  <a:lnTo>
                    <a:pt x="69" y="88"/>
                  </a:lnTo>
                  <a:lnTo>
                    <a:pt x="69" y="77"/>
                  </a:lnTo>
                  <a:moveTo>
                    <a:pt x="109" y="77"/>
                  </a:moveTo>
                  <a:lnTo>
                    <a:pt x="99" y="77"/>
                  </a:lnTo>
                  <a:lnTo>
                    <a:pt x="99" y="88"/>
                  </a:lnTo>
                  <a:lnTo>
                    <a:pt x="109" y="88"/>
                  </a:lnTo>
                  <a:lnTo>
                    <a:pt x="109" y="77"/>
                  </a:lnTo>
                  <a:moveTo>
                    <a:pt x="149" y="77"/>
                  </a:moveTo>
                  <a:lnTo>
                    <a:pt x="139" y="77"/>
                  </a:lnTo>
                  <a:lnTo>
                    <a:pt x="139" y="88"/>
                  </a:lnTo>
                  <a:lnTo>
                    <a:pt x="149" y="88"/>
                  </a:lnTo>
                  <a:lnTo>
                    <a:pt x="149" y="77"/>
                  </a:lnTo>
                  <a:moveTo>
                    <a:pt x="189" y="77"/>
                  </a:moveTo>
                  <a:lnTo>
                    <a:pt x="179" y="77"/>
                  </a:lnTo>
                  <a:lnTo>
                    <a:pt x="179" y="88"/>
                  </a:lnTo>
                  <a:lnTo>
                    <a:pt x="189" y="88"/>
                  </a:lnTo>
                  <a:lnTo>
                    <a:pt x="189" y="77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D1B163DD-DFEE-4977-A1A8-DBCE009882F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00598" y="1308967"/>
              <a:ext cx="419900" cy="341169"/>
              <a:chOff x="5458" y="3157"/>
              <a:chExt cx="304" cy="247"/>
            </a:xfrm>
          </p:grpSpPr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D1F77951-5C39-4DCD-8115-ED5E340B78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21" y="3157"/>
                <a:ext cx="241" cy="247"/>
              </a:xfrm>
              <a:custGeom>
                <a:avLst/>
                <a:gdLst>
                  <a:gd name="T0" fmla="*/ 35 w 334"/>
                  <a:gd name="T1" fmla="*/ 160 h 341"/>
                  <a:gd name="T2" fmla="*/ 35 w 334"/>
                  <a:gd name="T3" fmla="*/ 61 h 341"/>
                  <a:gd name="T4" fmla="*/ 60 w 334"/>
                  <a:gd name="T5" fmla="*/ 36 h 341"/>
                  <a:gd name="T6" fmla="*/ 266 w 334"/>
                  <a:gd name="T7" fmla="*/ 36 h 341"/>
                  <a:gd name="T8" fmla="*/ 291 w 334"/>
                  <a:gd name="T9" fmla="*/ 61 h 341"/>
                  <a:gd name="T10" fmla="*/ 291 w 334"/>
                  <a:gd name="T11" fmla="*/ 273 h 341"/>
                  <a:gd name="T12" fmla="*/ 266 w 334"/>
                  <a:gd name="T13" fmla="*/ 298 h 341"/>
                  <a:gd name="T14" fmla="*/ 266 w 334"/>
                  <a:gd name="T15" fmla="*/ 298 h 341"/>
                  <a:gd name="T16" fmla="*/ 84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5 w 334"/>
                  <a:gd name="T35" fmla="*/ 0 h 341"/>
                  <a:gd name="T36" fmla="*/ 255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5 w 334"/>
                  <a:gd name="T59" fmla="*/ 78 h 341"/>
                  <a:gd name="T60" fmla="*/ 0 w 334"/>
                  <a:gd name="T61" fmla="*/ 78 h 341"/>
                  <a:gd name="T62" fmla="*/ 35 w 334"/>
                  <a:gd name="T63" fmla="*/ 121 h 341"/>
                  <a:gd name="T64" fmla="*/ 0 w 334"/>
                  <a:gd name="T65" fmla="*/ 121 h 341"/>
                  <a:gd name="T66" fmla="*/ 35 w 334"/>
                  <a:gd name="T67" fmla="*/ 163 h 341"/>
                  <a:gd name="T68" fmla="*/ 0 w 334"/>
                  <a:gd name="T69" fmla="*/ 163 h 341"/>
                  <a:gd name="T70" fmla="*/ 121 w 334"/>
                  <a:gd name="T71" fmla="*/ 298 h 341"/>
                  <a:gd name="T72" fmla="*/ 121 w 334"/>
                  <a:gd name="T73" fmla="*/ 341 h 341"/>
                  <a:gd name="T74" fmla="*/ 163 w 334"/>
                  <a:gd name="T75" fmla="*/ 341 h 341"/>
                  <a:gd name="T76" fmla="*/ 163 w 334"/>
                  <a:gd name="T77" fmla="*/ 298 h 341"/>
                  <a:gd name="T78" fmla="*/ 206 w 334"/>
                  <a:gd name="T79" fmla="*/ 298 h 341"/>
                  <a:gd name="T80" fmla="*/ 206 w 334"/>
                  <a:gd name="T81" fmla="*/ 341 h 341"/>
                  <a:gd name="T82" fmla="*/ 255 w 334"/>
                  <a:gd name="T83" fmla="*/ 298 h 341"/>
                  <a:gd name="T84" fmla="*/ 255 w 334"/>
                  <a:gd name="T85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341">
                    <a:moveTo>
                      <a:pt x="35" y="160"/>
                    </a:moveTo>
                    <a:cubicBezTo>
                      <a:pt x="35" y="65"/>
                      <a:pt x="35" y="61"/>
                      <a:pt x="35" y="61"/>
                    </a:cubicBezTo>
                    <a:cubicBezTo>
                      <a:pt x="35" y="45"/>
                      <a:pt x="48" y="36"/>
                      <a:pt x="60" y="36"/>
                    </a:cubicBezTo>
                    <a:cubicBezTo>
                      <a:pt x="266" y="36"/>
                      <a:pt x="266" y="36"/>
                      <a:pt x="266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6" y="298"/>
                    </a:cubicBezTo>
                    <a:cubicBezTo>
                      <a:pt x="266" y="298"/>
                      <a:pt x="266" y="298"/>
                      <a:pt x="266" y="298"/>
                    </a:cubicBezTo>
                    <a:cubicBezTo>
                      <a:pt x="161" y="298"/>
                      <a:pt x="110" y="298"/>
                      <a:pt x="84" y="298"/>
                    </a:cubicBezTo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5" y="0"/>
                    </a:moveTo>
                    <a:cubicBezTo>
                      <a:pt x="255" y="36"/>
                      <a:pt x="255" y="36"/>
                      <a:pt x="255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5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5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5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5" y="298"/>
                    </a:moveTo>
                    <a:cubicBezTo>
                      <a:pt x="255" y="341"/>
                      <a:pt x="255" y="341"/>
                      <a:pt x="255" y="341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C28BA39E-EEDB-4D33-A4F4-6B8D274AFF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8" y="3262"/>
                <a:ext cx="138" cy="141"/>
              </a:xfrm>
              <a:custGeom>
                <a:avLst/>
                <a:gdLst>
                  <a:gd name="T0" fmla="*/ 153 w 191"/>
                  <a:gd name="T1" fmla="*/ 171 h 195"/>
                  <a:gd name="T2" fmla="*/ 35 w 191"/>
                  <a:gd name="T3" fmla="*/ 171 h 195"/>
                  <a:gd name="T4" fmla="*/ 21 w 191"/>
                  <a:gd name="T5" fmla="*/ 156 h 195"/>
                  <a:gd name="T6" fmla="*/ 21 w 191"/>
                  <a:gd name="T7" fmla="*/ 35 h 195"/>
                  <a:gd name="T8" fmla="*/ 35 w 191"/>
                  <a:gd name="T9" fmla="*/ 20 h 195"/>
                  <a:gd name="T10" fmla="*/ 153 w 191"/>
                  <a:gd name="T11" fmla="*/ 20 h 195"/>
                  <a:gd name="T12" fmla="*/ 167 w 191"/>
                  <a:gd name="T13" fmla="*/ 35 h 195"/>
                  <a:gd name="T14" fmla="*/ 167 w 191"/>
                  <a:gd name="T15" fmla="*/ 156 h 195"/>
                  <a:gd name="T16" fmla="*/ 153 w 191"/>
                  <a:gd name="T17" fmla="*/ 171 h 195"/>
                  <a:gd name="T18" fmla="*/ 45 w 191"/>
                  <a:gd name="T19" fmla="*/ 20 h 195"/>
                  <a:gd name="T20" fmla="*/ 45 w 191"/>
                  <a:gd name="T21" fmla="*/ 0 h 195"/>
                  <a:gd name="T22" fmla="*/ 69 w 191"/>
                  <a:gd name="T23" fmla="*/ 20 h 195"/>
                  <a:gd name="T24" fmla="*/ 69 w 191"/>
                  <a:gd name="T25" fmla="*/ 0 h 195"/>
                  <a:gd name="T26" fmla="*/ 94 w 191"/>
                  <a:gd name="T27" fmla="*/ 0 h 195"/>
                  <a:gd name="T28" fmla="*/ 94 w 191"/>
                  <a:gd name="T29" fmla="*/ 20 h 195"/>
                  <a:gd name="T30" fmla="*/ 118 w 191"/>
                  <a:gd name="T31" fmla="*/ 0 h 195"/>
                  <a:gd name="T32" fmla="*/ 118 w 191"/>
                  <a:gd name="T33" fmla="*/ 20 h 195"/>
                  <a:gd name="T34" fmla="*/ 146 w 191"/>
                  <a:gd name="T35" fmla="*/ 0 h 195"/>
                  <a:gd name="T36" fmla="*/ 146 w 191"/>
                  <a:gd name="T37" fmla="*/ 20 h 195"/>
                  <a:gd name="T38" fmla="*/ 191 w 191"/>
                  <a:gd name="T39" fmla="*/ 45 h 195"/>
                  <a:gd name="T40" fmla="*/ 167 w 191"/>
                  <a:gd name="T41" fmla="*/ 45 h 195"/>
                  <a:gd name="T42" fmla="*/ 191 w 191"/>
                  <a:gd name="T43" fmla="*/ 69 h 195"/>
                  <a:gd name="T44" fmla="*/ 167 w 191"/>
                  <a:gd name="T45" fmla="*/ 69 h 195"/>
                  <a:gd name="T46" fmla="*/ 191 w 191"/>
                  <a:gd name="T47" fmla="*/ 93 h 195"/>
                  <a:gd name="T48" fmla="*/ 167 w 191"/>
                  <a:gd name="T49" fmla="*/ 93 h 195"/>
                  <a:gd name="T50" fmla="*/ 191 w 191"/>
                  <a:gd name="T51" fmla="*/ 122 h 195"/>
                  <a:gd name="T52" fmla="*/ 167 w 191"/>
                  <a:gd name="T53" fmla="*/ 122 h 195"/>
                  <a:gd name="T54" fmla="*/ 191 w 191"/>
                  <a:gd name="T55" fmla="*/ 146 h 195"/>
                  <a:gd name="T56" fmla="*/ 167 w 191"/>
                  <a:gd name="T57" fmla="*/ 146 h 195"/>
                  <a:gd name="T58" fmla="*/ 21 w 191"/>
                  <a:gd name="T59" fmla="*/ 45 h 195"/>
                  <a:gd name="T60" fmla="*/ 0 w 191"/>
                  <a:gd name="T61" fmla="*/ 45 h 195"/>
                  <a:gd name="T62" fmla="*/ 21 w 191"/>
                  <a:gd name="T63" fmla="*/ 69 h 195"/>
                  <a:gd name="T64" fmla="*/ 0 w 191"/>
                  <a:gd name="T65" fmla="*/ 69 h 195"/>
                  <a:gd name="T66" fmla="*/ 21 w 191"/>
                  <a:gd name="T67" fmla="*/ 93 h 195"/>
                  <a:gd name="T68" fmla="*/ 0 w 191"/>
                  <a:gd name="T69" fmla="*/ 93 h 195"/>
                  <a:gd name="T70" fmla="*/ 21 w 191"/>
                  <a:gd name="T71" fmla="*/ 122 h 195"/>
                  <a:gd name="T72" fmla="*/ 0 w 191"/>
                  <a:gd name="T73" fmla="*/ 122 h 195"/>
                  <a:gd name="T74" fmla="*/ 21 w 191"/>
                  <a:gd name="T75" fmla="*/ 146 h 195"/>
                  <a:gd name="T76" fmla="*/ 0 w 191"/>
                  <a:gd name="T77" fmla="*/ 146 h 195"/>
                  <a:gd name="T78" fmla="*/ 45 w 191"/>
                  <a:gd name="T79" fmla="*/ 171 h 195"/>
                  <a:gd name="T80" fmla="*/ 45 w 191"/>
                  <a:gd name="T81" fmla="*/ 195 h 195"/>
                  <a:gd name="T82" fmla="*/ 69 w 191"/>
                  <a:gd name="T83" fmla="*/ 171 h 195"/>
                  <a:gd name="T84" fmla="*/ 69 w 191"/>
                  <a:gd name="T85" fmla="*/ 195 h 195"/>
                  <a:gd name="T86" fmla="*/ 94 w 191"/>
                  <a:gd name="T87" fmla="*/ 195 h 195"/>
                  <a:gd name="T88" fmla="*/ 94 w 191"/>
                  <a:gd name="T89" fmla="*/ 171 h 195"/>
                  <a:gd name="T90" fmla="*/ 118 w 191"/>
                  <a:gd name="T91" fmla="*/ 171 h 195"/>
                  <a:gd name="T92" fmla="*/ 118 w 191"/>
                  <a:gd name="T93" fmla="*/ 195 h 195"/>
                  <a:gd name="T94" fmla="*/ 146 w 191"/>
                  <a:gd name="T95" fmla="*/ 171 h 195"/>
                  <a:gd name="T96" fmla="*/ 146 w 191"/>
                  <a:gd name="T9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195">
                    <a:moveTo>
                      <a:pt x="153" y="171"/>
                    </a:moveTo>
                    <a:cubicBezTo>
                      <a:pt x="35" y="171"/>
                      <a:pt x="35" y="171"/>
                      <a:pt x="35" y="171"/>
                    </a:cubicBezTo>
                    <a:cubicBezTo>
                      <a:pt x="28" y="171"/>
                      <a:pt x="21" y="163"/>
                      <a:pt x="21" y="156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26"/>
                      <a:pt x="28" y="20"/>
                      <a:pt x="35" y="20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62" y="20"/>
                      <a:pt x="167" y="26"/>
                      <a:pt x="167" y="35"/>
                    </a:cubicBezTo>
                    <a:cubicBezTo>
                      <a:pt x="167" y="156"/>
                      <a:pt x="167" y="156"/>
                      <a:pt x="167" y="156"/>
                    </a:cubicBezTo>
                    <a:cubicBezTo>
                      <a:pt x="167" y="163"/>
                      <a:pt x="162" y="171"/>
                      <a:pt x="153" y="171"/>
                    </a:cubicBezTo>
                    <a:close/>
                    <a:moveTo>
                      <a:pt x="45" y="20"/>
                    </a:moveTo>
                    <a:cubicBezTo>
                      <a:pt x="45" y="0"/>
                      <a:pt x="45" y="0"/>
                      <a:pt x="45" y="0"/>
                    </a:cubicBezTo>
                    <a:moveTo>
                      <a:pt x="69" y="20"/>
                    </a:moveTo>
                    <a:cubicBezTo>
                      <a:pt x="69" y="0"/>
                      <a:pt x="69" y="0"/>
                      <a:pt x="69" y="0"/>
                    </a:cubicBezTo>
                    <a:moveTo>
                      <a:pt x="94" y="0"/>
                    </a:moveTo>
                    <a:cubicBezTo>
                      <a:pt x="94" y="20"/>
                      <a:pt x="94" y="20"/>
                      <a:pt x="94" y="20"/>
                    </a:cubicBezTo>
                    <a:moveTo>
                      <a:pt x="118" y="0"/>
                    </a:moveTo>
                    <a:cubicBezTo>
                      <a:pt x="118" y="20"/>
                      <a:pt x="118" y="20"/>
                      <a:pt x="118" y="20"/>
                    </a:cubicBezTo>
                    <a:moveTo>
                      <a:pt x="146" y="0"/>
                    </a:moveTo>
                    <a:cubicBezTo>
                      <a:pt x="146" y="20"/>
                      <a:pt x="146" y="20"/>
                      <a:pt x="146" y="20"/>
                    </a:cubicBezTo>
                    <a:moveTo>
                      <a:pt x="191" y="45"/>
                    </a:moveTo>
                    <a:cubicBezTo>
                      <a:pt x="167" y="45"/>
                      <a:pt x="167" y="45"/>
                      <a:pt x="167" y="45"/>
                    </a:cubicBezTo>
                    <a:moveTo>
                      <a:pt x="191" y="69"/>
                    </a:moveTo>
                    <a:cubicBezTo>
                      <a:pt x="167" y="69"/>
                      <a:pt x="167" y="69"/>
                      <a:pt x="167" y="69"/>
                    </a:cubicBezTo>
                    <a:moveTo>
                      <a:pt x="191" y="93"/>
                    </a:moveTo>
                    <a:cubicBezTo>
                      <a:pt x="167" y="93"/>
                      <a:pt x="167" y="93"/>
                      <a:pt x="167" y="93"/>
                    </a:cubicBezTo>
                    <a:moveTo>
                      <a:pt x="191" y="122"/>
                    </a:moveTo>
                    <a:cubicBezTo>
                      <a:pt x="167" y="122"/>
                      <a:pt x="167" y="122"/>
                      <a:pt x="167" y="122"/>
                    </a:cubicBezTo>
                    <a:moveTo>
                      <a:pt x="191" y="146"/>
                    </a:moveTo>
                    <a:cubicBezTo>
                      <a:pt x="167" y="146"/>
                      <a:pt x="167" y="146"/>
                      <a:pt x="167" y="146"/>
                    </a:cubicBezTo>
                    <a:moveTo>
                      <a:pt x="21" y="45"/>
                    </a:moveTo>
                    <a:cubicBezTo>
                      <a:pt x="0" y="45"/>
                      <a:pt x="0" y="45"/>
                      <a:pt x="0" y="45"/>
                    </a:cubicBezTo>
                    <a:moveTo>
                      <a:pt x="21" y="69"/>
                    </a:moveTo>
                    <a:cubicBezTo>
                      <a:pt x="0" y="69"/>
                      <a:pt x="0" y="69"/>
                      <a:pt x="0" y="69"/>
                    </a:cubicBezTo>
                    <a:moveTo>
                      <a:pt x="21" y="93"/>
                    </a:moveTo>
                    <a:cubicBezTo>
                      <a:pt x="0" y="93"/>
                      <a:pt x="0" y="93"/>
                      <a:pt x="0" y="93"/>
                    </a:cubicBezTo>
                    <a:moveTo>
                      <a:pt x="21" y="122"/>
                    </a:moveTo>
                    <a:cubicBezTo>
                      <a:pt x="0" y="122"/>
                      <a:pt x="0" y="122"/>
                      <a:pt x="0" y="122"/>
                    </a:cubicBezTo>
                    <a:moveTo>
                      <a:pt x="21" y="146"/>
                    </a:moveTo>
                    <a:cubicBezTo>
                      <a:pt x="0" y="146"/>
                      <a:pt x="0" y="146"/>
                      <a:pt x="0" y="146"/>
                    </a:cubicBezTo>
                    <a:moveTo>
                      <a:pt x="45" y="171"/>
                    </a:moveTo>
                    <a:cubicBezTo>
                      <a:pt x="45" y="195"/>
                      <a:pt x="45" y="195"/>
                      <a:pt x="45" y="195"/>
                    </a:cubicBezTo>
                    <a:moveTo>
                      <a:pt x="69" y="171"/>
                    </a:moveTo>
                    <a:cubicBezTo>
                      <a:pt x="69" y="195"/>
                      <a:pt x="69" y="195"/>
                      <a:pt x="69" y="195"/>
                    </a:cubicBezTo>
                    <a:moveTo>
                      <a:pt x="94" y="195"/>
                    </a:moveTo>
                    <a:cubicBezTo>
                      <a:pt x="94" y="171"/>
                      <a:pt x="94" y="171"/>
                      <a:pt x="94" y="171"/>
                    </a:cubicBezTo>
                    <a:moveTo>
                      <a:pt x="118" y="171"/>
                    </a:moveTo>
                    <a:cubicBezTo>
                      <a:pt x="118" y="195"/>
                      <a:pt x="118" y="195"/>
                      <a:pt x="118" y="195"/>
                    </a:cubicBezTo>
                    <a:moveTo>
                      <a:pt x="146" y="171"/>
                    </a:moveTo>
                    <a:cubicBezTo>
                      <a:pt x="146" y="195"/>
                      <a:pt x="146" y="195"/>
                      <a:pt x="146" y="195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544427-8A6D-4214-A686-798700A64893}"/>
                </a:ext>
              </a:extLst>
            </p:cNvPr>
            <p:cNvGrpSpPr/>
            <p:nvPr/>
          </p:nvGrpSpPr>
          <p:grpSpPr>
            <a:xfrm>
              <a:off x="8442679" y="1409745"/>
              <a:ext cx="404917" cy="236437"/>
              <a:chOff x="11030366" y="2382953"/>
              <a:chExt cx="397040" cy="231838"/>
            </a:xfrm>
          </p:grpSpPr>
          <p:sp>
            <p:nvSpPr>
              <p:cNvPr id="37" name="Freeform 77">
                <a:extLst>
                  <a:ext uri="{FF2B5EF4-FFF2-40B4-BE49-F238E27FC236}">
                    <a16:creationId xmlns:a16="http://schemas.microsoft.com/office/drawing/2014/main" id="{DCC2E6CE-8A25-4EB7-B280-E8946FEB8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0366" y="2382953"/>
                <a:ext cx="397040" cy="231838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8" name="Freeform 78">
                <a:extLst>
                  <a:ext uri="{FF2B5EF4-FFF2-40B4-BE49-F238E27FC236}">
                    <a16:creationId xmlns:a16="http://schemas.microsoft.com/office/drawing/2014/main" id="{B7C5913E-CFC6-469F-B078-58AC3B9DD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19168" y="2439871"/>
                <a:ext cx="19436" cy="20824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3" name="car" title="Icon of a car">
              <a:extLst>
                <a:ext uri="{FF2B5EF4-FFF2-40B4-BE49-F238E27FC236}">
                  <a16:creationId xmlns:a16="http://schemas.microsoft.com/office/drawing/2014/main" id="{E443DB8A-C488-4EDE-B763-212126E27B0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45369" y="1331648"/>
              <a:ext cx="345306" cy="264602"/>
            </a:xfrm>
            <a:custGeom>
              <a:avLst/>
              <a:gdLst>
                <a:gd name="T0" fmla="*/ 349 w 360"/>
                <a:gd name="T1" fmla="*/ 148 h 276"/>
                <a:gd name="T2" fmla="*/ 349 w 360"/>
                <a:gd name="T3" fmla="*/ 252 h 276"/>
                <a:gd name="T4" fmla="*/ 14 w 360"/>
                <a:gd name="T5" fmla="*/ 252 h 276"/>
                <a:gd name="T6" fmla="*/ 14 w 360"/>
                <a:gd name="T7" fmla="*/ 149 h 276"/>
                <a:gd name="T8" fmla="*/ 51 w 360"/>
                <a:gd name="T9" fmla="*/ 43 h 276"/>
                <a:gd name="T10" fmla="*/ 94 w 360"/>
                <a:gd name="T11" fmla="*/ 0 h 276"/>
                <a:gd name="T12" fmla="*/ 268 w 360"/>
                <a:gd name="T13" fmla="*/ 0 h 276"/>
                <a:gd name="T14" fmla="*/ 311 w 360"/>
                <a:gd name="T15" fmla="*/ 43 h 276"/>
                <a:gd name="T16" fmla="*/ 349 w 360"/>
                <a:gd name="T17" fmla="*/ 148 h 276"/>
                <a:gd name="T18" fmla="*/ 77 w 360"/>
                <a:gd name="T19" fmla="*/ 174 h 276"/>
                <a:gd name="T20" fmla="*/ 91 w 360"/>
                <a:gd name="T21" fmla="*/ 160 h 276"/>
                <a:gd name="T22" fmla="*/ 77 w 360"/>
                <a:gd name="T23" fmla="*/ 145 h 276"/>
                <a:gd name="T24" fmla="*/ 63 w 360"/>
                <a:gd name="T25" fmla="*/ 160 h 276"/>
                <a:gd name="T26" fmla="*/ 77 w 360"/>
                <a:gd name="T27" fmla="*/ 174 h 276"/>
                <a:gd name="T28" fmla="*/ 14 w 360"/>
                <a:gd name="T29" fmla="*/ 252 h 276"/>
                <a:gd name="T30" fmla="*/ 14 w 360"/>
                <a:gd name="T31" fmla="*/ 260 h 276"/>
                <a:gd name="T32" fmla="*/ 30 w 360"/>
                <a:gd name="T33" fmla="*/ 276 h 276"/>
                <a:gd name="T34" fmla="*/ 50 w 360"/>
                <a:gd name="T35" fmla="*/ 276 h 276"/>
                <a:gd name="T36" fmla="*/ 67 w 360"/>
                <a:gd name="T37" fmla="*/ 260 h 276"/>
                <a:gd name="T38" fmla="*/ 67 w 360"/>
                <a:gd name="T39" fmla="*/ 252 h 276"/>
                <a:gd name="T40" fmla="*/ 295 w 360"/>
                <a:gd name="T41" fmla="*/ 252 h 276"/>
                <a:gd name="T42" fmla="*/ 295 w 360"/>
                <a:gd name="T43" fmla="*/ 260 h 276"/>
                <a:gd name="T44" fmla="*/ 312 w 360"/>
                <a:gd name="T45" fmla="*/ 276 h 276"/>
                <a:gd name="T46" fmla="*/ 332 w 360"/>
                <a:gd name="T47" fmla="*/ 276 h 276"/>
                <a:gd name="T48" fmla="*/ 349 w 360"/>
                <a:gd name="T49" fmla="*/ 260 h 276"/>
                <a:gd name="T50" fmla="*/ 349 w 360"/>
                <a:gd name="T51" fmla="*/ 252 h 276"/>
                <a:gd name="T52" fmla="*/ 283 w 360"/>
                <a:gd name="T53" fmla="*/ 174 h 276"/>
                <a:gd name="T54" fmla="*/ 297 w 360"/>
                <a:gd name="T55" fmla="*/ 160 h 276"/>
                <a:gd name="T56" fmla="*/ 283 w 360"/>
                <a:gd name="T57" fmla="*/ 145 h 276"/>
                <a:gd name="T58" fmla="*/ 268 w 360"/>
                <a:gd name="T59" fmla="*/ 160 h 276"/>
                <a:gd name="T60" fmla="*/ 283 w 360"/>
                <a:gd name="T61" fmla="*/ 174 h 276"/>
                <a:gd name="T62" fmla="*/ 245 w 360"/>
                <a:gd name="T63" fmla="*/ 252 h 276"/>
                <a:gd name="T64" fmla="*/ 245 w 360"/>
                <a:gd name="T65" fmla="*/ 222 h 276"/>
                <a:gd name="T66" fmla="*/ 229 w 360"/>
                <a:gd name="T67" fmla="*/ 197 h 276"/>
                <a:gd name="T68" fmla="*/ 133 w 360"/>
                <a:gd name="T69" fmla="*/ 197 h 276"/>
                <a:gd name="T70" fmla="*/ 117 w 360"/>
                <a:gd name="T71" fmla="*/ 222 h 276"/>
                <a:gd name="T72" fmla="*/ 117 w 360"/>
                <a:gd name="T73" fmla="*/ 252 h 276"/>
                <a:gd name="T74" fmla="*/ 0 w 360"/>
                <a:gd name="T75" fmla="*/ 75 h 276"/>
                <a:gd name="T76" fmla="*/ 16 w 360"/>
                <a:gd name="T77" fmla="*/ 75 h 276"/>
                <a:gd name="T78" fmla="*/ 32 w 360"/>
                <a:gd name="T79" fmla="*/ 96 h 276"/>
                <a:gd name="T80" fmla="*/ 330 w 360"/>
                <a:gd name="T81" fmla="*/ 96 h 276"/>
                <a:gd name="T82" fmla="*/ 345 w 360"/>
                <a:gd name="T83" fmla="*/ 75 h 276"/>
                <a:gd name="T84" fmla="*/ 360 w 360"/>
                <a:gd name="T85" fmla="*/ 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276">
                  <a:moveTo>
                    <a:pt x="349" y="148"/>
                  </a:moveTo>
                  <a:cubicBezTo>
                    <a:pt x="349" y="252"/>
                    <a:pt x="349" y="252"/>
                    <a:pt x="349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9" y="19"/>
                    <a:pt x="70" y="0"/>
                    <a:pt x="9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2" y="0"/>
                    <a:pt x="304" y="19"/>
                    <a:pt x="311" y="43"/>
                  </a:cubicBezTo>
                  <a:lnTo>
                    <a:pt x="349" y="148"/>
                  </a:lnTo>
                  <a:close/>
                  <a:moveTo>
                    <a:pt x="77" y="174"/>
                  </a:moveTo>
                  <a:cubicBezTo>
                    <a:pt x="85" y="174"/>
                    <a:pt x="91" y="167"/>
                    <a:pt x="91" y="160"/>
                  </a:cubicBezTo>
                  <a:cubicBezTo>
                    <a:pt x="91" y="152"/>
                    <a:pt x="85" y="145"/>
                    <a:pt x="77" y="145"/>
                  </a:cubicBezTo>
                  <a:cubicBezTo>
                    <a:pt x="69" y="145"/>
                    <a:pt x="63" y="152"/>
                    <a:pt x="63" y="160"/>
                  </a:cubicBezTo>
                  <a:cubicBezTo>
                    <a:pt x="63" y="167"/>
                    <a:pt x="69" y="174"/>
                    <a:pt x="77" y="174"/>
                  </a:cubicBezTo>
                  <a:close/>
                  <a:moveTo>
                    <a:pt x="14" y="252"/>
                  </a:moveTo>
                  <a:cubicBezTo>
                    <a:pt x="14" y="260"/>
                    <a:pt x="14" y="260"/>
                    <a:pt x="14" y="260"/>
                  </a:cubicBezTo>
                  <a:cubicBezTo>
                    <a:pt x="14" y="269"/>
                    <a:pt x="21" y="276"/>
                    <a:pt x="3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9" y="276"/>
                    <a:pt x="67" y="269"/>
                    <a:pt x="67" y="260"/>
                  </a:cubicBezTo>
                  <a:cubicBezTo>
                    <a:pt x="67" y="252"/>
                    <a:pt x="67" y="252"/>
                    <a:pt x="67" y="252"/>
                  </a:cubicBezTo>
                  <a:moveTo>
                    <a:pt x="295" y="252"/>
                  </a:moveTo>
                  <a:cubicBezTo>
                    <a:pt x="295" y="260"/>
                    <a:pt x="295" y="260"/>
                    <a:pt x="295" y="260"/>
                  </a:cubicBezTo>
                  <a:cubicBezTo>
                    <a:pt x="295" y="269"/>
                    <a:pt x="303" y="276"/>
                    <a:pt x="312" y="276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41" y="276"/>
                    <a:pt x="349" y="269"/>
                    <a:pt x="349" y="260"/>
                  </a:cubicBezTo>
                  <a:cubicBezTo>
                    <a:pt x="349" y="252"/>
                    <a:pt x="349" y="252"/>
                    <a:pt x="349" y="252"/>
                  </a:cubicBezTo>
                  <a:moveTo>
                    <a:pt x="283" y="174"/>
                  </a:moveTo>
                  <a:cubicBezTo>
                    <a:pt x="290" y="174"/>
                    <a:pt x="297" y="167"/>
                    <a:pt x="297" y="160"/>
                  </a:cubicBezTo>
                  <a:cubicBezTo>
                    <a:pt x="297" y="152"/>
                    <a:pt x="290" y="145"/>
                    <a:pt x="283" y="145"/>
                  </a:cubicBezTo>
                  <a:cubicBezTo>
                    <a:pt x="275" y="145"/>
                    <a:pt x="268" y="152"/>
                    <a:pt x="268" y="160"/>
                  </a:cubicBezTo>
                  <a:cubicBezTo>
                    <a:pt x="268" y="167"/>
                    <a:pt x="275" y="174"/>
                    <a:pt x="283" y="174"/>
                  </a:cubicBezTo>
                  <a:close/>
                  <a:moveTo>
                    <a:pt x="245" y="252"/>
                  </a:moveTo>
                  <a:cubicBezTo>
                    <a:pt x="245" y="222"/>
                    <a:pt x="245" y="222"/>
                    <a:pt x="245" y="222"/>
                  </a:cubicBezTo>
                  <a:cubicBezTo>
                    <a:pt x="229" y="197"/>
                    <a:pt x="229" y="197"/>
                    <a:pt x="229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7" y="252"/>
                    <a:pt x="117" y="252"/>
                    <a:pt x="117" y="252"/>
                  </a:cubicBezTo>
                  <a:moveTo>
                    <a:pt x="0" y="75"/>
                  </a:moveTo>
                  <a:cubicBezTo>
                    <a:pt x="16" y="75"/>
                    <a:pt x="16" y="75"/>
                    <a:pt x="16" y="75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60" y="75"/>
                    <a:pt x="360" y="75"/>
                    <a:pt x="360" y="75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AFBD80-15A6-4FD0-89E0-50BC6C869306}"/>
                </a:ext>
              </a:extLst>
            </p:cNvPr>
            <p:cNvGrpSpPr/>
            <p:nvPr/>
          </p:nvGrpSpPr>
          <p:grpSpPr>
            <a:xfrm>
              <a:off x="5630044" y="1291307"/>
              <a:ext cx="510527" cy="321077"/>
              <a:chOff x="5955969" y="1176009"/>
              <a:chExt cx="285776" cy="179728"/>
            </a:xfrm>
            <a:noFill/>
          </p:grpSpPr>
          <p:sp>
            <p:nvSpPr>
              <p:cNvPr id="34" name="mobility">
                <a:extLst>
                  <a:ext uri="{FF2B5EF4-FFF2-40B4-BE49-F238E27FC236}">
                    <a16:creationId xmlns:a16="http://schemas.microsoft.com/office/drawing/2014/main" id="{52CE820E-3714-4DE8-80B9-A33B87F9090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66453" y="1176009"/>
                <a:ext cx="175292" cy="179728"/>
              </a:xfrm>
              <a:custGeom>
                <a:avLst/>
                <a:gdLst>
                  <a:gd name="T0" fmla="*/ 152 w 237"/>
                  <a:gd name="T1" fmla="*/ 141 h 243"/>
                  <a:gd name="T2" fmla="*/ 0 w 237"/>
                  <a:gd name="T3" fmla="*/ 141 h 243"/>
                  <a:gd name="T4" fmla="*/ 0 w 237"/>
                  <a:gd name="T5" fmla="*/ 0 h 243"/>
                  <a:gd name="T6" fmla="*/ 188 w 237"/>
                  <a:gd name="T7" fmla="*/ 0 h 243"/>
                  <a:gd name="T8" fmla="*/ 188 w 237"/>
                  <a:gd name="T9" fmla="*/ 102 h 243"/>
                  <a:gd name="T10" fmla="*/ 90 w 237"/>
                  <a:gd name="T11" fmla="*/ 116 h 243"/>
                  <a:gd name="T12" fmla="*/ 102 w 237"/>
                  <a:gd name="T13" fmla="*/ 116 h 243"/>
                  <a:gd name="T14" fmla="*/ 152 w 237"/>
                  <a:gd name="T15" fmla="*/ 120 h 243"/>
                  <a:gd name="T16" fmla="*/ 237 w 237"/>
                  <a:gd name="T17" fmla="*/ 120 h 243"/>
                  <a:gd name="T18" fmla="*/ 152 w 237"/>
                  <a:gd name="T19" fmla="*/ 205 h 243"/>
                  <a:gd name="T20" fmla="*/ 237 w 237"/>
                  <a:gd name="T21" fmla="*/ 205 h 243"/>
                  <a:gd name="T22" fmla="*/ 189 w 237"/>
                  <a:gd name="T23" fmla="*/ 225 h 243"/>
                  <a:gd name="T24" fmla="*/ 200 w 237"/>
                  <a:gd name="T25" fmla="*/ 225 h 243"/>
                  <a:gd name="T26" fmla="*/ 237 w 237"/>
                  <a:gd name="T27" fmla="*/ 170 h 243"/>
                  <a:gd name="T28" fmla="*/ 237 w 237"/>
                  <a:gd name="T29" fmla="*/ 102 h 243"/>
                  <a:gd name="T30" fmla="*/ 152 w 237"/>
                  <a:gd name="T31" fmla="*/ 102 h 243"/>
                  <a:gd name="T32" fmla="*/ 152 w 237"/>
                  <a:gd name="T33" fmla="*/ 243 h 243"/>
                  <a:gd name="T34" fmla="*/ 237 w 237"/>
                  <a:gd name="T35" fmla="*/ 243 h 243"/>
                  <a:gd name="T36" fmla="*/ 237 w 237"/>
                  <a:gd name="T37" fmla="*/ 17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43">
                    <a:moveTo>
                      <a:pt x="152" y="141"/>
                    </a:moveTo>
                    <a:lnTo>
                      <a:pt x="0" y="141"/>
                    </a:lnTo>
                    <a:lnTo>
                      <a:pt x="0" y="0"/>
                    </a:lnTo>
                    <a:lnTo>
                      <a:pt x="188" y="0"/>
                    </a:lnTo>
                    <a:lnTo>
                      <a:pt x="188" y="102"/>
                    </a:lnTo>
                    <a:moveTo>
                      <a:pt x="90" y="116"/>
                    </a:moveTo>
                    <a:lnTo>
                      <a:pt x="102" y="116"/>
                    </a:lnTo>
                    <a:moveTo>
                      <a:pt x="152" y="120"/>
                    </a:moveTo>
                    <a:lnTo>
                      <a:pt x="237" y="120"/>
                    </a:lnTo>
                    <a:moveTo>
                      <a:pt x="152" y="205"/>
                    </a:moveTo>
                    <a:lnTo>
                      <a:pt x="237" y="205"/>
                    </a:lnTo>
                    <a:moveTo>
                      <a:pt x="189" y="225"/>
                    </a:moveTo>
                    <a:lnTo>
                      <a:pt x="200" y="225"/>
                    </a:lnTo>
                    <a:moveTo>
                      <a:pt x="237" y="170"/>
                    </a:moveTo>
                    <a:lnTo>
                      <a:pt x="237" y="102"/>
                    </a:lnTo>
                    <a:lnTo>
                      <a:pt x="152" y="102"/>
                    </a:lnTo>
                    <a:lnTo>
                      <a:pt x="152" y="243"/>
                    </a:lnTo>
                    <a:lnTo>
                      <a:pt x="237" y="243"/>
                    </a:lnTo>
                    <a:lnTo>
                      <a:pt x="237" y="170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9125BFC-8682-48E7-B547-09E3281B16B3}"/>
                  </a:ext>
                </a:extLst>
              </p:cNvPr>
              <p:cNvSpPr/>
              <p:nvPr/>
            </p:nvSpPr>
            <p:spPr bwMode="auto">
              <a:xfrm>
                <a:off x="6039077" y="1238860"/>
                <a:ext cx="74330" cy="68334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 err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6" name="laptop">
                <a:extLst>
                  <a:ext uri="{FF2B5EF4-FFF2-40B4-BE49-F238E27FC236}">
                    <a16:creationId xmlns:a16="http://schemas.microsoft.com/office/drawing/2014/main" id="{EA7E0E1B-8049-4816-B00B-D1BA48A72D8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955969" y="1241246"/>
                <a:ext cx="190085" cy="113163"/>
              </a:xfrm>
              <a:custGeom>
                <a:avLst/>
                <a:gdLst>
                  <a:gd name="T0" fmla="*/ 212 w 257"/>
                  <a:gd name="T1" fmla="*/ 107 h 153"/>
                  <a:gd name="T2" fmla="*/ 43 w 257"/>
                  <a:gd name="T3" fmla="*/ 107 h 153"/>
                  <a:gd name="T4" fmla="*/ 43 w 257"/>
                  <a:gd name="T5" fmla="*/ 0 h 153"/>
                  <a:gd name="T6" fmla="*/ 212 w 257"/>
                  <a:gd name="T7" fmla="*/ 0 h 153"/>
                  <a:gd name="T8" fmla="*/ 212 w 257"/>
                  <a:gd name="T9" fmla="*/ 107 h 153"/>
                  <a:gd name="T10" fmla="*/ 43 w 257"/>
                  <a:gd name="T11" fmla="*/ 107 h 153"/>
                  <a:gd name="T12" fmla="*/ 0 w 257"/>
                  <a:gd name="T13" fmla="*/ 153 h 153"/>
                  <a:gd name="T14" fmla="*/ 257 w 257"/>
                  <a:gd name="T15" fmla="*/ 153 h 153"/>
                  <a:gd name="T16" fmla="*/ 212 w 257"/>
                  <a:gd name="T17" fmla="*/ 10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153">
                    <a:moveTo>
                      <a:pt x="212" y="107"/>
                    </a:moveTo>
                    <a:lnTo>
                      <a:pt x="43" y="107"/>
                    </a:lnTo>
                    <a:lnTo>
                      <a:pt x="43" y="0"/>
                    </a:lnTo>
                    <a:lnTo>
                      <a:pt x="212" y="0"/>
                    </a:lnTo>
                    <a:lnTo>
                      <a:pt x="212" y="107"/>
                    </a:lnTo>
                    <a:moveTo>
                      <a:pt x="43" y="107"/>
                    </a:moveTo>
                    <a:lnTo>
                      <a:pt x="0" y="153"/>
                    </a:lnTo>
                    <a:lnTo>
                      <a:pt x="257" y="153"/>
                    </a:lnTo>
                    <a:lnTo>
                      <a:pt x="212" y="107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E966436-65A4-490F-9994-85747748899B}"/>
                </a:ext>
              </a:extLst>
            </p:cNvPr>
            <p:cNvGrpSpPr/>
            <p:nvPr/>
          </p:nvGrpSpPr>
          <p:grpSpPr>
            <a:xfrm>
              <a:off x="9136007" y="1277412"/>
              <a:ext cx="142057" cy="404276"/>
              <a:chOff x="4990745" y="2685821"/>
              <a:chExt cx="144221" cy="410434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EB5CB257-65FF-4C68-B53A-74B9F1C010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398" y="2802730"/>
                <a:ext cx="122914" cy="293525"/>
              </a:xfrm>
              <a:custGeom>
                <a:avLst/>
                <a:gdLst>
                  <a:gd name="T0" fmla="*/ 470 w 540"/>
                  <a:gd name="T1" fmla="*/ 84 h 1296"/>
                  <a:gd name="T2" fmla="*/ 266 w 540"/>
                  <a:gd name="T3" fmla="*/ 154 h 1296"/>
                  <a:gd name="T4" fmla="*/ 62 w 540"/>
                  <a:gd name="T5" fmla="*/ 84 h 1296"/>
                  <a:gd name="T6" fmla="*/ 266 w 540"/>
                  <a:gd name="T7" fmla="*/ 14 h 1296"/>
                  <a:gd name="T8" fmla="*/ 470 w 540"/>
                  <a:gd name="T9" fmla="*/ 84 h 1296"/>
                  <a:gd name="T10" fmla="*/ 266 w 540"/>
                  <a:gd name="T11" fmla="*/ 0 h 1296"/>
                  <a:gd name="T12" fmla="*/ 36 w 540"/>
                  <a:gd name="T13" fmla="*/ 82 h 1296"/>
                  <a:gd name="T14" fmla="*/ 266 w 540"/>
                  <a:gd name="T15" fmla="*/ 164 h 1296"/>
                  <a:gd name="T16" fmla="*/ 496 w 540"/>
                  <a:gd name="T17" fmla="*/ 82 h 1296"/>
                  <a:gd name="T18" fmla="*/ 266 w 540"/>
                  <a:gd name="T19" fmla="*/ 0 h 1296"/>
                  <a:gd name="T20" fmla="*/ 36 w 540"/>
                  <a:gd name="T21" fmla="*/ 80 h 1296"/>
                  <a:gd name="T22" fmla="*/ 36 w 540"/>
                  <a:gd name="T23" fmla="*/ 708 h 1296"/>
                  <a:gd name="T24" fmla="*/ 0 w 540"/>
                  <a:gd name="T25" fmla="*/ 1170 h 1296"/>
                  <a:gd name="T26" fmla="*/ 270 w 540"/>
                  <a:gd name="T27" fmla="*/ 1296 h 1296"/>
                  <a:gd name="T28" fmla="*/ 540 w 540"/>
                  <a:gd name="T29" fmla="*/ 1170 h 1296"/>
                  <a:gd name="T30" fmla="*/ 504 w 540"/>
                  <a:gd name="T31" fmla="*/ 652 h 1296"/>
                  <a:gd name="T32" fmla="*/ 496 w 540"/>
                  <a:gd name="T33" fmla="*/ 80 h 1296"/>
                  <a:gd name="T34" fmla="*/ 10 w 540"/>
                  <a:gd name="T35" fmla="*/ 1040 h 1296"/>
                  <a:gd name="T36" fmla="*/ 267 w 540"/>
                  <a:gd name="T37" fmla="*/ 1164 h 1296"/>
                  <a:gd name="T38" fmla="*/ 524 w 540"/>
                  <a:gd name="T39" fmla="*/ 1040 h 1296"/>
                  <a:gd name="T40" fmla="*/ 38 w 540"/>
                  <a:gd name="T41" fmla="*/ 164 h 1296"/>
                  <a:gd name="T42" fmla="*/ 267 w 540"/>
                  <a:gd name="T43" fmla="*/ 250 h 1296"/>
                  <a:gd name="T44" fmla="*/ 496 w 540"/>
                  <a:gd name="T45" fmla="*/ 16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0" h="1296">
                    <a:moveTo>
                      <a:pt x="470" y="84"/>
                    </a:moveTo>
                    <a:cubicBezTo>
                      <a:pt x="470" y="123"/>
                      <a:pt x="379" y="154"/>
                      <a:pt x="266" y="154"/>
                    </a:cubicBezTo>
                    <a:cubicBezTo>
                      <a:pt x="153" y="154"/>
                      <a:pt x="62" y="123"/>
                      <a:pt x="62" y="84"/>
                    </a:cubicBezTo>
                    <a:cubicBezTo>
                      <a:pt x="62" y="45"/>
                      <a:pt x="153" y="14"/>
                      <a:pt x="266" y="14"/>
                    </a:cubicBezTo>
                    <a:cubicBezTo>
                      <a:pt x="379" y="14"/>
                      <a:pt x="470" y="45"/>
                      <a:pt x="470" y="84"/>
                    </a:cubicBezTo>
                    <a:close/>
                    <a:moveTo>
                      <a:pt x="266" y="0"/>
                    </a:moveTo>
                    <a:cubicBezTo>
                      <a:pt x="139" y="0"/>
                      <a:pt x="36" y="37"/>
                      <a:pt x="36" y="82"/>
                    </a:cubicBezTo>
                    <a:cubicBezTo>
                      <a:pt x="36" y="127"/>
                      <a:pt x="139" y="164"/>
                      <a:pt x="266" y="164"/>
                    </a:cubicBezTo>
                    <a:cubicBezTo>
                      <a:pt x="393" y="164"/>
                      <a:pt x="496" y="127"/>
                      <a:pt x="496" y="82"/>
                    </a:cubicBezTo>
                    <a:cubicBezTo>
                      <a:pt x="496" y="37"/>
                      <a:pt x="393" y="0"/>
                      <a:pt x="266" y="0"/>
                    </a:cubicBezTo>
                    <a:close/>
                    <a:moveTo>
                      <a:pt x="36" y="80"/>
                    </a:moveTo>
                    <a:cubicBezTo>
                      <a:pt x="36" y="80"/>
                      <a:pt x="40" y="640"/>
                      <a:pt x="36" y="708"/>
                    </a:cubicBezTo>
                    <a:cubicBezTo>
                      <a:pt x="32" y="776"/>
                      <a:pt x="0" y="1170"/>
                      <a:pt x="0" y="1170"/>
                    </a:cubicBezTo>
                    <a:cubicBezTo>
                      <a:pt x="0" y="1240"/>
                      <a:pt x="121" y="1296"/>
                      <a:pt x="270" y="1296"/>
                    </a:cubicBezTo>
                    <a:cubicBezTo>
                      <a:pt x="419" y="1296"/>
                      <a:pt x="540" y="1240"/>
                      <a:pt x="540" y="1170"/>
                    </a:cubicBezTo>
                    <a:cubicBezTo>
                      <a:pt x="540" y="1170"/>
                      <a:pt x="504" y="748"/>
                      <a:pt x="504" y="652"/>
                    </a:cubicBezTo>
                    <a:cubicBezTo>
                      <a:pt x="504" y="556"/>
                      <a:pt x="496" y="80"/>
                      <a:pt x="496" y="80"/>
                    </a:cubicBezTo>
                    <a:moveTo>
                      <a:pt x="10" y="1040"/>
                    </a:moveTo>
                    <a:cubicBezTo>
                      <a:pt x="10" y="1108"/>
                      <a:pt x="125" y="1164"/>
                      <a:pt x="267" y="1164"/>
                    </a:cubicBezTo>
                    <a:cubicBezTo>
                      <a:pt x="409" y="1164"/>
                      <a:pt x="524" y="1108"/>
                      <a:pt x="524" y="1040"/>
                    </a:cubicBezTo>
                    <a:moveTo>
                      <a:pt x="38" y="164"/>
                    </a:moveTo>
                    <a:cubicBezTo>
                      <a:pt x="38" y="211"/>
                      <a:pt x="141" y="250"/>
                      <a:pt x="267" y="250"/>
                    </a:cubicBezTo>
                    <a:cubicBezTo>
                      <a:pt x="393" y="250"/>
                      <a:pt x="496" y="211"/>
                      <a:pt x="496" y="164"/>
                    </a:cubicBezTo>
                  </a:path>
                </a:pathLst>
              </a:custGeom>
              <a:noFill/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4658" tIns="99726" rIns="124658" bIns="997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63557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ED75B86-A22D-4609-AEBB-CD4354C8230D}"/>
                  </a:ext>
                </a:extLst>
              </p:cNvPr>
              <p:cNvGrpSpPr/>
              <p:nvPr/>
            </p:nvGrpSpPr>
            <p:grpSpPr>
              <a:xfrm rot="16200000">
                <a:off x="5024487" y="2652079"/>
                <a:ext cx="76737" cy="144221"/>
                <a:chOff x="2866921" y="3947319"/>
                <a:chExt cx="103684" cy="194866"/>
              </a:xfrm>
            </p:grpSpPr>
            <p:sp>
              <p:nvSpPr>
                <p:cNvPr id="32" name="Oval 5">
                  <a:extLst>
                    <a:ext uri="{FF2B5EF4-FFF2-40B4-BE49-F238E27FC236}">
                      <a16:creationId xmlns:a16="http://schemas.microsoft.com/office/drawing/2014/main" id="{6677A235-BA1B-4196-B7C4-2C84F230EBEB}"/>
                    </a:ext>
                  </a:extLst>
                </p:cNvPr>
                <p:cNvSpPr/>
                <p:nvPr/>
              </p:nvSpPr>
              <p:spPr bwMode="auto">
                <a:xfrm>
                  <a:off x="2904207" y="3947319"/>
                  <a:ext cx="66398" cy="194866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5">
                  <a:extLst>
                    <a:ext uri="{FF2B5EF4-FFF2-40B4-BE49-F238E27FC236}">
                      <a16:creationId xmlns:a16="http://schemas.microsoft.com/office/drawing/2014/main" id="{724C24F1-4E2A-47E9-8F12-6E077608A440}"/>
                    </a:ext>
                  </a:extLst>
                </p:cNvPr>
                <p:cNvSpPr/>
                <p:nvPr/>
              </p:nvSpPr>
              <p:spPr bwMode="auto">
                <a:xfrm>
                  <a:off x="2866921" y="3977662"/>
                  <a:ext cx="45720" cy="134180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" name="Group 4">
              <a:extLst>
                <a:ext uri="{FF2B5EF4-FFF2-40B4-BE49-F238E27FC236}">
                  <a16:creationId xmlns:a16="http://schemas.microsoft.com/office/drawing/2014/main" id="{E755722A-5A14-4702-AAD0-E3C205FB9AE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45602" y="1371963"/>
              <a:ext cx="408667" cy="251486"/>
              <a:chOff x="5597" y="3096"/>
              <a:chExt cx="546" cy="336"/>
            </a:xfrm>
          </p:grpSpPr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id="{3E5EAE08-3282-49B3-8642-6489A9CD1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1AE0EF4C-C63E-43F2-833E-07FA060A5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337"/>
                <a:ext cx="80" cy="95"/>
              </a:xfrm>
              <a:custGeom>
                <a:avLst/>
                <a:gdLst>
                  <a:gd name="T0" fmla="*/ 80 w 80"/>
                  <a:gd name="T1" fmla="*/ 0 h 95"/>
                  <a:gd name="T2" fmla="*/ 80 w 80"/>
                  <a:gd name="T3" fmla="*/ 26 h 95"/>
                  <a:gd name="T4" fmla="*/ 0 w 80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5">
                    <a:moveTo>
                      <a:pt x="80" y="0"/>
                    </a:moveTo>
                    <a:lnTo>
                      <a:pt x="80" y="26"/>
                    </a:lnTo>
                    <a:lnTo>
                      <a:pt x="0" y="95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BA124629-6AB0-44FE-92EA-4AA665ACA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09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80 w 80"/>
                  <a:gd name="T3" fmla="*/ 74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80" y="74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" name="Line 8">
                <a:extLst>
                  <a:ext uri="{FF2B5EF4-FFF2-40B4-BE49-F238E27FC236}">
                    <a16:creationId xmlns:a16="http://schemas.microsoft.com/office/drawing/2014/main" id="{9452A3CC-72E9-4603-9D9D-6B3A76B0F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" name="Line 9">
                <a:extLst>
                  <a:ext uri="{FF2B5EF4-FFF2-40B4-BE49-F238E27FC236}">
                    <a16:creationId xmlns:a16="http://schemas.microsoft.com/office/drawing/2014/main" id="{A192E946-495D-40B8-AA9E-04DB1107D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3" name="Rectangle 10">
                <a:extLst>
                  <a:ext uri="{FF2B5EF4-FFF2-40B4-BE49-F238E27FC236}">
                    <a16:creationId xmlns:a16="http://schemas.microsoft.com/office/drawing/2014/main" id="{C9412214-B66D-4787-8070-1763C00AC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4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29849E16-617F-4387-B3BA-6CF93C1FE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33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0 w 80"/>
                  <a:gd name="T3" fmla="*/ 27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0" y="27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" name="Freeform 12">
                <a:extLst>
                  <a:ext uri="{FF2B5EF4-FFF2-40B4-BE49-F238E27FC236}">
                    <a16:creationId xmlns:a16="http://schemas.microsoft.com/office/drawing/2014/main" id="{8669A85A-E863-4CEF-896A-879FF9612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096"/>
                <a:ext cx="80" cy="94"/>
              </a:xfrm>
              <a:custGeom>
                <a:avLst/>
                <a:gdLst>
                  <a:gd name="T0" fmla="*/ 80 w 80"/>
                  <a:gd name="T1" fmla="*/ 0 h 94"/>
                  <a:gd name="T2" fmla="*/ 0 w 80"/>
                  <a:gd name="T3" fmla="*/ 74 h 94"/>
                  <a:gd name="T4" fmla="*/ 0 w 80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4">
                    <a:moveTo>
                      <a:pt x="80" y="0"/>
                    </a:moveTo>
                    <a:lnTo>
                      <a:pt x="0" y="74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6" name="Line 13">
                <a:extLst>
                  <a:ext uri="{FF2B5EF4-FFF2-40B4-BE49-F238E27FC236}">
                    <a16:creationId xmlns:a16="http://schemas.microsoft.com/office/drawing/2014/main" id="{5F729F94-CC47-4271-BAE5-11F60B9DD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7" name="Line 14">
                <a:extLst>
                  <a:ext uri="{FF2B5EF4-FFF2-40B4-BE49-F238E27FC236}">
                    <a16:creationId xmlns:a16="http://schemas.microsoft.com/office/drawing/2014/main" id="{DAF97E30-C344-4640-ACA4-B597BB854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Freeform 15">
                <a:extLst>
                  <a:ext uri="{FF2B5EF4-FFF2-40B4-BE49-F238E27FC236}">
                    <a16:creationId xmlns:a16="http://schemas.microsoft.com/office/drawing/2014/main" id="{5FD39799-BEB4-4923-AF52-0690CDC43E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07"/>
                <a:ext cx="146" cy="47"/>
              </a:xfrm>
              <a:custGeom>
                <a:avLst/>
                <a:gdLst>
                  <a:gd name="T0" fmla="*/ 0 w 196"/>
                  <a:gd name="T1" fmla="*/ 0 h 63"/>
                  <a:gd name="T2" fmla="*/ 0 w 196"/>
                  <a:gd name="T3" fmla="*/ 63 h 63"/>
                  <a:gd name="T4" fmla="*/ 118 w 196"/>
                  <a:gd name="T5" fmla="*/ 0 h 63"/>
                  <a:gd name="T6" fmla="*/ 118 w 196"/>
                  <a:gd name="T7" fmla="*/ 63 h 63"/>
                  <a:gd name="T8" fmla="*/ 79 w 196"/>
                  <a:gd name="T9" fmla="*/ 42 h 63"/>
                  <a:gd name="T10" fmla="*/ 79 w 196"/>
                  <a:gd name="T11" fmla="*/ 20 h 63"/>
                  <a:gd name="T12" fmla="*/ 59 w 196"/>
                  <a:gd name="T13" fmla="*/ 0 h 63"/>
                  <a:gd name="T14" fmla="*/ 59 w 196"/>
                  <a:gd name="T15" fmla="*/ 0 h 63"/>
                  <a:gd name="T16" fmla="*/ 38 w 196"/>
                  <a:gd name="T17" fmla="*/ 20 h 63"/>
                  <a:gd name="T18" fmla="*/ 38 w 196"/>
                  <a:gd name="T19" fmla="*/ 42 h 63"/>
                  <a:gd name="T20" fmla="*/ 59 w 196"/>
                  <a:gd name="T21" fmla="*/ 63 h 63"/>
                  <a:gd name="T22" fmla="*/ 59 w 196"/>
                  <a:gd name="T23" fmla="*/ 63 h 63"/>
                  <a:gd name="T24" fmla="*/ 79 w 196"/>
                  <a:gd name="T25" fmla="*/ 42 h 63"/>
                  <a:gd name="T26" fmla="*/ 196 w 196"/>
                  <a:gd name="T27" fmla="*/ 42 h 63"/>
                  <a:gd name="T28" fmla="*/ 196 w 196"/>
                  <a:gd name="T29" fmla="*/ 20 h 63"/>
                  <a:gd name="T30" fmla="*/ 175 w 196"/>
                  <a:gd name="T31" fmla="*/ 0 h 63"/>
                  <a:gd name="T32" fmla="*/ 175 w 196"/>
                  <a:gd name="T33" fmla="*/ 0 h 63"/>
                  <a:gd name="T34" fmla="*/ 156 w 196"/>
                  <a:gd name="T35" fmla="*/ 20 h 63"/>
                  <a:gd name="T36" fmla="*/ 156 w 196"/>
                  <a:gd name="T37" fmla="*/ 42 h 63"/>
                  <a:gd name="T38" fmla="*/ 175 w 196"/>
                  <a:gd name="T39" fmla="*/ 63 h 63"/>
                  <a:gd name="T40" fmla="*/ 175 w 196"/>
                  <a:gd name="T41" fmla="*/ 63 h 63"/>
                  <a:gd name="T42" fmla="*/ 196 w 196"/>
                  <a:gd name="T43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3">
                    <a:moveTo>
                      <a:pt x="0" y="0"/>
                    </a:moveTo>
                    <a:cubicBezTo>
                      <a:pt x="0" y="63"/>
                      <a:pt x="0" y="63"/>
                      <a:pt x="0" y="63"/>
                    </a:cubicBezTo>
                    <a:moveTo>
                      <a:pt x="118" y="0"/>
                    </a:moveTo>
                    <a:cubicBezTo>
                      <a:pt x="118" y="63"/>
                      <a:pt x="118" y="63"/>
                      <a:pt x="118" y="63"/>
                    </a:cubicBezTo>
                    <a:moveTo>
                      <a:pt x="79" y="42"/>
                    </a:moveTo>
                    <a:cubicBezTo>
                      <a:pt x="79" y="20"/>
                      <a:pt x="79" y="20"/>
                      <a:pt x="79" y="20"/>
                    </a:cubicBezTo>
                    <a:cubicBezTo>
                      <a:pt x="79" y="9"/>
                      <a:pt x="70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0"/>
                      <a:pt x="38" y="9"/>
                      <a:pt x="38" y="20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54"/>
                      <a:pt x="47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70" y="63"/>
                      <a:pt x="79" y="54"/>
                      <a:pt x="79" y="42"/>
                    </a:cubicBezTo>
                    <a:close/>
                    <a:moveTo>
                      <a:pt x="196" y="42"/>
                    </a:moveTo>
                    <a:cubicBezTo>
                      <a:pt x="196" y="20"/>
                      <a:pt x="196" y="20"/>
                      <a:pt x="196" y="20"/>
                    </a:cubicBezTo>
                    <a:cubicBezTo>
                      <a:pt x="196" y="9"/>
                      <a:pt x="187" y="0"/>
                      <a:pt x="175" y="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65" y="0"/>
                      <a:pt x="156" y="9"/>
                      <a:pt x="156" y="20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156" y="54"/>
                      <a:pt x="165" y="63"/>
                      <a:pt x="175" y="63"/>
                    </a:cubicBezTo>
                    <a:cubicBezTo>
                      <a:pt x="175" y="63"/>
                      <a:pt x="175" y="63"/>
                      <a:pt x="175" y="63"/>
                    </a:cubicBezTo>
                    <a:cubicBezTo>
                      <a:pt x="187" y="63"/>
                      <a:pt x="196" y="54"/>
                      <a:pt x="196" y="4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9" name="Freeform 16">
                <a:extLst>
                  <a:ext uri="{FF2B5EF4-FFF2-40B4-BE49-F238E27FC236}">
                    <a16:creationId xmlns:a16="http://schemas.microsoft.com/office/drawing/2014/main" id="{B141945A-F060-4E1D-9BD2-B28E648250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78"/>
                <a:ext cx="146" cy="48"/>
              </a:xfrm>
              <a:custGeom>
                <a:avLst/>
                <a:gdLst>
                  <a:gd name="T0" fmla="*/ 196 w 196"/>
                  <a:gd name="T1" fmla="*/ 64 h 64"/>
                  <a:gd name="T2" fmla="*/ 196 w 196"/>
                  <a:gd name="T3" fmla="*/ 0 h 64"/>
                  <a:gd name="T4" fmla="*/ 79 w 196"/>
                  <a:gd name="T5" fmla="*/ 64 h 64"/>
                  <a:gd name="T6" fmla="*/ 79 w 196"/>
                  <a:gd name="T7" fmla="*/ 0 h 64"/>
                  <a:gd name="T8" fmla="*/ 118 w 196"/>
                  <a:gd name="T9" fmla="*/ 43 h 64"/>
                  <a:gd name="T10" fmla="*/ 138 w 196"/>
                  <a:gd name="T11" fmla="*/ 64 h 64"/>
                  <a:gd name="T12" fmla="*/ 138 w 196"/>
                  <a:gd name="T13" fmla="*/ 64 h 64"/>
                  <a:gd name="T14" fmla="*/ 158 w 196"/>
                  <a:gd name="T15" fmla="*/ 43 h 64"/>
                  <a:gd name="T16" fmla="*/ 158 w 196"/>
                  <a:gd name="T17" fmla="*/ 21 h 64"/>
                  <a:gd name="T18" fmla="*/ 138 w 196"/>
                  <a:gd name="T19" fmla="*/ 0 h 64"/>
                  <a:gd name="T20" fmla="*/ 138 w 196"/>
                  <a:gd name="T21" fmla="*/ 0 h 64"/>
                  <a:gd name="T22" fmla="*/ 118 w 196"/>
                  <a:gd name="T23" fmla="*/ 21 h 64"/>
                  <a:gd name="T24" fmla="*/ 118 w 196"/>
                  <a:gd name="T25" fmla="*/ 43 h 64"/>
                  <a:gd name="T26" fmla="*/ 0 w 196"/>
                  <a:gd name="T27" fmla="*/ 43 h 64"/>
                  <a:gd name="T28" fmla="*/ 20 w 196"/>
                  <a:gd name="T29" fmla="*/ 64 h 64"/>
                  <a:gd name="T30" fmla="*/ 20 w 196"/>
                  <a:gd name="T31" fmla="*/ 64 h 64"/>
                  <a:gd name="T32" fmla="*/ 41 w 196"/>
                  <a:gd name="T33" fmla="*/ 43 h 64"/>
                  <a:gd name="T34" fmla="*/ 41 w 196"/>
                  <a:gd name="T35" fmla="*/ 21 h 64"/>
                  <a:gd name="T36" fmla="*/ 20 w 196"/>
                  <a:gd name="T37" fmla="*/ 0 h 64"/>
                  <a:gd name="T38" fmla="*/ 20 w 196"/>
                  <a:gd name="T39" fmla="*/ 0 h 64"/>
                  <a:gd name="T40" fmla="*/ 0 w 196"/>
                  <a:gd name="T41" fmla="*/ 21 h 64"/>
                  <a:gd name="T42" fmla="*/ 0 w 196"/>
                  <a:gd name="T43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4">
                    <a:moveTo>
                      <a:pt x="196" y="64"/>
                    </a:moveTo>
                    <a:cubicBezTo>
                      <a:pt x="196" y="64"/>
                      <a:pt x="196" y="64"/>
                      <a:pt x="196" y="0"/>
                    </a:cubicBezTo>
                    <a:moveTo>
                      <a:pt x="79" y="64"/>
                    </a:moveTo>
                    <a:cubicBezTo>
                      <a:pt x="79" y="64"/>
                      <a:pt x="79" y="64"/>
                      <a:pt x="79" y="0"/>
                    </a:cubicBezTo>
                    <a:moveTo>
                      <a:pt x="118" y="43"/>
                    </a:moveTo>
                    <a:cubicBezTo>
                      <a:pt x="118" y="54"/>
                      <a:pt x="127" y="64"/>
                      <a:pt x="138" y="64"/>
                    </a:cubicBezTo>
                    <a:cubicBezTo>
                      <a:pt x="138" y="64"/>
                      <a:pt x="138" y="64"/>
                      <a:pt x="138" y="64"/>
                    </a:cubicBezTo>
                    <a:cubicBezTo>
                      <a:pt x="149" y="64"/>
                      <a:pt x="158" y="54"/>
                      <a:pt x="158" y="43"/>
                    </a:cubicBezTo>
                    <a:cubicBezTo>
                      <a:pt x="158" y="43"/>
                      <a:pt x="158" y="43"/>
                      <a:pt x="158" y="21"/>
                    </a:cubicBezTo>
                    <a:cubicBezTo>
                      <a:pt x="158" y="9"/>
                      <a:pt x="149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27" y="0"/>
                      <a:pt x="118" y="9"/>
                      <a:pt x="118" y="21"/>
                    </a:cubicBezTo>
                    <a:cubicBezTo>
                      <a:pt x="118" y="21"/>
                      <a:pt x="118" y="21"/>
                      <a:pt x="118" y="43"/>
                    </a:cubicBezTo>
                    <a:close/>
                    <a:moveTo>
                      <a:pt x="0" y="43"/>
                    </a:moveTo>
                    <a:cubicBezTo>
                      <a:pt x="0" y="54"/>
                      <a:pt x="1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32" y="64"/>
                      <a:pt x="41" y="54"/>
                      <a:pt x="41" y="43"/>
                    </a:cubicBezTo>
                    <a:cubicBezTo>
                      <a:pt x="41" y="43"/>
                      <a:pt x="41" y="43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"/>
                      <a:pt x="0" y="21"/>
                      <a:pt x="0" y="4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7" name="eye_2">
              <a:extLst>
                <a:ext uri="{FF2B5EF4-FFF2-40B4-BE49-F238E27FC236}">
                  <a16:creationId xmlns:a16="http://schemas.microsoft.com/office/drawing/2014/main" id="{2F7F3B1C-A4BE-4D8F-8E3B-81BCC8C450F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08908" y="1413187"/>
              <a:ext cx="348284" cy="193245"/>
            </a:xfrm>
            <a:custGeom>
              <a:avLst/>
              <a:gdLst>
                <a:gd name="T0" fmla="*/ 5 w 346"/>
                <a:gd name="T1" fmla="*/ 103 h 191"/>
                <a:gd name="T2" fmla="*/ 0 w 346"/>
                <a:gd name="T3" fmla="*/ 96 h 191"/>
                <a:gd name="T4" fmla="*/ 3 w 346"/>
                <a:gd name="T5" fmla="*/ 92 h 191"/>
                <a:gd name="T6" fmla="*/ 5 w 346"/>
                <a:gd name="T7" fmla="*/ 103 h 191"/>
                <a:gd name="T8" fmla="*/ 173 w 346"/>
                <a:gd name="T9" fmla="*/ 191 h 191"/>
                <a:gd name="T10" fmla="*/ 346 w 346"/>
                <a:gd name="T11" fmla="*/ 96 h 191"/>
                <a:gd name="T12" fmla="*/ 173 w 346"/>
                <a:gd name="T13" fmla="*/ 0 h 191"/>
                <a:gd name="T14" fmla="*/ 3 w 346"/>
                <a:gd name="T15" fmla="*/ 92 h 191"/>
                <a:gd name="T16" fmla="*/ 175 w 346"/>
                <a:gd name="T17" fmla="*/ 14 h 191"/>
                <a:gd name="T18" fmla="*/ 89 w 346"/>
                <a:gd name="T19" fmla="*/ 96 h 191"/>
                <a:gd name="T20" fmla="*/ 175 w 346"/>
                <a:gd name="T21" fmla="*/ 178 h 191"/>
                <a:gd name="T22" fmla="*/ 261 w 346"/>
                <a:gd name="T23" fmla="*/ 96 h 191"/>
                <a:gd name="T24" fmla="*/ 175 w 346"/>
                <a:gd name="T25" fmla="*/ 14 h 191"/>
                <a:gd name="T26" fmla="*/ 175 w 346"/>
                <a:gd name="T27" fmla="*/ 78 h 191"/>
                <a:gd name="T28" fmla="*/ 156 w 346"/>
                <a:gd name="T29" fmla="*/ 96 h 191"/>
                <a:gd name="T30" fmla="*/ 175 w 346"/>
                <a:gd name="T31" fmla="*/ 114 h 191"/>
                <a:gd name="T32" fmla="*/ 194 w 346"/>
                <a:gd name="T33" fmla="*/ 96 h 191"/>
                <a:gd name="T34" fmla="*/ 175 w 346"/>
                <a:gd name="T35" fmla="*/ 7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191">
                  <a:moveTo>
                    <a:pt x="5" y="103"/>
                  </a:moveTo>
                  <a:cubicBezTo>
                    <a:pt x="2" y="98"/>
                    <a:pt x="0" y="96"/>
                    <a:pt x="0" y="96"/>
                  </a:cubicBezTo>
                  <a:cubicBezTo>
                    <a:pt x="0" y="96"/>
                    <a:pt x="1" y="94"/>
                    <a:pt x="3" y="92"/>
                  </a:cubicBezTo>
                  <a:moveTo>
                    <a:pt x="5" y="103"/>
                  </a:moveTo>
                  <a:cubicBezTo>
                    <a:pt x="23" y="125"/>
                    <a:pt x="82" y="191"/>
                    <a:pt x="173" y="191"/>
                  </a:cubicBezTo>
                  <a:cubicBezTo>
                    <a:pt x="283" y="191"/>
                    <a:pt x="346" y="96"/>
                    <a:pt x="346" y="96"/>
                  </a:cubicBezTo>
                  <a:cubicBezTo>
                    <a:pt x="346" y="96"/>
                    <a:pt x="283" y="0"/>
                    <a:pt x="173" y="0"/>
                  </a:cubicBezTo>
                  <a:cubicBezTo>
                    <a:pt x="77" y="0"/>
                    <a:pt x="17" y="73"/>
                    <a:pt x="3" y="92"/>
                  </a:cubicBezTo>
                  <a:moveTo>
                    <a:pt x="175" y="14"/>
                  </a:moveTo>
                  <a:cubicBezTo>
                    <a:pt x="128" y="14"/>
                    <a:pt x="89" y="50"/>
                    <a:pt x="89" y="96"/>
                  </a:cubicBezTo>
                  <a:cubicBezTo>
                    <a:pt x="89" y="141"/>
                    <a:pt x="128" y="178"/>
                    <a:pt x="175" y="178"/>
                  </a:cubicBezTo>
                  <a:cubicBezTo>
                    <a:pt x="222" y="178"/>
                    <a:pt x="261" y="141"/>
                    <a:pt x="261" y="96"/>
                  </a:cubicBezTo>
                  <a:cubicBezTo>
                    <a:pt x="261" y="50"/>
                    <a:pt x="222" y="14"/>
                    <a:pt x="175" y="14"/>
                  </a:cubicBezTo>
                  <a:close/>
                  <a:moveTo>
                    <a:pt x="175" y="78"/>
                  </a:moveTo>
                  <a:cubicBezTo>
                    <a:pt x="165" y="78"/>
                    <a:pt x="156" y="86"/>
                    <a:pt x="156" y="96"/>
                  </a:cubicBezTo>
                  <a:cubicBezTo>
                    <a:pt x="156" y="106"/>
                    <a:pt x="165" y="114"/>
                    <a:pt x="175" y="114"/>
                  </a:cubicBezTo>
                  <a:cubicBezTo>
                    <a:pt x="185" y="114"/>
                    <a:pt x="194" y="106"/>
                    <a:pt x="194" y="96"/>
                  </a:cubicBezTo>
                  <a:cubicBezTo>
                    <a:pt x="194" y="86"/>
                    <a:pt x="185" y="78"/>
                    <a:pt x="175" y="78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8943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42BC-24CA-41AA-912B-F07694E90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Sophisticate Solution – Simple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D58BC-B146-428F-9F69-BBA8C41D0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8463C813-9FBF-487E-BD34-F5C6C3A593A2}"/>
              </a:ext>
            </a:extLst>
          </p:cNvPr>
          <p:cNvSpPr/>
          <p:nvPr/>
        </p:nvSpPr>
        <p:spPr>
          <a:xfrm>
            <a:off x="5308373" y="4803021"/>
            <a:ext cx="2759385" cy="8092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                          Database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8C8407-FD56-426C-A0C4-99CFF3253917}"/>
              </a:ext>
            </a:extLst>
          </p:cNvPr>
          <p:cNvSpPr/>
          <p:nvPr/>
        </p:nvSpPr>
        <p:spPr>
          <a:xfrm>
            <a:off x="5308373" y="4175182"/>
            <a:ext cx="1149069" cy="420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Primary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CC4A80-D4AF-4964-8ADD-701139AD97B1}"/>
              </a:ext>
            </a:extLst>
          </p:cNvPr>
          <p:cNvSpPr/>
          <p:nvPr/>
        </p:nvSpPr>
        <p:spPr>
          <a:xfrm>
            <a:off x="6926788" y="4157870"/>
            <a:ext cx="1076240" cy="420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Standby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60AFF4-6A80-4BED-B6BD-A0864C380BA8}"/>
              </a:ext>
            </a:extLst>
          </p:cNvPr>
          <p:cNvSpPr/>
          <p:nvPr/>
        </p:nvSpPr>
        <p:spPr>
          <a:xfrm>
            <a:off x="3578025" y="3576680"/>
            <a:ext cx="1149069" cy="2035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Topic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54820F-78D2-4C2F-8FDA-95C09B750726}"/>
              </a:ext>
            </a:extLst>
          </p:cNvPr>
          <p:cNvSpPr/>
          <p:nvPr/>
        </p:nvSpPr>
        <p:spPr>
          <a:xfrm>
            <a:off x="1627844" y="3576680"/>
            <a:ext cx="1149069" cy="2035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Client</a:t>
            </a:r>
          </a:p>
        </p:txBody>
      </p:sp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1F69BD5E-DC33-4BFC-BA1D-FBC3B6B18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8059" y="3242744"/>
            <a:ext cx="1760012" cy="5294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A7778C9-B611-40A9-804E-66D3BABDA506}"/>
              </a:ext>
            </a:extLst>
          </p:cNvPr>
          <p:cNvSpPr/>
          <p:nvPr/>
        </p:nvSpPr>
        <p:spPr>
          <a:xfrm>
            <a:off x="5528206" y="5203611"/>
            <a:ext cx="1206226" cy="1985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Disconnected 0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29C9E57-6DB4-4EC3-ABCE-B46330EC0ECA}"/>
              </a:ext>
            </a:extLst>
          </p:cNvPr>
          <p:cNvSpPr/>
          <p:nvPr/>
        </p:nvSpPr>
        <p:spPr>
          <a:xfrm>
            <a:off x="6192794" y="3768633"/>
            <a:ext cx="264648" cy="420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3D389FA5-470C-4ADB-94F6-80BD4864E413}"/>
              </a:ext>
            </a:extLst>
          </p:cNvPr>
          <p:cNvSpPr/>
          <p:nvPr/>
        </p:nvSpPr>
        <p:spPr>
          <a:xfrm>
            <a:off x="4727094" y="4239115"/>
            <a:ext cx="581279" cy="2834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6F5071-7DFB-455A-B360-E311D09DF129}"/>
              </a:ext>
            </a:extLst>
          </p:cNvPr>
          <p:cNvSpPr/>
          <p:nvPr/>
        </p:nvSpPr>
        <p:spPr>
          <a:xfrm>
            <a:off x="3620365" y="3687313"/>
            <a:ext cx="1020230" cy="1679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6D656B-CFBA-49BE-8052-3ED621C238BA}"/>
              </a:ext>
            </a:extLst>
          </p:cNvPr>
          <p:cNvSpPr/>
          <p:nvPr/>
        </p:nvSpPr>
        <p:spPr>
          <a:xfrm>
            <a:off x="1707254" y="3687312"/>
            <a:ext cx="1013485" cy="1679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15F28A-6C36-4D40-B213-F582E891FE32}"/>
              </a:ext>
            </a:extLst>
          </p:cNvPr>
          <p:cNvSpPr/>
          <p:nvPr/>
        </p:nvSpPr>
        <p:spPr>
          <a:xfrm>
            <a:off x="5528206" y="5202718"/>
            <a:ext cx="1206226" cy="1985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Connected 1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4CDBD278-D994-4589-850F-5983D298A26D}"/>
              </a:ext>
            </a:extLst>
          </p:cNvPr>
          <p:cNvSpPr/>
          <p:nvPr/>
        </p:nvSpPr>
        <p:spPr>
          <a:xfrm>
            <a:off x="6210289" y="4565546"/>
            <a:ext cx="247153" cy="258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E8209114-5071-47CB-A9C7-E5D161CAFBC1}"/>
              </a:ext>
            </a:extLst>
          </p:cNvPr>
          <p:cNvSpPr/>
          <p:nvPr/>
        </p:nvSpPr>
        <p:spPr>
          <a:xfrm>
            <a:off x="2770168" y="4126102"/>
            <a:ext cx="807857" cy="2852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A67A87-4602-4EE1-8E33-411E6DC22998}"/>
              </a:ext>
            </a:extLst>
          </p:cNvPr>
          <p:cNvSpPr/>
          <p:nvPr/>
        </p:nvSpPr>
        <p:spPr>
          <a:xfrm>
            <a:off x="3627110" y="4086290"/>
            <a:ext cx="1006740" cy="1679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Disconnect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C54E02-D2EC-45EB-AAA8-6D66DD678173}"/>
              </a:ext>
            </a:extLst>
          </p:cNvPr>
          <p:cNvSpPr/>
          <p:nvPr/>
        </p:nvSpPr>
        <p:spPr>
          <a:xfrm>
            <a:off x="1713999" y="4061900"/>
            <a:ext cx="1006740" cy="1772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Disconnect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C10BCD-5BBA-40E8-983A-402A1307C66B}"/>
              </a:ext>
            </a:extLst>
          </p:cNvPr>
          <p:cNvSpPr/>
          <p:nvPr/>
        </p:nvSpPr>
        <p:spPr>
          <a:xfrm>
            <a:off x="5528206" y="5207847"/>
            <a:ext cx="1206226" cy="1985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Disconnected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0D191B-B543-40CB-B353-A5056143D40B}"/>
              </a:ext>
            </a:extLst>
          </p:cNvPr>
          <p:cNvSpPr txBox="1"/>
          <p:nvPr/>
        </p:nvSpPr>
        <p:spPr>
          <a:xfrm>
            <a:off x="6381282" y="3379451"/>
            <a:ext cx="613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Device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5239857-F692-4621-89AB-6A58F47F9BFE}"/>
              </a:ext>
            </a:extLst>
          </p:cNvPr>
          <p:cNvSpPr/>
          <p:nvPr/>
        </p:nvSpPr>
        <p:spPr>
          <a:xfrm>
            <a:off x="5315117" y="4178704"/>
            <a:ext cx="1149069" cy="4207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Failed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E3B75D2-FE44-4DAA-8B7A-E709B374E404}"/>
              </a:ext>
            </a:extLst>
          </p:cNvPr>
          <p:cNvSpPr/>
          <p:nvPr/>
        </p:nvSpPr>
        <p:spPr>
          <a:xfrm>
            <a:off x="6933532" y="4162865"/>
            <a:ext cx="1076240" cy="420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Primary</a:t>
            </a:r>
            <a:br>
              <a:rPr lang="en-US" sz="1200"/>
            </a:br>
            <a:r>
              <a:rPr lang="en-US" sz="1200"/>
              <a:t>(New)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DFB280-4E63-4CF3-9F28-EAD1525BF736}"/>
              </a:ext>
            </a:extLst>
          </p:cNvPr>
          <p:cNvSpPr/>
          <p:nvPr/>
        </p:nvSpPr>
        <p:spPr>
          <a:xfrm>
            <a:off x="7613348" y="5202718"/>
            <a:ext cx="350665" cy="1972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BDE358-3279-40FA-861C-A48CBB1A44D5}"/>
              </a:ext>
            </a:extLst>
          </p:cNvPr>
          <p:cNvSpPr/>
          <p:nvPr/>
        </p:nvSpPr>
        <p:spPr>
          <a:xfrm>
            <a:off x="7615942" y="5209211"/>
            <a:ext cx="350665" cy="1972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34157-5095-46B2-845F-8688EA61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4F3D0E2-F861-4D46-8238-4FD75D95DE73}"/>
              </a:ext>
            </a:extLst>
          </p:cNvPr>
          <p:cNvGrpSpPr/>
          <p:nvPr/>
        </p:nvGrpSpPr>
        <p:grpSpPr>
          <a:xfrm>
            <a:off x="7741437" y="719667"/>
            <a:ext cx="3960178" cy="308485"/>
            <a:chOff x="3045369" y="1267385"/>
            <a:chExt cx="6232695" cy="414303"/>
          </a:xfrm>
        </p:grpSpPr>
        <p:grpSp>
          <p:nvGrpSpPr>
            <p:cNvPr id="37" name="Group 196">
              <a:extLst>
                <a:ext uri="{FF2B5EF4-FFF2-40B4-BE49-F238E27FC236}">
                  <a16:creationId xmlns:a16="http://schemas.microsoft.com/office/drawing/2014/main" id="{8488E456-95CD-4D05-BE27-993F4756C1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9206" y="1267385"/>
              <a:ext cx="206310" cy="393126"/>
              <a:chOff x="7261" y="805"/>
              <a:chExt cx="127" cy="242"/>
            </a:xfrm>
          </p:grpSpPr>
          <p:sp>
            <p:nvSpPr>
              <p:cNvPr id="70" name="Freeform 197">
                <a:extLst>
                  <a:ext uri="{FF2B5EF4-FFF2-40B4-BE49-F238E27FC236}">
                    <a16:creationId xmlns:a16="http://schemas.microsoft.com/office/drawing/2014/main" id="{19413E09-E6BC-4032-92C1-E6E65907A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1" name="Freeform 198">
                <a:extLst>
                  <a:ext uri="{FF2B5EF4-FFF2-40B4-BE49-F238E27FC236}">
                    <a16:creationId xmlns:a16="http://schemas.microsoft.com/office/drawing/2014/main" id="{876FD5AB-FDDB-44E0-A4A4-3BED99A84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2" name="Freeform 199">
                <a:extLst>
                  <a:ext uri="{FF2B5EF4-FFF2-40B4-BE49-F238E27FC236}">
                    <a16:creationId xmlns:a16="http://schemas.microsoft.com/office/drawing/2014/main" id="{11CACD31-B03F-482C-9318-7ED8240AD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3" name="Freeform 200">
                <a:extLst>
                  <a:ext uri="{FF2B5EF4-FFF2-40B4-BE49-F238E27FC236}">
                    <a16:creationId xmlns:a16="http://schemas.microsoft.com/office/drawing/2014/main" id="{27EFFA4E-932C-4B7B-A514-2BF355984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4" name="Oval 201">
                <a:extLst>
                  <a:ext uri="{FF2B5EF4-FFF2-40B4-BE49-F238E27FC236}">
                    <a16:creationId xmlns:a16="http://schemas.microsoft.com/office/drawing/2014/main" id="{5C0AFBB9-1ACE-4139-BE79-535D0FCC1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5" name="Oval 202">
                <a:extLst>
                  <a:ext uri="{FF2B5EF4-FFF2-40B4-BE49-F238E27FC236}">
                    <a16:creationId xmlns:a16="http://schemas.microsoft.com/office/drawing/2014/main" id="{4BBAFA25-02F2-4C4A-A8B2-C8ABB950C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6" name="Oval 203">
                <a:extLst>
                  <a:ext uri="{FF2B5EF4-FFF2-40B4-BE49-F238E27FC236}">
                    <a16:creationId xmlns:a16="http://schemas.microsoft.com/office/drawing/2014/main" id="{FC39EE32-9374-44C3-B9B9-B676606ED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FA75FB0-161C-48C3-A3C0-2F7D439DB1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3805" y="1356882"/>
              <a:ext cx="410873" cy="214135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FD1F162B-B38B-44D6-ABF8-516BDB263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203" y="1325175"/>
              <a:ext cx="444074" cy="277547"/>
            </a:xfrm>
            <a:custGeom>
              <a:avLst/>
              <a:gdLst>
                <a:gd name="T0" fmla="*/ 208 w 208"/>
                <a:gd name="T1" fmla="*/ 54 h 130"/>
                <a:gd name="T2" fmla="*/ 208 w 208"/>
                <a:gd name="T3" fmla="*/ 130 h 130"/>
                <a:gd name="T4" fmla="*/ 0 w 208"/>
                <a:gd name="T5" fmla="*/ 130 h 130"/>
                <a:gd name="T6" fmla="*/ 0 w 208"/>
                <a:gd name="T7" fmla="*/ 54 h 130"/>
                <a:gd name="T8" fmla="*/ 40 w 208"/>
                <a:gd name="T9" fmla="*/ 24 h 130"/>
                <a:gd name="T10" fmla="*/ 40 w 208"/>
                <a:gd name="T11" fmla="*/ 54 h 130"/>
                <a:gd name="T12" fmla="*/ 85 w 208"/>
                <a:gd name="T13" fmla="*/ 24 h 130"/>
                <a:gd name="T14" fmla="*/ 85 w 208"/>
                <a:gd name="T15" fmla="*/ 54 h 130"/>
                <a:gd name="T16" fmla="*/ 208 w 208"/>
                <a:gd name="T17" fmla="*/ 54 h 130"/>
                <a:gd name="T18" fmla="*/ 163 w 208"/>
                <a:gd name="T19" fmla="*/ 54 h 130"/>
                <a:gd name="T20" fmla="*/ 153 w 208"/>
                <a:gd name="T21" fmla="*/ 0 h 130"/>
                <a:gd name="T22" fmla="*/ 144 w 208"/>
                <a:gd name="T23" fmla="*/ 0 h 130"/>
                <a:gd name="T24" fmla="*/ 136 w 208"/>
                <a:gd name="T25" fmla="*/ 54 h 130"/>
                <a:gd name="T26" fmla="*/ 200 w 208"/>
                <a:gd name="T27" fmla="*/ 54 h 130"/>
                <a:gd name="T28" fmla="*/ 189 w 208"/>
                <a:gd name="T29" fmla="*/ 0 h 130"/>
                <a:gd name="T30" fmla="*/ 180 w 208"/>
                <a:gd name="T31" fmla="*/ 0 h 130"/>
                <a:gd name="T32" fmla="*/ 171 w 208"/>
                <a:gd name="T33" fmla="*/ 54 h 130"/>
                <a:gd name="T34" fmla="*/ 30 w 208"/>
                <a:gd name="T35" fmla="*/ 77 h 130"/>
                <a:gd name="T36" fmla="*/ 19 w 208"/>
                <a:gd name="T37" fmla="*/ 77 h 130"/>
                <a:gd name="T38" fmla="*/ 19 w 208"/>
                <a:gd name="T39" fmla="*/ 88 h 130"/>
                <a:gd name="T40" fmla="*/ 30 w 208"/>
                <a:gd name="T41" fmla="*/ 88 h 130"/>
                <a:gd name="T42" fmla="*/ 30 w 208"/>
                <a:gd name="T43" fmla="*/ 77 h 130"/>
                <a:gd name="T44" fmla="*/ 69 w 208"/>
                <a:gd name="T45" fmla="*/ 77 h 130"/>
                <a:gd name="T46" fmla="*/ 59 w 208"/>
                <a:gd name="T47" fmla="*/ 77 h 130"/>
                <a:gd name="T48" fmla="*/ 59 w 208"/>
                <a:gd name="T49" fmla="*/ 88 h 130"/>
                <a:gd name="T50" fmla="*/ 69 w 208"/>
                <a:gd name="T51" fmla="*/ 88 h 130"/>
                <a:gd name="T52" fmla="*/ 69 w 208"/>
                <a:gd name="T53" fmla="*/ 77 h 130"/>
                <a:gd name="T54" fmla="*/ 109 w 208"/>
                <a:gd name="T55" fmla="*/ 77 h 130"/>
                <a:gd name="T56" fmla="*/ 99 w 208"/>
                <a:gd name="T57" fmla="*/ 77 h 130"/>
                <a:gd name="T58" fmla="*/ 99 w 208"/>
                <a:gd name="T59" fmla="*/ 88 h 130"/>
                <a:gd name="T60" fmla="*/ 109 w 208"/>
                <a:gd name="T61" fmla="*/ 88 h 130"/>
                <a:gd name="T62" fmla="*/ 109 w 208"/>
                <a:gd name="T63" fmla="*/ 77 h 130"/>
                <a:gd name="T64" fmla="*/ 149 w 208"/>
                <a:gd name="T65" fmla="*/ 77 h 130"/>
                <a:gd name="T66" fmla="*/ 139 w 208"/>
                <a:gd name="T67" fmla="*/ 77 h 130"/>
                <a:gd name="T68" fmla="*/ 139 w 208"/>
                <a:gd name="T69" fmla="*/ 88 h 130"/>
                <a:gd name="T70" fmla="*/ 149 w 208"/>
                <a:gd name="T71" fmla="*/ 88 h 130"/>
                <a:gd name="T72" fmla="*/ 149 w 208"/>
                <a:gd name="T73" fmla="*/ 77 h 130"/>
                <a:gd name="T74" fmla="*/ 189 w 208"/>
                <a:gd name="T75" fmla="*/ 77 h 130"/>
                <a:gd name="T76" fmla="*/ 179 w 208"/>
                <a:gd name="T77" fmla="*/ 77 h 130"/>
                <a:gd name="T78" fmla="*/ 179 w 208"/>
                <a:gd name="T79" fmla="*/ 88 h 130"/>
                <a:gd name="T80" fmla="*/ 189 w 208"/>
                <a:gd name="T81" fmla="*/ 88 h 130"/>
                <a:gd name="T82" fmla="*/ 189 w 208"/>
                <a:gd name="T83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130">
                  <a:moveTo>
                    <a:pt x="208" y="54"/>
                  </a:moveTo>
                  <a:lnTo>
                    <a:pt x="208" y="130"/>
                  </a:lnTo>
                  <a:lnTo>
                    <a:pt x="0" y="130"/>
                  </a:lnTo>
                  <a:lnTo>
                    <a:pt x="0" y="54"/>
                  </a:lnTo>
                  <a:lnTo>
                    <a:pt x="40" y="24"/>
                  </a:lnTo>
                  <a:lnTo>
                    <a:pt x="40" y="54"/>
                  </a:lnTo>
                  <a:lnTo>
                    <a:pt x="85" y="24"/>
                  </a:lnTo>
                  <a:lnTo>
                    <a:pt x="85" y="54"/>
                  </a:lnTo>
                  <a:lnTo>
                    <a:pt x="208" y="54"/>
                  </a:lnTo>
                  <a:moveTo>
                    <a:pt x="163" y="54"/>
                  </a:moveTo>
                  <a:lnTo>
                    <a:pt x="153" y="0"/>
                  </a:lnTo>
                  <a:lnTo>
                    <a:pt x="144" y="0"/>
                  </a:lnTo>
                  <a:lnTo>
                    <a:pt x="136" y="54"/>
                  </a:lnTo>
                  <a:moveTo>
                    <a:pt x="200" y="54"/>
                  </a:moveTo>
                  <a:lnTo>
                    <a:pt x="189" y="0"/>
                  </a:lnTo>
                  <a:lnTo>
                    <a:pt x="180" y="0"/>
                  </a:lnTo>
                  <a:lnTo>
                    <a:pt x="171" y="54"/>
                  </a:lnTo>
                  <a:moveTo>
                    <a:pt x="30" y="77"/>
                  </a:moveTo>
                  <a:lnTo>
                    <a:pt x="19" y="77"/>
                  </a:lnTo>
                  <a:lnTo>
                    <a:pt x="19" y="88"/>
                  </a:lnTo>
                  <a:lnTo>
                    <a:pt x="30" y="88"/>
                  </a:lnTo>
                  <a:lnTo>
                    <a:pt x="30" y="77"/>
                  </a:lnTo>
                  <a:moveTo>
                    <a:pt x="69" y="77"/>
                  </a:moveTo>
                  <a:lnTo>
                    <a:pt x="59" y="77"/>
                  </a:lnTo>
                  <a:lnTo>
                    <a:pt x="59" y="88"/>
                  </a:lnTo>
                  <a:lnTo>
                    <a:pt x="69" y="88"/>
                  </a:lnTo>
                  <a:lnTo>
                    <a:pt x="69" y="77"/>
                  </a:lnTo>
                  <a:moveTo>
                    <a:pt x="109" y="77"/>
                  </a:moveTo>
                  <a:lnTo>
                    <a:pt x="99" y="77"/>
                  </a:lnTo>
                  <a:lnTo>
                    <a:pt x="99" y="88"/>
                  </a:lnTo>
                  <a:lnTo>
                    <a:pt x="109" y="88"/>
                  </a:lnTo>
                  <a:lnTo>
                    <a:pt x="109" y="77"/>
                  </a:lnTo>
                  <a:moveTo>
                    <a:pt x="149" y="77"/>
                  </a:moveTo>
                  <a:lnTo>
                    <a:pt x="139" y="77"/>
                  </a:lnTo>
                  <a:lnTo>
                    <a:pt x="139" y="88"/>
                  </a:lnTo>
                  <a:lnTo>
                    <a:pt x="149" y="88"/>
                  </a:lnTo>
                  <a:lnTo>
                    <a:pt x="149" y="77"/>
                  </a:lnTo>
                  <a:moveTo>
                    <a:pt x="189" y="77"/>
                  </a:moveTo>
                  <a:lnTo>
                    <a:pt x="179" y="77"/>
                  </a:lnTo>
                  <a:lnTo>
                    <a:pt x="179" y="88"/>
                  </a:lnTo>
                  <a:lnTo>
                    <a:pt x="189" y="88"/>
                  </a:lnTo>
                  <a:lnTo>
                    <a:pt x="189" y="77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0" name="Group 8">
              <a:extLst>
                <a:ext uri="{FF2B5EF4-FFF2-40B4-BE49-F238E27FC236}">
                  <a16:creationId xmlns:a16="http://schemas.microsoft.com/office/drawing/2014/main" id="{C758637A-8FFC-4384-8B58-E947FE1931C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00598" y="1308967"/>
              <a:ext cx="419900" cy="341169"/>
              <a:chOff x="5458" y="3157"/>
              <a:chExt cx="304" cy="247"/>
            </a:xfrm>
          </p:grpSpPr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03EDB321-A6E7-4792-BBC7-CC99ADA51D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21" y="3157"/>
                <a:ext cx="241" cy="247"/>
              </a:xfrm>
              <a:custGeom>
                <a:avLst/>
                <a:gdLst>
                  <a:gd name="T0" fmla="*/ 35 w 334"/>
                  <a:gd name="T1" fmla="*/ 160 h 341"/>
                  <a:gd name="T2" fmla="*/ 35 w 334"/>
                  <a:gd name="T3" fmla="*/ 61 h 341"/>
                  <a:gd name="T4" fmla="*/ 60 w 334"/>
                  <a:gd name="T5" fmla="*/ 36 h 341"/>
                  <a:gd name="T6" fmla="*/ 266 w 334"/>
                  <a:gd name="T7" fmla="*/ 36 h 341"/>
                  <a:gd name="T8" fmla="*/ 291 w 334"/>
                  <a:gd name="T9" fmla="*/ 61 h 341"/>
                  <a:gd name="T10" fmla="*/ 291 w 334"/>
                  <a:gd name="T11" fmla="*/ 273 h 341"/>
                  <a:gd name="T12" fmla="*/ 266 w 334"/>
                  <a:gd name="T13" fmla="*/ 298 h 341"/>
                  <a:gd name="T14" fmla="*/ 266 w 334"/>
                  <a:gd name="T15" fmla="*/ 298 h 341"/>
                  <a:gd name="T16" fmla="*/ 84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5 w 334"/>
                  <a:gd name="T35" fmla="*/ 0 h 341"/>
                  <a:gd name="T36" fmla="*/ 255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5 w 334"/>
                  <a:gd name="T59" fmla="*/ 78 h 341"/>
                  <a:gd name="T60" fmla="*/ 0 w 334"/>
                  <a:gd name="T61" fmla="*/ 78 h 341"/>
                  <a:gd name="T62" fmla="*/ 35 w 334"/>
                  <a:gd name="T63" fmla="*/ 121 h 341"/>
                  <a:gd name="T64" fmla="*/ 0 w 334"/>
                  <a:gd name="T65" fmla="*/ 121 h 341"/>
                  <a:gd name="T66" fmla="*/ 35 w 334"/>
                  <a:gd name="T67" fmla="*/ 163 h 341"/>
                  <a:gd name="T68" fmla="*/ 0 w 334"/>
                  <a:gd name="T69" fmla="*/ 163 h 341"/>
                  <a:gd name="T70" fmla="*/ 121 w 334"/>
                  <a:gd name="T71" fmla="*/ 298 h 341"/>
                  <a:gd name="T72" fmla="*/ 121 w 334"/>
                  <a:gd name="T73" fmla="*/ 341 h 341"/>
                  <a:gd name="T74" fmla="*/ 163 w 334"/>
                  <a:gd name="T75" fmla="*/ 341 h 341"/>
                  <a:gd name="T76" fmla="*/ 163 w 334"/>
                  <a:gd name="T77" fmla="*/ 298 h 341"/>
                  <a:gd name="T78" fmla="*/ 206 w 334"/>
                  <a:gd name="T79" fmla="*/ 298 h 341"/>
                  <a:gd name="T80" fmla="*/ 206 w 334"/>
                  <a:gd name="T81" fmla="*/ 341 h 341"/>
                  <a:gd name="T82" fmla="*/ 255 w 334"/>
                  <a:gd name="T83" fmla="*/ 298 h 341"/>
                  <a:gd name="T84" fmla="*/ 255 w 334"/>
                  <a:gd name="T85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341">
                    <a:moveTo>
                      <a:pt x="35" y="160"/>
                    </a:moveTo>
                    <a:cubicBezTo>
                      <a:pt x="35" y="65"/>
                      <a:pt x="35" y="61"/>
                      <a:pt x="35" y="61"/>
                    </a:cubicBezTo>
                    <a:cubicBezTo>
                      <a:pt x="35" y="45"/>
                      <a:pt x="48" y="36"/>
                      <a:pt x="60" y="36"/>
                    </a:cubicBezTo>
                    <a:cubicBezTo>
                      <a:pt x="266" y="36"/>
                      <a:pt x="266" y="36"/>
                      <a:pt x="266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6" y="298"/>
                    </a:cubicBezTo>
                    <a:cubicBezTo>
                      <a:pt x="266" y="298"/>
                      <a:pt x="266" y="298"/>
                      <a:pt x="266" y="298"/>
                    </a:cubicBezTo>
                    <a:cubicBezTo>
                      <a:pt x="161" y="298"/>
                      <a:pt x="110" y="298"/>
                      <a:pt x="84" y="298"/>
                    </a:cubicBezTo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5" y="0"/>
                    </a:moveTo>
                    <a:cubicBezTo>
                      <a:pt x="255" y="36"/>
                      <a:pt x="255" y="36"/>
                      <a:pt x="255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5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5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5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5" y="298"/>
                    </a:moveTo>
                    <a:cubicBezTo>
                      <a:pt x="255" y="341"/>
                      <a:pt x="255" y="341"/>
                      <a:pt x="255" y="341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E1F72FB9-2CF2-4FD7-9E7D-FB16FBCA20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8" y="3262"/>
                <a:ext cx="138" cy="141"/>
              </a:xfrm>
              <a:custGeom>
                <a:avLst/>
                <a:gdLst>
                  <a:gd name="T0" fmla="*/ 153 w 191"/>
                  <a:gd name="T1" fmla="*/ 171 h 195"/>
                  <a:gd name="T2" fmla="*/ 35 w 191"/>
                  <a:gd name="T3" fmla="*/ 171 h 195"/>
                  <a:gd name="T4" fmla="*/ 21 w 191"/>
                  <a:gd name="T5" fmla="*/ 156 h 195"/>
                  <a:gd name="T6" fmla="*/ 21 w 191"/>
                  <a:gd name="T7" fmla="*/ 35 h 195"/>
                  <a:gd name="T8" fmla="*/ 35 w 191"/>
                  <a:gd name="T9" fmla="*/ 20 h 195"/>
                  <a:gd name="T10" fmla="*/ 153 w 191"/>
                  <a:gd name="T11" fmla="*/ 20 h 195"/>
                  <a:gd name="T12" fmla="*/ 167 w 191"/>
                  <a:gd name="T13" fmla="*/ 35 h 195"/>
                  <a:gd name="T14" fmla="*/ 167 w 191"/>
                  <a:gd name="T15" fmla="*/ 156 h 195"/>
                  <a:gd name="T16" fmla="*/ 153 w 191"/>
                  <a:gd name="T17" fmla="*/ 171 h 195"/>
                  <a:gd name="T18" fmla="*/ 45 w 191"/>
                  <a:gd name="T19" fmla="*/ 20 h 195"/>
                  <a:gd name="T20" fmla="*/ 45 w 191"/>
                  <a:gd name="T21" fmla="*/ 0 h 195"/>
                  <a:gd name="T22" fmla="*/ 69 w 191"/>
                  <a:gd name="T23" fmla="*/ 20 h 195"/>
                  <a:gd name="T24" fmla="*/ 69 w 191"/>
                  <a:gd name="T25" fmla="*/ 0 h 195"/>
                  <a:gd name="T26" fmla="*/ 94 w 191"/>
                  <a:gd name="T27" fmla="*/ 0 h 195"/>
                  <a:gd name="T28" fmla="*/ 94 w 191"/>
                  <a:gd name="T29" fmla="*/ 20 h 195"/>
                  <a:gd name="T30" fmla="*/ 118 w 191"/>
                  <a:gd name="T31" fmla="*/ 0 h 195"/>
                  <a:gd name="T32" fmla="*/ 118 w 191"/>
                  <a:gd name="T33" fmla="*/ 20 h 195"/>
                  <a:gd name="T34" fmla="*/ 146 w 191"/>
                  <a:gd name="T35" fmla="*/ 0 h 195"/>
                  <a:gd name="T36" fmla="*/ 146 w 191"/>
                  <a:gd name="T37" fmla="*/ 20 h 195"/>
                  <a:gd name="T38" fmla="*/ 191 w 191"/>
                  <a:gd name="T39" fmla="*/ 45 h 195"/>
                  <a:gd name="T40" fmla="*/ 167 w 191"/>
                  <a:gd name="T41" fmla="*/ 45 h 195"/>
                  <a:gd name="T42" fmla="*/ 191 w 191"/>
                  <a:gd name="T43" fmla="*/ 69 h 195"/>
                  <a:gd name="T44" fmla="*/ 167 w 191"/>
                  <a:gd name="T45" fmla="*/ 69 h 195"/>
                  <a:gd name="T46" fmla="*/ 191 w 191"/>
                  <a:gd name="T47" fmla="*/ 93 h 195"/>
                  <a:gd name="T48" fmla="*/ 167 w 191"/>
                  <a:gd name="T49" fmla="*/ 93 h 195"/>
                  <a:gd name="T50" fmla="*/ 191 w 191"/>
                  <a:gd name="T51" fmla="*/ 122 h 195"/>
                  <a:gd name="T52" fmla="*/ 167 w 191"/>
                  <a:gd name="T53" fmla="*/ 122 h 195"/>
                  <a:gd name="T54" fmla="*/ 191 w 191"/>
                  <a:gd name="T55" fmla="*/ 146 h 195"/>
                  <a:gd name="T56" fmla="*/ 167 w 191"/>
                  <a:gd name="T57" fmla="*/ 146 h 195"/>
                  <a:gd name="T58" fmla="*/ 21 w 191"/>
                  <a:gd name="T59" fmla="*/ 45 h 195"/>
                  <a:gd name="T60" fmla="*/ 0 w 191"/>
                  <a:gd name="T61" fmla="*/ 45 h 195"/>
                  <a:gd name="T62" fmla="*/ 21 w 191"/>
                  <a:gd name="T63" fmla="*/ 69 h 195"/>
                  <a:gd name="T64" fmla="*/ 0 w 191"/>
                  <a:gd name="T65" fmla="*/ 69 h 195"/>
                  <a:gd name="T66" fmla="*/ 21 w 191"/>
                  <a:gd name="T67" fmla="*/ 93 h 195"/>
                  <a:gd name="T68" fmla="*/ 0 w 191"/>
                  <a:gd name="T69" fmla="*/ 93 h 195"/>
                  <a:gd name="T70" fmla="*/ 21 w 191"/>
                  <a:gd name="T71" fmla="*/ 122 h 195"/>
                  <a:gd name="T72" fmla="*/ 0 w 191"/>
                  <a:gd name="T73" fmla="*/ 122 h 195"/>
                  <a:gd name="T74" fmla="*/ 21 w 191"/>
                  <a:gd name="T75" fmla="*/ 146 h 195"/>
                  <a:gd name="T76" fmla="*/ 0 w 191"/>
                  <a:gd name="T77" fmla="*/ 146 h 195"/>
                  <a:gd name="T78" fmla="*/ 45 w 191"/>
                  <a:gd name="T79" fmla="*/ 171 h 195"/>
                  <a:gd name="T80" fmla="*/ 45 w 191"/>
                  <a:gd name="T81" fmla="*/ 195 h 195"/>
                  <a:gd name="T82" fmla="*/ 69 w 191"/>
                  <a:gd name="T83" fmla="*/ 171 h 195"/>
                  <a:gd name="T84" fmla="*/ 69 w 191"/>
                  <a:gd name="T85" fmla="*/ 195 h 195"/>
                  <a:gd name="T86" fmla="*/ 94 w 191"/>
                  <a:gd name="T87" fmla="*/ 195 h 195"/>
                  <a:gd name="T88" fmla="*/ 94 w 191"/>
                  <a:gd name="T89" fmla="*/ 171 h 195"/>
                  <a:gd name="T90" fmla="*/ 118 w 191"/>
                  <a:gd name="T91" fmla="*/ 171 h 195"/>
                  <a:gd name="T92" fmla="*/ 118 w 191"/>
                  <a:gd name="T93" fmla="*/ 195 h 195"/>
                  <a:gd name="T94" fmla="*/ 146 w 191"/>
                  <a:gd name="T95" fmla="*/ 171 h 195"/>
                  <a:gd name="T96" fmla="*/ 146 w 191"/>
                  <a:gd name="T9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195">
                    <a:moveTo>
                      <a:pt x="153" y="171"/>
                    </a:moveTo>
                    <a:cubicBezTo>
                      <a:pt x="35" y="171"/>
                      <a:pt x="35" y="171"/>
                      <a:pt x="35" y="171"/>
                    </a:cubicBezTo>
                    <a:cubicBezTo>
                      <a:pt x="28" y="171"/>
                      <a:pt x="21" y="163"/>
                      <a:pt x="21" y="156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26"/>
                      <a:pt x="28" y="20"/>
                      <a:pt x="35" y="20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62" y="20"/>
                      <a:pt x="167" y="26"/>
                      <a:pt x="167" y="35"/>
                    </a:cubicBezTo>
                    <a:cubicBezTo>
                      <a:pt x="167" y="156"/>
                      <a:pt x="167" y="156"/>
                      <a:pt x="167" y="156"/>
                    </a:cubicBezTo>
                    <a:cubicBezTo>
                      <a:pt x="167" y="163"/>
                      <a:pt x="162" y="171"/>
                      <a:pt x="153" y="171"/>
                    </a:cubicBezTo>
                    <a:close/>
                    <a:moveTo>
                      <a:pt x="45" y="20"/>
                    </a:moveTo>
                    <a:cubicBezTo>
                      <a:pt x="45" y="0"/>
                      <a:pt x="45" y="0"/>
                      <a:pt x="45" y="0"/>
                    </a:cubicBezTo>
                    <a:moveTo>
                      <a:pt x="69" y="20"/>
                    </a:moveTo>
                    <a:cubicBezTo>
                      <a:pt x="69" y="0"/>
                      <a:pt x="69" y="0"/>
                      <a:pt x="69" y="0"/>
                    </a:cubicBezTo>
                    <a:moveTo>
                      <a:pt x="94" y="0"/>
                    </a:moveTo>
                    <a:cubicBezTo>
                      <a:pt x="94" y="20"/>
                      <a:pt x="94" y="20"/>
                      <a:pt x="94" y="20"/>
                    </a:cubicBezTo>
                    <a:moveTo>
                      <a:pt x="118" y="0"/>
                    </a:moveTo>
                    <a:cubicBezTo>
                      <a:pt x="118" y="20"/>
                      <a:pt x="118" y="20"/>
                      <a:pt x="118" y="20"/>
                    </a:cubicBezTo>
                    <a:moveTo>
                      <a:pt x="146" y="0"/>
                    </a:moveTo>
                    <a:cubicBezTo>
                      <a:pt x="146" y="20"/>
                      <a:pt x="146" y="20"/>
                      <a:pt x="146" y="20"/>
                    </a:cubicBezTo>
                    <a:moveTo>
                      <a:pt x="191" y="45"/>
                    </a:moveTo>
                    <a:cubicBezTo>
                      <a:pt x="167" y="45"/>
                      <a:pt x="167" y="45"/>
                      <a:pt x="167" y="45"/>
                    </a:cubicBezTo>
                    <a:moveTo>
                      <a:pt x="191" y="69"/>
                    </a:moveTo>
                    <a:cubicBezTo>
                      <a:pt x="167" y="69"/>
                      <a:pt x="167" y="69"/>
                      <a:pt x="167" y="69"/>
                    </a:cubicBezTo>
                    <a:moveTo>
                      <a:pt x="191" y="93"/>
                    </a:moveTo>
                    <a:cubicBezTo>
                      <a:pt x="167" y="93"/>
                      <a:pt x="167" y="93"/>
                      <a:pt x="167" y="93"/>
                    </a:cubicBezTo>
                    <a:moveTo>
                      <a:pt x="191" y="122"/>
                    </a:moveTo>
                    <a:cubicBezTo>
                      <a:pt x="167" y="122"/>
                      <a:pt x="167" y="122"/>
                      <a:pt x="167" y="122"/>
                    </a:cubicBezTo>
                    <a:moveTo>
                      <a:pt x="191" y="146"/>
                    </a:moveTo>
                    <a:cubicBezTo>
                      <a:pt x="167" y="146"/>
                      <a:pt x="167" y="146"/>
                      <a:pt x="167" y="146"/>
                    </a:cubicBezTo>
                    <a:moveTo>
                      <a:pt x="21" y="45"/>
                    </a:moveTo>
                    <a:cubicBezTo>
                      <a:pt x="0" y="45"/>
                      <a:pt x="0" y="45"/>
                      <a:pt x="0" y="45"/>
                    </a:cubicBezTo>
                    <a:moveTo>
                      <a:pt x="21" y="69"/>
                    </a:moveTo>
                    <a:cubicBezTo>
                      <a:pt x="0" y="69"/>
                      <a:pt x="0" y="69"/>
                      <a:pt x="0" y="69"/>
                    </a:cubicBezTo>
                    <a:moveTo>
                      <a:pt x="21" y="93"/>
                    </a:moveTo>
                    <a:cubicBezTo>
                      <a:pt x="0" y="93"/>
                      <a:pt x="0" y="93"/>
                      <a:pt x="0" y="93"/>
                    </a:cubicBezTo>
                    <a:moveTo>
                      <a:pt x="21" y="122"/>
                    </a:moveTo>
                    <a:cubicBezTo>
                      <a:pt x="0" y="122"/>
                      <a:pt x="0" y="122"/>
                      <a:pt x="0" y="122"/>
                    </a:cubicBezTo>
                    <a:moveTo>
                      <a:pt x="21" y="146"/>
                    </a:moveTo>
                    <a:cubicBezTo>
                      <a:pt x="0" y="146"/>
                      <a:pt x="0" y="146"/>
                      <a:pt x="0" y="146"/>
                    </a:cubicBezTo>
                    <a:moveTo>
                      <a:pt x="45" y="171"/>
                    </a:moveTo>
                    <a:cubicBezTo>
                      <a:pt x="45" y="195"/>
                      <a:pt x="45" y="195"/>
                      <a:pt x="45" y="195"/>
                    </a:cubicBezTo>
                    <a:moveTo>
                      <a:pt x="69" y="171"/>
                    </a:moveTo>
                    <a:cubicBezTo>
                      <a:pt x="69" y="195"/>
                      <a:pt x="69" y="195"/>
                      <a:pt x="69" y="195"/>
                    </a:cubicBezTo>
                    <a:moveTo>
                      <a:pt x="94" y="195"/>
                    </a:moveTo>
                    <a:cubicBezTo>
                      <a:pt x="94" y="171"/>
                      <a:pt x="94" y="171"/>
                      <a:pt x="94" y="171"/>
                    </a:cubicBezTo>
                    <a:moveTo>
                      <a:pt x="118" y="171"/>
                    </a:moveTo>
                    <a:cubicBezTo>
                      <a:pt x="118" y="195"/>
                      <a:pt x="118" y="195"/>
                      <a:pt x="118" y="195"/>
                    </a:cubicBezTo>
                    <a:moveTo>
                      <a:pt x="146" y="171"/>
                    </a:moveTo>
                    <a:cubicBezTo>
                      <a:pt x="146" y="195"/>
                      <a:pt x="146" y="195"/>
                      <a:pt x="146" y="195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48E0889-D96D-4799-B536-33C61F28455A}"/>
                </a:ext>
              </a:extLst>
            </p:cNvPr>
            <p:cNvGrpSpPr/>
            <p:nvPr/>
          </p:nvGrpSpPr>
          <p:grpSpPr>
            <a:xfrm>
              <a:off x="8442679" y="1409745"/>
              <a:ext cx="404917" cy="236437"/>
              <a:chOff x="11030366" y="2382953"/>
              <a:chExt cx="397040" cy="231838"/>
            </a:xfrm>
          </p:grpSpPr>
          <p:sp>
            <p:nvSpPr>
              <p:cNvPr id="66" name="Freeform 77">
                <a:extLst>
                  <a:ext uri="{FF2B5EF4-FFF2-40B4-BE49-F238E27FC236}">
                    <a16:creationId xmlns:a16="http://schemas.microsoft.com/office/drawing/2014/main" id="{A3BBC2EE-CD0B-44AA-A1AF-045D82C2A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0366" y="2382953"/>
                <a:ext cx="397040" cy="231838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7" name="Freeform 78">
                <a:extLst>
                  <a:ext uri="{FF2B5EF4-FFF2-40B4-BE49-F238E27FC236}">
                    <a16:creationId xmlns:a16="http://schemas.microsoft.com/office/drawing/2014/main" id="{0C76FAE7-FBA7-403E-852E-1AEA34440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19168" y="2439871"/>
                <a:ext cx="19436" cy="20824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42" name="car" title="Icon of a car">
              <a:extLst>
                <a:ext uri="{FF2B5EF4-FFF2-40B4-BE49-F238E27FC236}">
                  <a16:creationId xmlns:a16="http://schemas.microsoft.com/office/drawing/2014/main" id="{AB405E4C-FD53-43ED-9771-4FD0CB6222E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45369" y="1331648"/>
              <a:ext cx="345306" cy="264602"/>
            </a:xfrm>
            <a:custGeom>
              <a:avLst/>
              <a:gdLst>
                <a:gd name="T0" fmla="*/ 349 w 360"/>
                <a:gd name="T1" fmla="*/ 148 h 276"/>
                <a:gd name="T2" fmla="*/ 349 w 360"/>
                <a:gd name="T3" fmla="*/ 252 h 276"/>
                <a:gd name="T4" fmla="*/ 14 w 360"/>
                <a:gd name="T5" fmla="*/ 252 h 276"/>
                <a:gd name="T6" fmla="*/ 14 w 360"/>
                <a:gd name="T7" fmla="*/ 149 h 276"/>
                <a:gd name="T8" fmla="*/ 51 w 360"/>
                <a:gd name="T9" fmla="*/ 43 h 276"/>
                <a:gd name="T10" fmla="*/ 94 w 360"/>
                <a:gd name="T11" fmla="*/ 0 h 276"/>
                <a:gd name="T12" fmla="*/ 268 w 360"/>
                <a:gd name="T13" fmla="*/ 0 h 276"/>
                <a:gd name="T14" fmla="*/ 311 w 360"/>
                <a:gd name="T15" fmla="*/ 43 h 276"/>
                <a:gd name="T16" fmla="*/ 349 w 360"/>
                <a:gd name="T17" fmla="*/ 148 h 276"/>
                <a:gd name="T18" fmla="*/ 77 w 360"/>
                <a:gd name="T19" fmla="*/ 174 h 276"/>
                <a:gd name="T20" fmla="*/ 91 w 360"/>
                <a:gd name="T21" fmla="*/ 160 h 276"/>
                <a:gd name="T22" fmla="*/ 77 w 360"/>
                <a:gd name="T23" fmla="*/ 145 h 276"/>
                <a:gd name="T24" fmla="*/ 63 w 360"/>
                <a:gd name="T25" fmla="*/ 160 h 276"/>
                <a:gd name="T26" fmla="*/ 77 w 360"/>
                <a:gd name="T27" fmla="*/ 174 h 276"/>
                <a:gd name="T28" fmla="*/ 14 w 360"/>
                <a:gd name="T29" fmla="*/ 252 h 276"/>
                <a:gd name="T30" fmla="*/ 14 w 360"/>
                <a:gd name="T31" fmla="*/ 260 h 276"/>
                <a:gd name="T32" fmla="*/ 30 w 360"/>
                <a:gd name="T33" fmla="*/ 276 h 276"/>
                <a:gd name="T34" fmla="*/ 50 w 360"/>
                <a:gd name="T35" fmla="*/ 276 h 276"/>
                <a:gd name="T36" fmla="*/ 67 w 360"/>
                <a:gd name="T37" fmla="*/ 260 h 276"/>
                <a:gd name="T38" fmla="*/ 67 w 360"/>
                <a:gd name="T39" fmla="*/ 252 h 276"/>
                <a:gd name="T40" fmla="*/ 295 w 360"/>
                <a:gd name="T41" fmla="*/ 252 h 276"/>
                <a:gd name="T42" fmla="*/ 295 w 360"/>
                <a:gd name="T43" fmla="*/ 260 h 276"/>
                <a:gd name="T44" fmla="*/ 312 w 360"/>
                <a:gd name="T45" fmla="*/ 276 h 276"/>
                <a:gd name="T46" fmla="*/ 332 w 360"/>
                <a:gd name="T47" fmla="*/ 276 h 276"/>
                <a:gd name="T48" fmla="*/ 349 w 360"/>
                <a:gd name="T49" fmla="*/ 260 h 276"/>
                <a:gd name="T50" fmla="*/ 349 w 360"/>
                <a:gd name="T51" fmla="*/ 252 h 276"/>
                <a:gd name="T52" fmla="*/ 283 w 360"/>
                <a:gd name="T53" fmla="*/ 174 h 276"/>
                <a:gd name="T54" fmla="*/ 297 w 360"/>
                <a:gd name="T55" fmla="*/ 160 h 276"/>
                <a:gd name="T56" fmla="*/ 283 w 360"/>
                <a:gd name="T57" fmla="*/ 145 h 276"/>
                <a:gd name="T58" fmla="*/ 268 w 360"/>
                <a:gd name="T59" fmla="*/ 160 h 276"/>
                <a:gd name="T60" fmla="*/ 283 w 360"/>
                <a:gd name="T61" fmla="*/ 174 h 276"/>
                <a:gd name="T62" fmla="*/ 245 w 360"/>
                <a:gd name="T63" fmla="*/ 252 h 276"/>
                <a:gd name="T64" fmla="*/ 245 w 360"/>
                <a:gd name="T65" fmla="*/ 222 h 276"/>
                <a:gd name="T66" fmla="*/ 229 w 360"/>
                <a:gd name="T67" fmla="*/ 197 h 276"/>
                <a:gd name="T68" fmla="*/ 133 w 360"/>
                <a:gd name="T69" fmla="*/ 197 h 276"/>
                <a:gd name="T70" fmla="*/ 117 w 360"/>
                <a:gd name="T71" fmla="*/ 222 h 276"/>
                <a:gd name="T72" fmla="*/ 117 w 360"/>
                <a:gd name="T73" fmla="*/ 252 h 276"/>
                <a:gd name="T74" fmla="*/ 0 w 360"/>
                <a:gd name="T75" fmla="*/ 75 h 276"/>
                <a:gd name="T76" fmla="*/ 16 w 360"/>
                <a:gd name="T77" fmla="*/ 75 h 276"/>
                <a:gd name="T78" fmla="*/ 32 w 360"/>
                <a:gd name="T79" fmla="*/ 96 h 276"/>
                <a:gd name="T80" fmla="*/ 330 w 360"/>
                <a:gd name="T81" fmla="*/ 96 h 276"/>
                <a:gd name="T82" fmla="*/ 345 w 360"/>
                <a:gd name="T83" fmla="*/ 75 h 276"/>
                <a:gd name="T84" fmla="*/ 360 w 360"/>
                <a:gd name="T85" fmla="*/ 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276">
                  <a:moveTo>
                    <a:pt x="349" y="148"/>
                  </a:moveTo>
                  <a:cubicBezTo>
                    <a:pt x="349" y="252"/>
                    <a:pt x="349" y="252"/>
                    <a:pt x="349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9" y="19"/>
                    <a:pt x="70" y="0"/>
                    <a:pt x="9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2" y="0"/>
                    <a:pt x="304" y="19"/>
                    <a:pt x="311" y="43"/>
                  </a:cubicBezTo>
                  <a:lnTo>
                    <a:pt x="349" y="148"/>
                  </a:lnTo>
                  <a:close/>
                  <a:moveTo>
                    <a:pt x="77" y="174"/>
                  </a:moveTo>
                  <a:cubicBezTo>
                    <a:pt x="85" y="174"/>
                    <a:pt x="91" y="167"/>
                    <a:pt x="91" y="160"/>
                  </a:cubicBezTo>
                  <a:cubicBezTo>
                    <a:pt x="91" y="152"/>
                    <a:pt x="85" y="145"/>
                    <a:pt x="77" y="145"/>
                  </a:cubicBezTo>
                  <a:cubicBezTo>
                    <a:pt x="69" y="145"/>
                    <a:pt x="63" y="152"/>
                    <a:pt x="63" y="160"/>
                  </a:cubicBezTo>
                  <a:cubicBezTo>
                    <a:pt x="63" y="167"/>
                    <a:pt x="69" y="174"/>
                    <a:pt x="77" y="174"/>
                  </a:cubicBezTo>
                  <a:close/>
                  <a:moveTo>
                    <a:pt x="14" y="252"/>
                  </a:moveTo>
                  <a:cubicBezTo>
                    <a:pt x="14" y="260"/>
                    <a:pt x="14" y="260"/>
                    <a:pt x="14" y="260"/>
                  </a:cubicBezTo>
                  <a:cubicBezTo>
                    <a:pt x="14" y="269"/>
                    <a:pt x="21" y="276"/>
                    <a:pt x="3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9" y="276"/>
                    <a:pt x="67" y="269"/>
                    <a:pt x="67" y="260"/>
                  </a:cubicBezTo>
                  <a:cubicBezTo>
                    <a:pt x="67" y="252"/>
                    <a:pt x="67" y="252"/>
                    <a:pt x="67" y="252"/>
                  </a:cubicBezTo>
                  <a:moveTo>
                    <a:pt x="295" y="252"/>
                  </a:moveTo>
                  <a:cubicBezTo>
                    <a:pt x="295" y="260"/>
                    <a:pt x="295" y="260"/>
                    <a:pt x="295" y="260"/>
                  </a:cubicBezTo>
                  <a:cubicBezTo>
                    <a:pt x="295" y="269"/>
                    <a:pt x="303" y="276"/>
                    <a:pt x="312" y="276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41" y="276"/>
                    <a:pt x="349" y="269"/>
                    <a:pt x="349" y="260"/>
                  </a:cubicBezTo>
                  <a:cubicBezTo>
                    <a:pt x="349" y="252"/>
                    <a:pt x="349" y="252"/>
                    <a:pt x="349" y="252"/>
                  </a:cubicBezTo>
                  <a:moveTo>
                    <a:pt x="283" y="174"/>
                  </a:moveTo>
                  <a:cubicBezTo>
                    <a:pt x="290" y="174"/>
                    <a:pt x="297" y="167"/>
                    <a:pt x="297" y="160"/>
                  </a:cubicBezTo>
                  <a:cubicBezTo>
                    <a:pt x="297" y="152"/>
                    <a:pt x="290" y="145"/>
                    <a:pt x="283" y="145"/>
                  </a:cubicBezTo>
                  <a:cubicBezTo>
                    <a:pt x="275" y="145"/>
                    <a:pt x="268" y="152"/>
                    <a:pt x="268" y="160"/>
                  </a:cubicBezTo>
                  <a:cubicBezTo>
                    <a:pt x="268" y="167"/>
                    <a:pt x="275" y="174"/>
                    <a:pt x="283" y="174"/>
                  </a:cubicBezTo>
                  <a:close/>
                  <a:moveTo>
                    <a:pt x="245" y="252"/>
                  </a:moveTo>
                  <a:cubicBezTo>
                    <a:pt x="245" y="222"/>
                    <a:pt x="245" y="222"/>
                    <a:pt x="245" y="222"/>
                  </a:cubicBezTo>
                  <a:cubicBezTo>
                    <a:pt x="229" y="197"/>
                    <a:pt x="229" y="197"/>
                    <a:pt x="229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7" y="252"/>
                    <a:pt x="117" y="252"/>
                    <a:pt x="117" y="252"/>
                  </a:cubicBezTo>
                  <a:moveTo>
                    <a:pt x="0" y="75"/>
                  </a:moveTo>
                  <a:cubicBezTo>
                    <a:pt x="16" y="75"/>
                    <a:pt x="16" y="75"/>
                    <a:pt x="16" y="75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60" y="75"/>
                    <a:pt x="360" y="75"/>
                    <a:pt x="360" y="75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1410786-3574-4CA8-A0BA-B69897C8507D}"/>
                </a:ext>
              </a:extLst>
            </p:cNvPr>
            <p:cNvGrpSpPr/>
            <p:nvPr/>
          </p:nvGrpSpPr>
          <p:grpSpPr>
            <a:xfrm>
              <a:off x="5630044" y="1291307"/>
              <a:ext cx="510527" cy="321077"/>
              <a:chOff x="5955969" y="1176009"/>
              <a:chExt cx="285776" cy="179728"/>
            </a:xfrm>
            <a:noFill/>
          </p:grpSpPr>
          <p:sp>
            <p:nvSpPr>
              <p:cNvPr id="63" name="mobility">
                <a:extLst>
                  <a:ext uri="{FF2B5EF4-FFF2-40B4-BE49-F238E27FC236}">
                    <a16:creationId xmlns:a16="http://schemas.microsoft.com/office/drawing/2014/main" id="{204318B8-2C4F-44EE-92D3-2C972008403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66453" y="1176009"/>
                <a:ext cx="175292" cy="179728"/>
              </a:xfrm>
              <a:custGeom>
                <a:avLst/>
                <a:gdLst>
                  <a:gd name="T0" fmla="*/ 152 w 237"/>
                  <a:gd name="T1" fmla="*/ 141 h 243"/>
                  <a:gd name="T2" fmla="*/ 0 w 237"/>
                  <a:gd name="T3" fmla="*/ 141 h 243"/>
                  <a:gd name="T4" fmla="*/ 0 w 237"/>
                  <a:gd name="T5" fmla="*/ 0 h 243"/>
                  <a:gd name="T6" fmla="*/ 188 w 237"/>
                  <a:gd name="T7" fmla="*/ 0 h 243"/>
                  <a:gd name="T8" fmla="*/ 188 w 237"/>
                  <a:gd name="T9" fmla="*/ 102 h 243"/>
                  <a:gd name="T10" fmla="*/ 90 w 237"/>
                  <a:gd name="T11" fmla="*/ 116 h 243"/>
                  <a:gd name="T12" fmla="*/ 102 w 237"/>
                  <a:gd name="T13" fmla="*/ 116 h 243"/>
                  <a:gd name="T14" fmla="*/ 152 w 237"/>
                  <a:gd name="T15" fmla="*/ 120 h 243"/>
                  <a:gd name="T16" fmla="*/ 237 w 237"/>
                  <a:gd name="T17" fmla="*/ 120 h 243"/>
                  <a:gd name="T18" fmla="*/ 152 w 237"/>
                  <a:gd name="T19" fmla="*/ 205 h 243"/>
                  <a:gd name="T20" fmla="*/ 237 w 237"/>
                  <a:gd name="T21" fmla="*/ 205 h 243"/>
                  <a:gd name="T22" fmla="*/ 189 w 237"/>
                  <a:gd name="T23" fmla="*/ 225 h 243"/>
                  <a:gd name="T24" fmla="*/ 200 w 237"/>
                  <a:gd name="T25" fmla="*/ 225 h 243"/>
                  <a:gd name="T26" fmla="*/ 237 w 237"/>
                  <a:gd name="T27" fmla="*/ 170 h 243"/>
                  <a:gd name="T28" fmla="*/ 237 w 237"/>
                  <a:gd name="T29" fmla="*/ 102 h 243"/>
                  <a:gd name="T30" fmla="*/ 152 w 237"/>
                  <a:gd name="T31" fmla="*/ 102 h 243"/>
                  <a:gd name="T32" fmla="*/ 152 w 237"/>
                  <a:gd name="T33" fmla="*/ 243 h 243"/>
                  <a:gd name="T34" fmla="*/ 237 w 237"/>
                  <a:gd name="T35" fmla="*/ 243 h 243"/>
                  <a:gd name="T36" fmla="*/ 237 w 237"/>
                  <a:gd name="T37" fmla="*/ 17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43">
                    <a:moveTo>
                      <a:pt x="152" y="141"/>
                    </a:moveTo>
                    <a:lnTo>
                      <a:pt x="0" y="141"/>
                    </a:lnTo>
                    <a:lnTo>
                      <a:pt x="0" y="0"/>
                    </a:lnTo>
                    <a:lnTo>
                      <a:pt x="188" y="0"/>
                    </a:lnTo>
                    <a:lnTo>
                      <a:pt x="188" y="102"/>
                    </a:lnTo>
                    <a:moveTo>
                      <a:pt x="90" y="116"/>
                    </a:moveTo>
                    <a:lnTo>
                      <a:pt x="102" y="116"/>
                    </a:lnTo>
                    <a:moveTo>
                      <a:pt x="152" y="120"/>
                    </a:moveTo>
                    <a:lnTo>
                      <a:pt x="237" y="120"/>
                    </a:lnTo>
                    <a:moveTo>
                      <a:pt x="152" y="205"/>
                    </a:moveTo>
                    <a:lnTo>
                      <a:pt x="237" y="205"/>
                    </a:lnTo>
                    <a:moveTo>
                      <a:pt x="189" y="225"/>
                    </a:moveTo>
                    <a:lnTo>
                      <a:pt x="200" y="225"/>
                    </a:lnTo>
                    <a:moveTo>
                      <a:pt x="237" y="170"/>
                    </a:moveTo>
                    <a:lnTo>
                      <a:pt x="237" y="102"/>
                    </a:lnTo>
                    <a:lnTo>
                      <a:pt x="152" y="102"/>
                    </a:lnTo>
                    <a:lnTo>
                      <a:pt x="152" y="243"/>
                    </a:lnTo>
                    <a:lnTo>
                      <a:pt x="237" y="243"/>
                    </a:lnTo>
                    <a:lnTo>
                      <a:pt x="237" y="170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A890AA3-950A-4443-9331-A81A0838B06F}"/>
                  </a:ext>
                </a:extLst>
              </p:cNvPr>
              <p:cNvSpPr/>
              <p:nvPr/>
            </p:nvSpPr>
            <p:spPr bwMode="auto">
              <a:xfrm>
                <a:off x="6039077" y="1238860"/>
                <a:ext cx="74330" cy="68334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 err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5" name="laptop">
                <a:extLst>
                  <a:ext uri="{FF2B5EF4-FFF2-40B4-BE49-F238E27FC236}">
                    <a16:creationId xmlns:a16="http://schemas.microsoft.com/office/drawing/2014/main" id="{143EAF14-7E82-436F-AA09-874677ABB15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955969" y="1241246"/>
                <a:ext cx="190085" cy="113163"/>
              </a:xfrm>
              <a:custGeom>
                <a:avLst/>
                <a:gdLst>
                  <a:gd name="T0" fmla="*/ 212 w 257"/>
                  <a:gd name="T1" fmla="*/ 107 h 153"/>
                  <a:gd name="T2" fmla="*/ 43 w 257"/>
                  <a:gd name="T3" fmla="*/ 107 h 153"/>
                  <a:gd name="T4" fmla="*/ 43 w 257"/>
                  <a:gd name="T5" fmla="*/ 0 h 153"/>
                  <a:gd name="T6" fmla="*/ 212 w 257"/>
                  <a:gd name="T7" fmla="*/ 0 h 153"/>
                  <a:gd name="T8" fmla="*/ 212 w 257"/>
                  <a:gd name="T9" fmla="*/ 107 h 153"/>
                  <a:gd name="T10" fmla="*/ 43 w 257"/>
                  <a:gd name="T11" fmla="*/ 107 h 153"/>
                  <a:gd name="T12" fmla="*/ 0 w 257"/>
                  <a:gd name="T13" fmla="*/ 153 h 153"/>
                  <a:gd name="T14" fmla="*/ 257 w 257"/>
                  <a:gd name="T15" fmla="*/ 153 h 153"/>
                  <a:gd name="T16" fmla="*/ 212 w 257"/>
                  <a:gd name="T17" fmla="*/ 10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153">
                    <a:moveTo>
                      <a:pt x="212" y="107"/>
                    </a:moveTo>
                    <a:lnTo>
                      <a:pt x="43" y="107"/>
                    </a:lnTo>
                    <a:lnTo>
                      <a:pt x="43" y="0"/>
                    </a:lnTo>
                    <a:lnTo>
                      <a:pt x="212" y="0"/>
                    </a:lnTo>
                    <a:lnTo>
                      <a:pt x="212" y="107"/>
                    </a:lnTo>
                    <a:moveTo>
                      <a:pt x="43" y="107"/>
                    </a:moveTo>
                    <a:lnTo>
                      <a:pt x="0" y="153"/>
                    </a:lnTo>
                    <a:lnTo>
                      <a:pt x="257" y="153"/>
                    </a:lnTo>
                    <a:lnTo>
                      <a:pt x="212" y="107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1F0C5E8-CF22-4898-A89D-631158FEECB5}"/>
                </a:ext>
              </a:extLst>
            </p:cNvPr>
            <p:cNvGrpSpPr/>
            <p:nvPr/>
          </p:nvGrpSpPr>
          <p:grpSpPr>
            <a:xfrm>
              <a:off x="9136007" y="1277412"/>
              <a:ext cx="142057" cy="404276"/>
              <a:chOff x="4990745" y="2685821"/>
              <a:chExt cx="144221" cy="410434"/>
            </a:xfrm>
          </p:grpSpPr>
          <p:sp>
            <p:nvSpPr>
              <p:cNvPr id="59" name="Freeform 5">
                <a:extLst>
                  <a:ext uri="{FF2B5EF4-FFF2-40B4-BE49-F238E27FC236}">
                    <a16:creationId xmlns:a16="http://schemas.microsoft.com/office/drawing/2014/main" id="{F18D3CE0-D783-42A5-BDF9-E90424703B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398" y="2802730"/>
                <a:ext cx="122914" cy="293525"/>
              </a:xfrm>
              <a:custGeom>
                <a:avLst/>
                <a:gdLst>
                  <a:gd name="T0" fmla="*/ 470 w 540"/>
                  <a:gd name="T1" fmla="*/ 84 h 1296"/>
                  <a:gd name="T2" fmla="*/ 266 w 540"/>
                  <a:gd name="T3" fmla="*/ 154 h 1296"/>
                  <a:gd name="T4" fmla="*/ 62 w 540"/>
                  <a:gd name="T5" fmla="*/ 84 h 1296"/>
                  <a:gd name="T6" fmla="*/ 266 w 540"/>
                  <a:gd name="T7" fmla="*/ 14 h 1296"/>
                  <a:gd name="T8" fmla="*/ 470 w 540"/>
                  <a:gd name="T9" fmla="*/ 84 h 1296"/>
                  <a:gd name="T10" fmla="*/ 266 w 540"/>
                  <a:gd name="T11" fmla="*/ 0 h 1296"/>
                  <a:gd name="T12" fmla="*/ 36 w 540"/>
                  <a:gd name="T13" fmla="*/ 82 h 1296"/>
                  <a:gd name="T14" fmla="*/ 266 w 540"/>
                  <a:gd name="T15" fmla="*/ 164 h 1296"/>
                  <a:gd name="T16" fmla="*/ 496 w 540"/>
                  <a:gd name="T17" fmla="*/ 82 h 1296"/>
                  <a:gd name="T18" fmla="*/ 266 w 540"/>
                  <a:gd name="T19" fmla="*/ 0 h 1296"/>
                  <a:gd name="T20" fmla="*/ 36 w 540"/>
                  <a:gd name="T21" fmla="*/ 80 h 1296"/>
                  <a:gd name="T22" fmla="*/ 36 w 540"/>
                  <a:gd name="T23" fmla="*/ 708 h 1296"/>
                  <a:gd name="T24" fmla="*/ 0 w 540"/>
                  <a:gd name="T25" fmla="*/ 1170 h 1296"/>
                  <a:gd name="T26" fmla="*/ 270 w 540"/>
                  <a:gd name="T27" fmla="*/ 1296 h 1296"/>
                  <a:gd name="T28" fmla="*/ 540 w 540"/>
                  <a:gd name="T29" fmla="*/ 1170 h 1296"/>
                  <a:gd name="T30" fmla="*/ 504 w 540"/>
                  <a:gd name="T31" fmla="*/ 652 h 1296"/>
                  <a:gd name="T32" fmla="*/ 496 w 540"/>
                  <a:gd name="T33" fmla="*/ 80 h 1296"/>
                  <a:gd name="T34" fmla="*/ 10 w 540"/>
                  <a:gd name="T35" fmla="*/ 1040 h 1296"/>
                  <a:gd name="T36" fmla="*/ 267 w 540"/>
                  <a:gd name="T37" fmla="*/ 1164 h 1296"/>
                  <a:gd name="T38" fmla="*/ 524 w 540"/>
                  <a:gd name="T39" fmla="*/ 1040 h 1296"/>
                  <a:gd name="T40" fmla="*/ 38 w 540"/>
                  <a:gd name="T41" fmla="*/ 164 h 1296"/>
                  <a:gd name="T42" fmla="*/ 267 w 540"/>
                  <a:gd name="T43" fmla="*/ 250 h 1296"/>
                  <a:gd name="T44" fmla="*/ 496 w 540"/>
                  <a:gd name="T45" fmla="*/ 16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0" h="1296">
                    <a:moveTo>
                      <a:pt x="470" y="84"/>
                    </a:moveTo>
                    <a:cubicBezTo>
                      <a:pt x="470" y="123"/>
                      <a:pt x="379" y="154"/>
                      <a:pt x="266" y="154"/>
                    </a:cubicBezTo>
                    <a:cubicBezTo>
                      <a:pt x="153" y="154"/>
                      <a:pt x="62" y="123"/>
                      <a:pt x="62" y="84"/>
                    </a:cubicBezTo>
                    <a:cubicBezTo>
                      <a:pt x="62" y="45"/>
                      <a:pt x="153" y="14"/>
                      <a:pt x="266" y="14"/>
                    </a:cubicBezTo>
                    <a:cubicBezTo>
                      <a:pt x="379" y="14"/>
                      <a:pt x="470" y="45"/>
                      <a:pt x="470" y="84"/>
                    </a:cubicBezTo>
                    <a:close/>
                    <a:moveTo>
                      <a:pt x="266" y="0"/>
                    </a:moveTo>
                    <a:cubicBezTo>
                      <a:pt x="139" y="0"/>
                      <a:pt x="36" y="37"/>
                      <a:pt x="36" y="82"/>
                    </a:cubicBezTo>
                    <a:cubicBezTo>
                      <a:pt x="36" y="127"/>
                      <a:pt x="139" y="164"/>
                      <a:pt x="266" y="164"/>
                    </a:cubicBezTo>
                    <a:cubicBezTo>
                      <a:pt x="393" y="164"/>
                      <a:pt x="496" y="127"/>
                      <a:pt x="496" y="82"/>
                    </a:cubicBezTo>
                    <a:cubicBezTo>
                      <a:pt x="496" y="37"/>
                      <a:pt x="393" y="0"/>
                      <a:pt x="266" y="0"/>
                    </a:cubicBezTo>
                    <a:close/>
                    <a:moveTo>
                      <a:pt x="36" y="80"/>
                    </a:moveTo>
                    <a:cubicBezTo>
                      <a:pt x="36" y="80"/>
                      <a:pt x="40" y="640"/>
                      <a:pt x="36" y="708"/>
                    </a:cubicBezTo>
                    <a:cubicBezTo>
                      <a:pt x="32" y="776"/>
                      <a:pt x="0" y="1170"/>
                      <a:pt x="0" y="1170"/>
                    </a:cubicBezTo>
                    <a:cubicBezTo>
                      <a:pt x="0" y="1240"/>
                      <a:pt x="121" y="1296"/>
                      <a:pt x="270" y="1296"/>
                    </a:cubicBezTo>
                    <a:cubicBezTo>
                      <a:pt x="419" y="1296"/>
                      <a:pt x="540" y="1240"/>
                      <a:pt x="540" y="1170"/>
                    </a:cubicBezTo>
                    <a:cubicBezTo>
                      <a:pt x="540" y="1170"/>
                      <a:pt x="504" y="748"/>
                      <a:pt x="504" y="652"/>
                    </a:cubicBezTo>
                    <a:cubicBezTo>
                      <a:pt x="504" y="556"/>
                      <a:pt x="496" y="80"/>
                      <a:pt x="496" y="80"/>
                    </a:cubicBezTo>
                    <a:moveTo>
                      <a:pt x="10" y="1040"/>
                    </a:moveTo>
                    <a:cubicBezTo>
                      <a:pt x="10" y="1108"/>
                      <a:pt x="125" y="1164"/>
                      <a:pt x="267" y="1164"/>
                    </a:cubicBezTo>
                    <a:cubicBezTo>
                      <a:pt x="409" y="1164"/>
                      <a:pt x="524" y="1108"/>
                      <a:pt x="524" y="1040"/>
                    </a:cubicBezTo>
                    <a:moveTo>
                      <a:pt x="38" y="164"/>
                    </a:moveTo>
                    <a:cubicBezTo>
                      <a:pt x="38" y="211"/>
                      <a:pt x="141" y="250"/>
                      <a:pt x="267" y="250"/>
                    </a:cubicBezTo>
                    <a:cubicBezTo>
                      <a:pt x="393" y="250"/>
                      <a:pt x="496" y="211"/>
                      <a:pt x="496" y="164"/>
                    </a:cubicBezTo>
                  </a:path>
                </a:pathLst>
              </a:custGeom>
              <a:noFill/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4658" tIns="99726" rIns="124658" bIns="997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63557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ADA4313-A4E8-4851-AD6B-DC37CC889983}"/>
                  </a:ext>
                </a:extLst>
              </p:cNvPr>
              <p:cNvGrpSpPr/>
              <p:nvPr/>
            </p:nvGrpSpPr>
            <p:grpSpPr>
              <a:xfrm rot="16200000">
                <a:off x="5024487" y="2652079"/>
                <a:ext cx="76737" cy="144221"/>
                <a:chOff x="2866921" y="3947319"/>
                <a:chExt cx="103684" cy="194866"/>
              </a:xfrm>
            </p:grpSpPr>
            <p:sp>
              <p:nvSpPr>
                <p:cNvPr id="61" name="Oval 5">
                  <a:extLst>
                    <a:ext uri="{FF2B5EF4-FFF2-40B4-BE49-F238E27FC236}">
                      <a16:creationId xmlns:a16="http://schemas.microsoft.com/office/drawing/2014/main" id="{275D46E6-4F0E-421F-8328-AF0C4856EDCE}"/>
                    </a:ext>
                  </a:extLst>
                </p:cNvPr>
                <p:cNvSpPr/>
                <p:nvPr/>
              </p:nvSpPr>
              <p:spPr bwMode="auto">
                <a:xfrm>
                  <a:off x="2904207" y="3947319"/>
                  <a:ext cx="66398" cy="194866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5">
                  <a:extLst>
                    <a:ext uri="{FF2B5EF4-FFF2-40B4-BE49-F238E27FC236}">
                      <a16:creationId xmlns:a16="http://schemas.microsoft.com/office/drawing/2014/main" id="{7927CA18-DBE5-4181-842E-82BF94264BE8}"/>
                    </a:ext>
                  </a:extLst>
                </p:cNvPr>
                <p:cNvSpPr/>
                <p:nvPr/>
              </p:nvSpPr>
              <p:spPr bwMode="auto">
                <a:xfrm>
                  <a:off x="2866921" y="3977662"/>
                  <a:ext cx="45720" cy="134180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5" name="Group 4">
              <a:extLst>
                <a:ext uri="{FF2B5EF4-FFF2-40B4-BE49-F238E27FC236}">
                  <a16:creationId xmlns:a16="http://schemas.microsoft.com/office/drawing/2014/main" id="{0AB27659-1AFE-4280-9632-03341EEBAB6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45602" y="1371963"/>
              <a:ext cx="408667" cy="251486"/>
              <a:chOff x="5597" y="3096"/>
              <a:chExt cx="546" cy="336"/>
            </a:xfrm>
          </p:grpSpPr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31ACBC5A-36A8-4238-AA4B-371E55C3B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8" name="Freeform 6">
                <a:extLst>
                  <a:ext uri="{FF2B5EF4-FFF2-40B4-BE49-F238E27FC236}">
                    <a16:creationId xmlns:a16="http://schemas.microsoft.com/office/drawing/2014/main" id="{E6FDA606-8589-4302-9866-BE05A0580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337"/>
                <a:ext cx="80" cy="95"/>
              </a:xfrm>
              <a:custGeom>
                <a:avLst/>
                <a:gdLst>
                  <a:gd name="T0" fmla="*/ 80 w 80"/>
                  <a:gd name="T1" fmla="*/ 0 h 95"/>
                  <a:gd name="T2" fmla="*/ 80 w 80"/>
                  <a:gd name="T3" fmla="*/ 26 h 95"/>
                  <a:gd name="T4" fmla="*/ 0 w 80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5">
                    <a:moveTo>
                      <a:pt x="80" y="0"/>
                    </a:moveTo>
                    <a:lnTo>
                      <a:pt x="80" y="26"/>
                    </a:lnTo>
                    <a:lnTo>
                      <a:pt x="0" y="95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9" name="Freeform 7">
                <a:extLst>
                  <a:ext uri="{FF2B5EF4-FFF2-40B4-BE49-F238E27FC236}">
                    <a16:creationId xmlns:a16="http://schemas.microsoft.com/office/drawing/2014/main" id="{59920600-0C8E-4E54-A1DE-4F311A2D0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09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80 w 80"/>
                  <a:gd name="T3" fmla="*/ 74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80" y="74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0" name="Line 8">
                <a:extLst>
                  <a:ext uri="{FF2B5EF4-FFF2-40B4-BE49-F238E27FC236}">
                    <a16:creationId xmlns:a16="http://schemas.microsoft.com/office/drawing/2014/main" id="{68FD5EBA-1E02-4398-8096-DD23056C4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1" name="Line 9">
                <a:extLst>
                  <a:ext uri="{FF2B5EF4-FFF2-40B4-BE49-F238E27FC236}">
                    <a16:creationId xmlns:a16="http://schemas.microsoft.com/office/drawing/2014/main" id="{3E4D5E3F-D47F-4F16-9E95-0EEA9BAB0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2" name="Rectangle 10">
                <a:extLst>
                  <a:ext uri="{FF2B5EF4-FFF2-40B4-BE49-F238E27FC236}">
                    <a16:creationId xmlns:a16="http://schemas.microsoft.com/office/drawing/2014/main" id="{9C7B7926-B837-44BD-AC37-65A94063E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4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3" name="Freeform 11">
                <a:extLst>
                  <a:ext uri="{FF2B5EF4-FFF2-40B4-BE49-F238E27FC236}">
                    <a16:creationId xmlns:a16="http://schemas.microsoft.com/office/drawing/2014/main" id="{ADB34ACD-8ED1-4476-B9F6-C28CD08AF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33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0 w 80"/>
                  <a:gd name="T3" fmla="*/ 27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0" y="27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4" name="Freeform 12">
                <a:extLst>
                  <a:ext uri="{FF2B5EF4-FFF2-40B4-BE49-F238E27FC236}">
                    <a16:creationId xmlns:a16="http://schemas.microsoft.com/office/drawing/2014/main" id="{3B0835CA-23A1-46BF-97BA-0FA7BD8F8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096"/>
                <a:ext cx="80" cy="94"/>
              </a:xfrm>
              <a:custGeom>
                <a:avLst/>
                <a:gdLst>
                  <a:gd name="T0" fmla="*/ 80 w 80"/>
                  <a:gd name="T1" fmla="*/ 0 h 94"/>
                  <a:gd name="T2" fmla="*/ 0 w 80"/>
                  <a:gd name="T3" fmla="*/ 74 h 94"/>
                  <a:gd name="T4" fmla="*/ 0 w 80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4">
                    <a:moveTo>
                      <a:pt x="80" y="0"/>
                    </a:moveTo>
                    <a:lnTo>
                      <a:pt x="0" y="74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5" name="Line 13">
                <a:extLst>
                  <a:ext uri="{FF2B5EF4-FFF2-40B4-BE49-F238E27FC236}">
                    <a16:creationId xmlns:a16="http://schemas.microsoft.com/office/drawing/2014/main" id="{5399F22E-1B8B-4FAF-95DB-A52BB5369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6" name="Line 14">
                <a:extLst>
                  <a:ext uri="{FF2B5EF4-FFF2-40B4-BE49-F238E27FC236}">
                    <a16:creationId xmlns:a16="http://schemas.microsoft.com/office/drawing/2014/main" id="{67F8D875-6D75-4E37-9025-558FA4099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7" name="Freeform 15">
                <a:extLst>
                  <a:ext uri="{FF2B5EF4-FFF2-40B4-BE49-F238E27FC236}">
                    <a16:creationId xmlns:a16="http://schemas.microsoft.com/office/drawing/2014/main" id="{9B72E2A9-9A67-4A17-AD87-D5882308B6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07"/>
                <a:ext cx="146" cy="47"/>
              </a:xfrm>
              <a:custGeom>
                <a:avLst/>
                <a:gdLst>
                  <a:gd name="T0" fmla="*/ 0 w 196"/>
                  <a:gd name="T1" fmla="*/ 0 h 63"/>
                  <a:gd name="T2" fmla="*/ 0 w 196"/>
                  <a:gd name="T3" fmla="*/ 63 h 63"/>
                  <a:gd name="T4" fmla="*/ 118 w 196"/>
                  <a:gd name="T5" fmla="*/ 0 h 63"/>
                  <a:gd name="T6" fmla="*/ 118 w 196"/>
                  <a:gd name="T7" fmla="*/ 63 h 63"/>
                  <a:gd name="T8" fmla="*/ 79 w 196"/>
                  <a:gd name="T9" fmla="*/ 42 h 63"/>
                  <a:gd name="T10" fmla="*/ 79 w 196"/>
                  <a:gd name="T11" fmla="*/ 20 h 63"/>
                  <a:gd name="T12" fmla="*/ 59 w 196"/>
                  <a:gd name="T13" fmla="*/ 0 h 63"/>
                  <a:gd name="T14" fmla="*/ 59 w 196"/>
                  <a:gd name="T15" fmla="*/ 0 h 63"/>
                  <a:gd name="T16" fmla="*/ 38 w 196"/>
                  <a:gd name="T17" fmla="*/ 20 h 63"/>
                  <a:gd name="T18" fmla="*/ 38 w 196"/>
                  <a:gd name="T19" fmla="*/ 42 h 63"/>
                  <a:gd name="T20" fmla="*/ 59 w 196"/>
                  <a:gd name="T21" fmla="*/ 63 h 63"/>
                  <a:gd name="T22" fmla="*/ 59 w 196"/>
                  <a:gd name="T23" fmla="*/ 63 h 63"/>
                  <a:gd name="T24" fmla="*/ 79 w 196"/>
                  <a:gd name="T25" fmla="*/ 42 h 63"/>
                  <a:gd name="T26" fmla="*/ 196 w 196"/>
                  <a:gd name="T27" fmla="*/ 42 h 63"/>
                  <a:gd name="T28" fmla="*/ 196 w 196"/>
                  <a:gd name="T29" fmla="*/ 20 h 63"/>
                  <a:gd name="T30" fmla="*/ 175 w 196"/>
                  <a:gd name="T31" fmla="*/ 0 h 63"/>
                  <a:gd name="T32" fmla="*/ 175 w 196"/>
                  <a:gd name="T33" fmla="*/ 0 h 63"/>
                  <a:gd name="T34" fmla="*/ 156 w 196"/>
                  <a:gd name="T35" fmla="*/ 20 h 63"/>
                  <a:gd name="T36" fmla="*/ 156 w 196"/>
                  <a:gd name="T37" fmla="*/ 42 h 63"/>
                  <a:gd name="T38" fmla="*/ 175 w 196"/>
                  <a:gd name="T39" fmla="*/ 63 h 63"/>
                  <a:gd name="T40" fmla="*/ 175 w 196"/>
                  <a:gd name="T41" fmla="*/ 63 h 63"/>
                  <a:gd name="T42" fmla="*/ 196 w 196"/>
                  <a:gd name="T43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3">
                    <a:moveTo>
                      <a:pt x="0" y="0"/>
                    </a:moveTo>
                    <a:cubicBezTo>
                      <a:pt x="0" y="63"/>
                      <a:pt x="0" y="63"/>
                      <a:pt x="0" y="63"/>
                    </a:cubicBezTo>
                    <a:moveTo>
                      <a:pt x="118" y="0"/>
                    </a:moveTo>
                    <a:cubicBezTo>
                      <a:pt x="118" y="63"/>
                      <a:pt x="118" y="63"/>
                      <a:pt x="118" y="63"/>
                    </a:cubicBezTo>
                    <a:moveTo>
                      <a:pt x="79" y="42"/>
                    </a:moveTo>
                    <a:cubicBezTo>
                      <a:pt x="79" y="20"/>
                      <a:pt x="79" y="20"/>
                      <a:pt x="79" y="20"/>
                    </a:cubicBezTo>
                    <a:cubicBezTo>
                      <a:pt x="79" y="9"/>
                      <a:pt x="70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0"/>
                      <a:pt x="38" y="9"/>
                      <a:pt x="38" y="20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54"/>
                      <a:pt x="47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70" y="63"/>
                      <a:pt x="79" y="54"/>
                      <a:pt x="79" y="42"/>
                    </a:cubicBezTo>
                    <a:close/>
                    <a:moveTo>
                      <a:pt x="196" y="42"/>
                    </a:moveTo>
                    <a:cubicBezTo>
                      <a:pt x="196" y="20"/>
                      <a:pt x="196" y="20"/>
                      <a:pt x="196" y="20"/>
                    </a:cubicBezTo>
                    <a:cubicBezTo>
                      <a:pt x="196" y="9"/>
                      <a:pt x="187" y="0"/>
                      <a:pt x="175" y="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65" y="0"/>
                      <a:pt x="156" y="9"/>
                      <a:pt x="156" y="20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156" y="54"/>
                      <a:pt x="165" y="63"/>
                      <a:pt x="175" y="63"/>
                    </a:cubicBezTo>
                    <a:cubicBezTo>
                      <a:pt x="175" y="63"/>
                      <a:pt x="175" y="63"/>
                      <a:pt x="175" y="63"/>
                    </a:cubicBezTo>
                    <a:cubicBezTo>
                      <a:pt x="187" y="63"/>
                      <a:pt x="196" y="54"/>
                      <a:pt x="196" y="4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8" name="Freeform 16">
                <a:extLst>
                  <a:ext uri="{FF2B5EF4-FFF2-40B4-BE49-F238E27FC236}">
                    <a16:creationId xmlns:a16="http://schemas.microsoft.com/office/drawing/2014/main" id="{9CB6D8BF-6D86-4B84-B163-6A974BB4F6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78"/>
                <a:ext cx="146" cy="48"/>
              </a:xfrm>
              <a:custGeom>
                <a:avLst/>
                <a:gdLst>
                  <a:gd name="T0" fmla="*/ 196 w 196"/>
                  <a:gd name="T1" fmla="*/ 64 h 64"/>
                  <a:gd name="T2" fmla="*/ 196 w 196"/>
                  <a:gd name="T3" fmla="*/ 0 h 64"/>
                  <a:gd name="T4" fmla="*/ 79 w 196"/>
                  <a:gd name="T5" fmla="*/ 64 h 64"/>
                  <a:gd name="T6" fmla="*/ 79 w 196"/>
                  <a:gd name="T7" fmla="*/ 0 h 64"/>
                  <a:gd name="T8" fmla="*/ 118 w 196"/>
                  <a:gd name="T9" fmla="*/ 43 h 64"/>
                  <a:gd name="T10" fmla="*/ 138 w 196"/>
                  <a:gd name="T11" fmla="*/ 64 h 64"/>
                  <a:gd name="T12" fmla="*/ 138 w 196"/>
                  <a:gd name="T13" fmla="*/ 64 h 64"/>
                  <a:gd name="T14" fmla="*/ 158 w 196"/>
                  <a:gd name="T15" fmla="*/ 43 h 64"/>
                  <a:gd name="T16" fmla="*/ 158 w 196"/>
                  <a:gd name="T17" fmla="*/ 21 h 64"/>
                  <a:gd name="T18" fmla="*/ 138 w 196"/>
                  <a:gd name="T19" fmla="*/ 0 h 64"/>
                  <a:gd name="T20" fmla="*/ 138 w 196"/>
                  <a:gd name="T21" fmla="*/ 0 h 64"/>
                  <a:gd name="T22" fmla="*/ 118 w 196"/>
                  <a:gd name="T23" fmla="*/ 21 h 64"/>
                  <a:gd name="T24" fmla="*/ 118 w 196"/>
                  <a:gd name="T25" fmla="*/ 43 h 64"/>
                  <a:gd name="T26" fmla="*/ 0 w 196"/>
                  <a:gd name="T27" fmla="*/ 43 h 64"/>
                  <a:gd name="T28" fmla="*/ 20 w 196"/>
                  <a:gd name="T29" fmla="*/ 64 h 64"/>
                  <a:gd name="T30" fmla="*/ 20 w 196"/>
                  <a:gd name="T31" fmla="*/ 64 h 64"/>
                  <a:gd name="T32" fmla="*/ 41 w 196"/>
                  <a:gd name="T33" fmla="*/ 43 h 64"/>
                  <a:gd name="T34" fmla="*/ 41 w 196"/>
                  <a:gd name="T35" fmla="*/ 21 h 64"/>
                  <a:gd name="T36" fmla="*/ 20 w 196"/>
                  <a:gd name="T37" fmla="*/ 0 h 64"/>
                  <a:gd name="T38" fmla="*/ 20 w 196"/>
                  <a:gd name="T39" fmla="*/ 0 h 64"/>
                  <a:gd name="T40" fmla="*/ 0 w 196"/>
                  <a:gd name="T41" fmla="*/ 21 h 64"/>
                  <a:gd name="T42" fmla="*/ 0 w 196"/>
                  <a:gd name="T43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4">
                    <a:moveTo>
                      <a:pt x="196" y="64"/>
                    </a:moveTo>
                    <a:cubicBezTo>
                      <a:pt x="196" y="64"/>
                      <a:pt x="196" y="64"/>
                      <a:pt x="196" y="0"/>
                    </a:cubicBezTo>
                    <a:moveTo>
                      <a:pt x="79" y="64"/>
                    </a:moveTo>
                    <a:cubicBezTo>
                      <a:pt x="79" y="64"/>
                      <a:pt x="79" y="64"/>
                      <a:pt x="79" y="0"/>
                    </a:cubicBezTo>
                    <a:moveTo>
                      <a:pt x="118" y="43"/>
                    </a:moveTo>
                    <a:cubicBezTo>
                      <a:pt x="118" y="54"/>
                      <a:pt x="127" y="64"/>
                      <a:pt x="138" y="64"/>
                    </a:cubicBezTo>
                    <a:cubicBezTo>
                      <a:pt x="138" y="64"/>
                      <a:pt x="138" y="64"/>
                      <a:pt x="138" y="64"/>
                    </a:cubicBezTo>
                    <a:cubicBezTo>
                      <a:pt x="149" y="64"/>
                      <a:pt x="158" y="54"/>
                      <a:pt x="158" y="43"/>
                    </a:cubicBezTo>
                    <a:cubicBezTo>
                      <a:pt x="158" y="43"/>
                      <a:pt x="158" y="43"/>
                      <a:pt x="158" y="21"/>
                    </a:cubicBezTo>
                    <a:cubicBezTo>
                      <a:pt x="158" y="9"/>
                      <a:pt x="149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27" y="0"/>
                      <a:pt x="118" y="9"/>
                      <a:pt x="118" y="21"/>
                    </a:cubicBezTo>
                    <a:cubicBezTo>
                      <a:pt x="118" y="21"/>
                      <a:pt x="118" y="21"/>
                      <a:pt x="118" y="43"/>
                    </a:cubicBezTo>
                    <a:close/>
                    <a:moveTo>
                      <a:pt x="0" y="43"/>
                    </a:moveTo>
                    <a:cubicBezTo>
                      <a:pt x="0" y="54"/>
                      <a:pt x="1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32" y="64"/>
                      <a:pt x="41" y="54"/>
                      <a:pt x="41" y="43"/>
                    </a:cubicBezTo>
                    <a:cubicBezTo>
                      <a:pt x="41" y="43"/>
                      <a:pt x="41" y="43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"/>
                      <a:pt x="0" y="21"/>
                      <a:pt x="0" y="4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46" name="eye_2">
              <a:extLst>
                <a:ext uri="{FF2B5EF4-FFF2-40B4-BE49-F238E27FC236}">
                  <a16:creationId xmlns:a16="http://schemas.microsoft.com/office/drawing/2014/main" id="{C196BF45-D32C-4CB6-898B-0EDBEAD98D0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08908" y="1413187"/>
              <a:ext cx="348284" cy="193245"/>
            </a:xfrm>
            <a:custGeom>
              <a:avLst/>
              <a:gdLst>
                <a:gd name="T0" fmla="*/ 5 w 346"/>
                <a:gd name="T1" fmla="*/ 103 h 191"/>
                <a:gd name="T2" fmla="*/ 0 w 346"/>
                <a:gd name="T3" fmla="*/ 96 h 191"/>
                <a:gd name="T4" fmla="*/ 3 w 346"/>
                <a:gd name="T5" fmla="*/ 92 h 191"/>
                <a:gd name="T6" fmla="*/ 5 w 346"/>
                <a:gd name="T7" fmla="*/ 103 h 191"/>
                <a:gd name="T8" fmla="*/ 173 w 346"/>
                <a:gd name="T9" fmla="*/ 191 h 191"/>
                <a:gd name="T10" fmla="*/ 346 w 346"/>
                <a:gd name="T11" fmla="*/ 96 h 191"/>
                <a:gd name="T12" fmla="*/ 173 w 346"/>
                <a:gd name="T13" fmla="*/ 0 h 191"/>
                <a:gd name="T14" fmla="*/ 3 w 346"/>
                <a:gd name="T15" fmla="*/ 92 h 191"/>
                <a:gd name="T16" fmla="*/ 175 w 346"/>
                <a:gd name="T17" fmla="*/ 14 h 191"/>
                <a:gd name="T18" fmla="*/ 89 w 346"/>
                <a:gd name="T19" fmla="*/ 96 h 191"/>
                <a:gd name="T20" fmla="*/ 175 w 346"/>
                <a:gd name="T21" fmla="*/ 178 h 191"/>
                <a:gd name="T22" fmla="*/ 261 w 346"/>
                <a:gd name="T23" fmla="*/ 96 h 191"/>
                <a:gd name="T24" fmla="*/ 175 w 346"/>
                <a:gd name="T25" fmla="*/ 14 h 191"/>
                <a:gd name="T26" fmla="*/ 175 w 346"/>
                <a:gd name="T27" fmla="*/ 78 h 191"/>
                <a:gd name="T28" fmla="*/ 156 w 346"/>
                <a:gd name="T29" fmla="*/ 96 h 191"/>
                <a:gd name="T30" fmla="*/ 175 w 346"/>
                <a:gd name="T31" fmla="*/ 114 h 191"/>
                <a:gd name="T32" fmla="*/ 194 w 346"/>
                <a:gd name="T33" fmla="*/ 96 h 191"/>
                <a:gd name="T34" fmla="*/ 175 w 346"/>
                <a:gd name="T35" fmla="*/ 7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191">
                  <a:moveTo>
                    <a:pt x="5" y="103"/>
                  </a:moveTo>
                  <a:cubicBezTo>
                    <a:pt x="2" y="98"/>
                    <a:pt x="0" y="96"/>
                    <a:pt x="0" y="96"/>
                  </a:cubicBezTo>
                  <a:cubicBezTo>
                    <a:pt x="0" y="96"/>
                    <a:pt x="1" y="94"/>
                    <a:pt x="3" y="92"/>
                  </a:cubicBezTo>
                  <a:moveTo>
                    <a:pt x="5" y="103"/>
                  </a:moveTo>
                  <a:cubicBezTo>
                    <a:pt x="23" y="125"/>
                    <a:pt x="82" y="191"/>
                    <a:pt x="173" y="191"/>
                  </a:cubicBezTo>
                  <a:cubicBezTo>
                    <a:pt x="283" y="191"/>
                    <a:pt x="346" y="96"/>
                    <a:pt x="346" y="96"/>
                  </a:cubicBezTo>
                  <a:cubicBezTo>
                    <a:pt x="346" y="96"/>
                    <a:pt x="283" y="0"/>
                    <a:pt x="173" y="0"/>
                  </a:cubicBezTo>
                  <a:cubicBezTo>
                    <a:pt x="77" y="0"/>
                    <a:pt x="17" y="73"/>
                    <a:pt x="3" y="92"/>
                  </a:cubicBezTo>
                  <a:moveTo>
                    <a:pt x="175" y="14"/>
                  </a:moveTo>
                  <a:cubicBezTo>
                    <a:pt x="128" y="14"/>
                    <a:pt x="89" y="50"/>
                    <a:pt x="89" y="96"/>
                  </a:cubicBezTo>
                  <a:cubicBezTo>
                    <a:pt x="89" y="141"/>
                    <a:pt x="128" y="178"/>
                    <a:pt x="175" y="178"/>
                  </a:cubicBezTo>
                  <a:cubicBezTo>
                    <a:pt x="222" y="178"/>
                    <a:pt x="261" y="141"/>
                    <a:pt x="261" y="96"/>
                  </a:cubicBezTo>
                  <a:cubicBezTo>
                    <a:pt x="261" y="50"/>
                    <a:pt x="222" y="14"/>
                    <a:pt x="175" y="14"/>
                  </a:cubicBezTo>
                  <a:close/>
                  <a:moveTo>
                    <a:pt x="175" y="78"/>
                  </a:moveTo>
                  <a:cubicBezTo>
                    <a:pt x="165" y="78"/>
                    <a:pt x="156" y="86"/>
                    <a:pt x="156" y="96"/>
                  </a:cubicBezTo>
                  <a:cubicBezTo>
                    <a:pt x="156" y="106"/>
                    <a:pt x="165" y="114"/>
                    <a:pt x="175" y="114"/>
                  </a:cubicBezTo>
                  <a:cubicBezTo>
                    <a:pt x="185" y="114"/>
                    <a:pt x="194" y="106"/>
                    <a:pt x="194" y="96"/>
                  </a:cubicBezTo>
                  <a:cubicBezTo>
                    <a:pt x="194" y="86"/>
                    <a:pt x="185" y="78"/>
                    <a:pt x="175" y="78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15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25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750"/>
                            </p:stCondLst>
                            <p:childTnLst>
                              <p:par>
                                <p:cTn id="34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5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1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44" presetID="6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0"/>
                            </p:stCondLst>
                            <p:childTnLst>
                              <p:par>
                                <p:cTn id="4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xit" presetSubtype="3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7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1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6" presetClass="exit" presetSubtype="3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250"/>
                            </p:stCondLst>
                            <p:childTnLst>
                              <p:par>
                                <p:cTn id="7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1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8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750"/>
                            </p:stCondLst>
                            <p:childTnLst>
                              <p:par>
                                <p:cTn id="85" presetID="6" presetClass="exit" presetSubtype="3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6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9" dur="1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1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500"/>
                            </p:stCondLst>
                            <p:childTnLst>
                              <p:par>
                                <p:cTn id="95" presetID="6" presetClass="entr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250"/>
                            </p:stCondLst>
                            <p:childTnLst>
                              <p:par>
                                <p:cTn id="9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1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xit" presetSubtype="32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3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1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4" grpId="0" animBg="1"/>
      <p:bldP spid="25" grpId="0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9" grpId="0" animBg="1"/>
      <p:bldP spid="31" grpId="0" animBg="1"/>
      <p:bldP spid="23" grpId="0" animBg="1"/>
      <p:bldP spid="34" grpId="0" animBg="1"/>
      <p:bldP spid="30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42BC-24CA-41AA-912B-F07694E90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Sophisticate Solution - Failover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D58BC-B146-428F-9F69-BBA8C41D0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8463C813-9FBF-487E-BD34-F5C6C3A593A2}"/>
              </a:ext>
            </a:extLst>
          </p:cNvPr>
          <p:cNvSpPr/>
          <p:nvPr/>
        </p:nvSpPr>
        <p:spPr>
          <a:xfrm>
            <a:off x="5308373" y="4803021"/>
            <a:ext cx="2759385" cy="8092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                          Database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8C8407-FD56-426C-A0C4-99CFF3253917}"/>
              </a:ext>
            </a:extLst>
          </p:cNvPr>
          <p:cNvSpPr/>
          <p:nvPr/>
        </p:nvSpPr>
        <p:spPr>
          <a:xfrm>
            <a:off x="5308373" y="4175182"/>
            <a:ext cx="1149069" cy="420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Primary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CC4A80-D4AF-4964-8ADD-701139AD97B1}"/>
              </a:ext>
            </a:extLst>
          </p:cNvPr>
          <p:cNvSpPr/>
          <p:nvPr/>
        </p:nvSpPr>
        <p:spPr>
          <a:xfrm>
            <a:off x="6926788" y="4157870"/>
            <a:ext cx="1076240" cy="420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Standby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60AFF4-6A80-4BED-B6BD-A0864C380BA8}"/>
              </a:ext>
            </a:extLst>
          </p:cNvPr>
          <p:cNvSpPr/>
          <p:nvPr/>
        </p:nvSpPr>
        <p:spPr>
          <a:xfrm>
            <a:off x="3578025" y="3576680"/>
            <a:ext cx="1149069" cy="2035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Topic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54820F-78D2-4C2F-8FDA-95C09B750726}"/>
              </a:ext>
            </a:extLst>
          </p:cNvPr>
          <p:cNvSpPr/>
          <p:nvPr/>
        </p:nvSpPr>
        <p:spPr>
          <a:xfrm>
            <a:off x="1627844" y="3576680"/>
            <a:ext cx="1149069" cy="2035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Client</a:t>
            </a:r>
          </a:p>
        </p:txBody>
      </p:sp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1F69BD5E-DC33-4BFC-BA1D-FBC3B6B18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8059" y="3242744"/>
            <a:ext cx="1760012" cy="5294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A7778C9-B611-40A9-804E-66D3BABDA506}"/>
              </a:ext>
            </a:extLst>
          </p:cNvPr>
          <p:cNvSpPr/>
          <p:nvPr/>
        </p:nvSpPr>
        <p:spPr>
          <a:xfrm>
            <a:off x="5528206" y="5203611"/>
            <a:ext cx="1206226" cy="1985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Disconnected 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6D656B-CFBA-49BE-8052-3ED621C238BA}"/>
              </a:ext>
            </a:extLst>
          </p:cNvPr>
          <p:cNvSpPr/>
          <p:nvPr/>
        </p:nvSpPr>
        <p:spPr>
          <a:xfrm>
            <a:off x="1707254" y="3687312"/>
            <a:ext cx="1013485" cy="1679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15F28A-6C36-4D40-B213-F582E891FE32}"/>
              </a:ext>
            </a:extLst>
          </p:cNvPr>
          <p:cNvSpPr/>
          <p:nvPr/>
        </p:nvSpPr>
        <p:spPr>
          <a:xfrm>
            <a:off x="5528206" y="5202718"/>
            <a:ext cx="1206226" cy="1985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Connected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0D191B-B543-40CB-B353-A5056143D40B}"/>
              </a:ext>
            </a:extLst>
          </p:cNvPr>
          <p:cNvSpPr txBox="1"/>
          <p:nvPr/>
        </p:nvSpPr>
        <p:spPr>
          <a:xfrm>
            <a:off x="6381282" y="3379451"/>
            <a:ext cx="613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Device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5239857-F692-4621-89AB-6A58F47F9BFE}"/>
              </a:ext>
            </a:extLst>
          </p:cNvPr>
          <p:cNvSpPr/>
          <p:nvPr/>
        </p:nvSpPr>
        <p:spPr>
          <a:xfrm>
            <a:off x="5315117" y="4178704"/>
            <a:ext cx="1149069" cy="4207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Failed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E3B75D2-FE44-4DAA-8B7A-E709B374E404}"/>
              </a:ext>
            </a:extLst>
          </p:cNvPr>
          <p:cNvSpPr/>
          <p:nvPr/>
        </p:nvSpPr>
        <p:spPr>
          <a:xfrm>
            <a:off x="6933532" y="4162865"/>
            <a:ext cx="1076240" cy="420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Primary</a:t>
            </a:r>
            <a:br>
              <a:rPr lang="en-US" sz="1200"/>
            </a:br>
            <a:r>
              <a:rPr lang="en-US" sz="1200"/>
              <a:t>(New)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B0DE84-AD93-430A-AC60-F02761B21E4E}"/>
              </a:ext>
            </a:extLst>
          </p:cNvPr>
          <p:cNvSpPr/>
          <p:nvPr/>
        </p:nvSpPr>
        <p:spPr>
          <a:xfrm>
            <a:off x="5528205" y="5198828"/>
            <a:ext cx="1206225" cy="2010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Disconnect 2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2479AB3F-6580-440A-9868-334290F47097}"/>
              </a:ext>
            </a:extLst>
          </p:cNvPr>
          <p:cNvSpPr/>
          <p:nvPr/>
        </p:nvSpPr>
        <p:spPr>
          <a:xfrm>
            <a:off x="6192794" y="3768633"/>
            <a:ext cx="264648" cy="420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4A6577B0-16CD-4B43-9CBF-52FE1510CECF}"/>
              </a:ext>
            </a:extLst>
          </p:cNvPr>
          <p:cNvSpPr/>
          <p:nvPr/>
        </p:nvSpPr>
        <p:spPr>
          <a:xfrm>
            <a:off x="5945641" y="4603342"/>
            <a:ext cx="247153" cy="258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2B52A6-89C8-472D-8955-60EC673375DE}"/>
              </a:ext>
            </a:extLst>
          </p:cNvPr>
          <p:cNvSpPr/>
          <p:nvPr/>
        </p:nvSpPr>
        <p:spPr>
          <a:xfrm>
            <a:off x="7613348" y="5202718"/>
            <a:ext cx="350665" cy="1972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6351947F-043E-4FC4-AB30-3A7F4AC8B41C}"/>
              </a:ext>
            </a:extLst>
          </p:cNvPr>
          <p:cNvSpPr/>
          <p:nvPr/>
        </p:nvSpPr>
        <p:spPr>
          <a:xfrm>
            <a:off x="4727094" y="4239115"/>
            <a:ext cx="2206438" cy="3395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C626A4-5FD7-4884-BE8F-4F33B843DEB4}"/>
              </a:ext>
            </a:extLst>
          </p:cNvPr>
          <p:cNvSpPr/>
          <p:nvPr/>
        </p:nvSpPr>
        <p:spPr>
          <a:xfrm>
            <a:off x="3632722" y="4113768"/>
            <a:ext cx="1006740" cy="1679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Disconnect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97B3F2-03C7-46AB-A150-BC22B2E97ED5}"/>
              </a:ext>
            </a:extLst>
          </p:cNvPr>
          <p:cNvSpPr/>
          <p:nvPr/>
        </p:nvSpPr>
        <p:spPr>
          <a:xfrm>
            <a:off x="1699008" y="4109158"/>
            <a:ext cx="1006740" cy="1772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Disconnect 2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4EF85328-B533-49E2-8795-EC7A80AA94A0}"/>
              </a:ext>
            </a:extLst>
          </p:cNvPr>
          <p:cNvSpPr/>
          <p:nvPr/>
        </p:nvSpPr>
        <p:spPr>
          <a:xfrm>
            <a:off x="2770168" y="4126102"/>
            <a:ext cx="807857" cy="2852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3931AD-6914-4CD6-B68A-C3149516F7F2}"/>
              </a:ext>
            </a:extLst>
          </p:cNvPr>
          <p:cNvSpPr/>
          <p:nvPr/>
        </p:nvSpPr>
        <p:spPr>
          <a:xfrm>
            <a:off x="7615942" y="5209211"/>
            <a:ext cx="350665" cy="1972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524BC7E0-815E-4CB6-AEBA-330016AA2816}"/>
              </a:ext>
            </a:extLst>
          </p:cNvPr>
          <p:cNvSpPr/>
          <p:nvPr/>
        </p:nvSpPr>
        <p:spPr>
          <a:xfrm>
            <a:off x="7425757" y="4603342"/>
            <a:ext cx="247153" cy="258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87A9C-A8EC-4AF9-BFA5-68A2BB99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7A48B02-3B0C-45CC-BF77-4295293A0545}"/>
              </a:ext>
            </a:extLst>
          </p:cNvPr>
          <p:cNvGrpSpPr/>
          <p:nvPr/>
        </p:nvGrpSpPr>
        <p:grpSpPr>
          <a:xfrm>
            <a:off x="7741437" y="719667"/>
            <a:ext cx="3960178" cy="308485"/>
            <a:chOff x="3045369" y="1267385"/>
            <a:chExt cx="6232695" cy="414303"/>
          </a:xfrm>
        </p:grpSpPr>
        <p:grpSp>
          <p:nvGrpSpPr>
            <p:cNvPr id="38" name="Group 196">
              <a:extLst>
                <a:ext uri="{FF2B5EF4-FFF2-40B4-BE49-F238E27FC236}">
                  <a16:creationId xmlns:a16="http://schemas.microsoft.com/office/drawing/2014/main" id="{DFBCDBE2-ED19-400D-9DBA-C175ABAA370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9206" y="1267385"/>
              <a:ext cx="206310" cy="393126"/>
              <a:chOff x="7261" y="805"/>
              <a:chExt cx="127" cy="242"/>
            </a:xfrm>
          </p:grpSpPr>
          <p:sp>
            <p:nvSpPr>
              <p:cNvPr id="71" name="Freeform 197">
                <a:extLst>
                  <a:ext uri="{FF2B5EF4-FFF2-40B4-BE49-F238E27FC236}">
                    <a16:creationId xmlns:a16="http://schemas.microsoft.com/office/drawing/2014/main" id="{181E51B6-8BB3-4890-A9DF-848093CA0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2" name="Freeform 198">
                <a:extLst>
                  <a:ext uri="{FF2B5EF4-FFF2-40B4-BE49-F238E27FC236}">
                    <a16:creationId xmlns:a16="http://schemas.microsoft.com/office/drawing/2014/main" id="{8C125691-FF0D-4771-9A45-84B4302BC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3" name="Freeform 199">
                <a:extLst>
                  <a:ext uri="{FF2B5EF4-FFF2-40B4-BE49-F238E27FC236}">
                    <a16:creationId xmlns:a16="http://schemas.microsoft.com/office/drawing/2014/main" id="{F68AB25C-019D-435B-804A-F3A5EA55D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4" name="Freeform 200">
                <a:extLst>
                  <a:ext uri="{FF2B5EF4-FFF2-40B4-BE49-F238E27FC236}">
                    <a16:creationId xmlns:a16="http://schemas.microsoft.com/office/drawing/2014/main" id="{4D876EF9-1027-4F42-90AC-30418A6C2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5" name="Oval 201">
                <a:extLst>
                  <a:ext uri="{FF2B5EF4-FFF2-40B4-BE49-F238E27FC236}">
                    <a16:creationId xmlns:a16="http://schemas.microsoft.com/office/drawing/2014/main" id="{A4911A81-6895-4FE7-A919-B1650370B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6" name="Oval 202">
                <a:extLst>
                  <a:ext uri="{FF2B5EF4-FFF2-40B4-BE49-F238E27FC236}">
                    <a16:creationId xmlns:a16="http://schemas.microsoft.com/office/drawing/2014/main" id="{EA449978-39A8-438E-985D-ADF37AF4A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7" name="Oval 203">
                <a:extLst>
                  <a:ext uri="{FF2B5EF4-FFF2-40B4-BE49-F238E27FC236}">
                    <a16:creationId xmlns:a16="http://schemas.microsoft.com/office/drawing/2014/main" id="{C39F0DFD-F2E4-4A12-AFB0-3FF379A04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6D0A240-C033-4611-B45B-DD9349E883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3805" y="1356882"/>
              <a:ext cx="410873" cy="214135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B07D741D-1B14-44EB-AAEA-B0D60BBB5D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203" y="1325175"/>
              <a:ext cx="444074" cy="277547"/>
            </a:xfrm>
            <a:custGeom>
              <a:avLst/>
              <a:gdLst>
                <a:gd name="T0" fmla="*/ 208 w 208"/>
                <a:gd name="T1" fmla="*/ 54 h 130"/>
                <a:gd name="T2" fmla="*/ 208 w 208"/>
                <a:gd name="T3" fmla="*/ 130 h 130"/>
                <a:gd name="T4" fmla="*/ 0 w 208"/>
                <a:gd name="T5" fmla="*/ 130 h 130"/>
                <a:gd name="T6" fmla="*/ 0 w 208"/>
                <a:gd name="T7" fmla="*/ 54 h 130"/>
                <a:gd name="T8" fmla="*/ 40 w 208"/>
                <a:gd name="T9" fmla="*/ 24 h 130"/>
                <a:gd name="T10" fmla="*/ 40 w 208"/>
                <a:gd name="T11" fmla="*/ 54 h 130"/>
                <a:gd name="T12" fmla="*/ 85 w 208"/>
                <a:gd name="T13" fmla="*/ 24 h 130"/>
                <a:gd name="T14" fmla="*/ 85 w 208"/>
                <a:gd name="T15" fmla="*/ 54 h 130"/>
                <a:gd name="T16" fmla="*/ 208 w 208"/>
                <a:gd name="T17" fmla="*/ 54 h 130"/>
                <a:gd name="T18" fmla="*/ 163 w 208"/>
                <a:gd name="T19" fmla="*/ 54 h 130"/>
                <a:gd name="T20" fmla="*/ 153 w 208"/>
                <a:gd name="T21" fmla="*/ 0 h 130"/>
                <a:gd name="T22" fmla="*/ 144 w 208"/>
                <a:gd name="T23" fmla="*/ 0 h 130"/>
                <a:gd name="T24" fmla="*/ 136 w 208"/>
                <a:gd name="T25" fmla="*/ 54 h 130"/>
                <a:gd name="T26" fmla="*/ 200 w 208"/>
                <a:gd name="T27" fmla="*/ 54 h 130"/>
                <a:gd name="T28" fmla="*/ 189 w 208"/>
                <a:gd name="T29" fmla="*/ 0 h 130"/>
                <a:gd name="T30" fmla="*/ 180 w 208"/>
                <a:gd name="T31" fmla="*/ 0 h 130"/>
                <a:gd name="T32" fmla="*/ 171 w 208"/>
                <a:gd name="T33" fmla="*/ 54 h 130"/>
                <a:gd name="T34" fmla="*/ 30 w 208"/>
                <a:gd name="T35" fmla="*/ 77 h 130"/>
                <a:gd name="T36" fmla="*/ 19 w 208"/>
                <a:gd name="T37" fmla="*/ 77 h 130"/>
                <a:gd name="T38" fmla="*/ 19 w 208"/>
                <a:gd name="T39" fmla="*/ 88 h 130"/>
                <a:gd name="T40" fmla="*/ 30 w 208"/>
                <a:gd name="T41" fmla="*/ 88 h 130"/>
                <a:gd name="T42" fmla="*/ 30 w 208"/>
                <a:gd name="T43" fmla="*/ 77 h 130"/>
                <a:gd name="T44" fmla="*/ 69 w 208"/>
                <a:gd name="T45" fmla="*/ 77 h 130"/>
                <a:gd name="T46" fmla="*/ 59 w 208"/>
                <a:gd name="T47" fmla="*/ 77 h 130"/>
                <a:gd name="T48" fmla="*/ 59 w 208"/>
                <a:gd name="T49" fmla="*/ 88 h 130"/>
                <a:gd name="T50" fmla="*/ 69 w 208"/>
                <a:gd name="T51" fmla="*/ 88 h 130"/>
                <a:gd name="T52" fmla="*/ 69 w 208"/>
                <a:gd name="T53" fmla="*/ 77 h 130"/>
                <a:gd name="T54" fmla="*/ 109 w 208"/>
                <a:gd name="T55" fmla="*/ 77 h 130"/>
                <a:gd name="T56" fmla="*/ 99 w 208"/>
                <a:gd name="T57" fmla="*/ 77 h 130"/>
                <a:gd name="T58" fmla="*/ 99 w 208"/>
                <a:gd name="T59" fmla="*/ 88 h 130"/>
                <a:gd name="T60" fmla="*/ 109 w 208"/>
                <a:gd name="T61" fmla="*/ 88 h 130"/>
                <a:gd name="T62" fmla="*/ 109 w 208"/>
                <a:gd name="T63" fmla="*/ 77 h 130"/>
                <a:gd name="T64" fmla="*/ 149 w 208"/>
                <a:gd name="T65" fmla="*/ 77 h 130"/>
                <a:gd name="T66" fmla="*/ 139 w 208"/>
                <a:gd name="T67" fmla="*/ 77 h 130"/>
                <a:gd name="T68" fmla="*/ 139 w 208"/>
                <a:gd name="T69" fmla="*/ 88 h 130"/>
                <a:gd name="T70" fmla="*/ 149 w 208"/>
                <a:gd name="T71" fmla="*/ 88 h 130"/>
                <a:gd name="T72" fmla="*/ 149 w 208"/>
                <a:gd name="T73" fmla="*/ 77 h 130"/>
                <a:gd name="T74" fmla="*/ 189 w 208"/>
                <a:gd name="T75" fmla="*/ 77 h 130"/>
                <a:gd name="T76" fmla="*/ 179 w 208"/>
                <a:gd name="T77" fmla="*/ 77 h 130"/>
                <a:gd name="T78" fmla="*/ 179 w 208"/>
                <a:gd name="T79" fmla="*/ 88 h 130"/>
                <a:gd name="T80" fmla="*/ 189 w 208"/>
                <a:gd name="T81" fmla="*/ 88 h 130"/>
                <a:gd name="T82" fmla="*/ 189 w 208"/>
                <a:gd name="T83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130">
                  <a:moveTo>
                    <a:pt x="208" y="54"/>
                  </a:moveTo>
                  <a:lnTo>
                    <a:pt x="208" y="130"/>
                  </a:lnTo>
                  <a:lnTo>
                    <a:pt x="0" y="130"/>
                  </a:lnTo>
                  <a:lnTo>
                    <a:pt x="0" y="54"/>
                  </a:lnTo>
                  <a:lnTo>
                    <a:pt x="40" y="24"/>
                  </a:lnTo>
                  <a:lnTo>
                    <a:pt x="40" y="54"/>
                  </a:lnTo>
                  <a:lnTo>
                    <a:pt x="85" y="24"/>
                  </a:lnTo>
                  <a:lnTo>
                    <a:pt x="85" y="54"/>
                  </a:lnTo>
                  <a:lnTo>
                    <a:pt x="208" y="54"/>
                  </a:lnTo>
                  <a:moveTo>
                    <a:pt x="163" y="54"/>
                  </a:moveTo>
                  <a:lnTo>
                    <a:pt x="153" y="0"/>
                  </a:lnTo>
                  <a:lnTo>
                    <a:pt x="144" y="0"/>
                  </a:lnTo>
                  <a:lnTo>
                    <a:pt x="136" y="54"/>
                  </a:lnTo>
                  <a:moveTo>
                    <a:pt x="200" y="54"/>
                  </a:moveTo>
                  <a:lnTo>
                    <a:pt x="189" y="0"/>
                  </a:lnTo>
                  <a:lnTo>
                    <a:pt x="180" y="0"/>
                  </a:lnTo>
                  <a:lnTo>
                    <a:pt x="171" y="54"/>
                  </a:lnTo>
                  <a:moveTo>
                    <a:pt x="30" y="77"/>
                  </a:moveTo>
                  <a:lnTo>
                    <a:pt x="19" y="77"/>
                  </a:lnTo>
                  <a:lnTo>
                    <a:pt x="19" y="88"/>
                  </a:lnTo>
                  <a:lnTo>
                    <a:pt x="30" y="88"/>
                  </a:lnTo>
                  <a:lnTo>
                    <a:pt x="30" y="77"/>
                  </a:lnTo>
                  <a:moveTo>
                    <a:pt x="69" y="77"/>
                  </a:moveTo>
                  <a:lnTo>
                    <a:pt x="59" y="77"/>
                  </a:lnTo>
                  <a:lnTo>
                    <a:pt x="59" y="88"/>
                  </a:lnTo>
                  <a:lnTo>
                    <a:pt x="69" y="88"/>
                  </a:lnTo>
                  <a:lnTo>
                    <a:pt x="69" y="77"/>
                  </a:lnTo>
                  <a:moveTo>
                    <a:pt x="109" y="77"/>
                  </a:moveTo>
                  <a:lnTo>
                    <a:pt x="99" y="77"/>
                  </a:lnTo>
                  <a:lnTo>
                    <a:pt x="99" y="88"/>
                  </a:lnTo>
                  <a:lnTo>
                    <a:pt x="109" y="88"/>
                  </a:lnTo>
                  <a:lnTo>
                    <a:pt x="109" y="77"/>
                  </a:lnTo>
                  <a:moveTo>
                    <a:pt x="149" y="77"/>
                  </a:moveTo>
                  <a:lnTo>
                    <a:pt x="139" y="77"/>
                  </a:lnTo>
                  <a:lnTo>
                    <a:pt x="139" y="88"/>
                  </a:lnTo>
                  <a:lnTo>
                    <a:pt x="149" y="88"/>
                  </a:lnTo>
                  <a:lnTo>
                    <a:pt x="149" y="77"/>
                  </a:lnTo>
                  <a:moveTo>
                    <a:pt x="189" y="77"/>
                  </a:moveTo>
                  <a:lnTo>
                    <a:pt x="179" y="77"/>
                  </a:lnTo>
                  <a:lnTo>
                    <a:pt x="179" y="88"/>
                  </a:lnTo>
                  <a:lnTo>
                    <a:pt x="189" y="88"/>
                  </a:lnTo>
                  <a:lnTo>
                    <a:pt x="189" y="77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1" name="Group 8">
              <a:extLst>
                <a:ext uri="{FF2B5EF4-FFF2-40B4-BE49-F238E27FC236}">
                  <a16:creationId xmlns:a16="http://schemas.microsoft.com/office/drawing/2014/main" id="{12234F7A-5D98-44BB-B22C-2ACC023657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00598" y="1308967"/>
              <a:ext cx="419900" cy="341169"/>
              <a:chOff x="5458" y="3157"/>
              <a:chExt cx="304" cy="247"/>
            </a:xfrm>
          </p:grpSpPr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id="{9149969C-36E9-4DD3-95E6-705BA70507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21" y="3157"/>
                <a:ext cx="241" cy="247"/>
              </a:xfrm>
              <a:custGeom>
                <a:avLst/>
                <a:gdLst>
                  <a:gd name="T0" fmla="*/ 35 w 334"/>
                  <a:gd name="T1" fmla="*/ 160 h 341"/>
                  <a:gd name="T2" fmla="*/ 35 w 334"/>
                  <a:gd name="T3" fmla="*/ 61 h 341"/>
                  <a:gd name="T4" fmla="*/ 60 w 334"/>
                  <a:gd name="T5" fmla="*/ 36 h 341"/>
                  <a:gd name="T6" fmla="*/ 266 w 334"/>
                  <a:gd name="T7" fmla="*/ 36 h 341"/>
                  <a:gd name="T8" fmla="*/ 291 w 334"/>
                  <a:gd name="T9" fmla="*/ 61 h 341"/>
                  <a:gd name="T10" fmla="*/ 291 w 334"/>
                  <a:gd name="T11" fmla="*/ 273 h 341"/>
                  <a:gd name="T12" fmla="*/ 266 w 334"/>
                  <a:gd name="T13" fmla="*/ 298 h 341"/>
                  <a:gd name="T14" fmla="*/ 266 w 334"/>
                  <a:gd name="T15" fmla="*/ 298 h 341"/>
                  <a:gd name="T16" fmla="*/ 84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5 w 334"/>
                  <a:gd name="T35" fmla="*/ 0 h 341"/>
                  <a:gd name="T36" fmla="*/ 255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5 w 334"/>
                  <a:gd name="T59" fmla="*/ 78 h 341"/>
                  <a:gd name="T60" fmla="*/ 0 w 334"/>
                  <a:gd name="T61" fmla="*/ 78 h 341"/>
                  <a:gd name="T62" fmla="*/ 35 w 334"/>
                  <a:gd name="T63" fmla="*/ 121 h 341"/>
                  <a:gd name="T64" fmla="*/ 0 w 334"/>
                  <a:gd name="T65" fmla="*/ 121 h 341"/>
                  <a:gd name="T66" fmla="*/ 35 w 334"/>
                  <a:gd name="T67" fmla="*/ 163 h 341"/>
                  <a:gd name="T68" fmla="*/ 0 w 334"/>
                  <a:gd name="T69" fmla="*/ 163 h 341"/>
                  <a:gd name="T70" fmla="*/ 121 w 334"/>
                  <a:gd name="T71" fmla="*/ 298 h 341"/>
                  <a:gd name="T72" fmla="*/ 121 w 334"/>
                  <a:gd name="T73" fmla="*/ 341 h 341"/>
                  <a:gd name="T74" fmla="*/ 163 w 334"/>
                  <a:gd name="T75" fmla="*/ 341 h 341"/>
                  <a:gd name="T76" fmla="*/ 163 w 334"/>
                  <a:gd name="T77" fmla="*/ 298 h 341"/>
                  <a:gd name="T78" fmla="*/ 206 w 334"/>
                  <a:gd name="T79" fmla="*/ 298 h 341"/>
                  <a:gd name="T80" fmla="*/ 206 w 334"/>
                  <a:gd name="T81" fmla="*/ 341 h 341"/>
                  <a:gd name="T82" fmla="*/ 255 w 334"/>
                  <a:gd name="T83" fmla="*/ 298 h 341"/>
                  <a:gd name="T84" fmla="*/ 255 w 334"/>
                  <a:gd name="T85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341">
                    <a:moveTo>
                      <a:pt x="35" y="160"/>
                    </a:moveTo>
                    <a:cubicBezTo>
                      <a:pt x="35" y="65"/>
                      <a:pt x="35" y="61"/>
                      <a:pt x="35" y="61"/>
                    </a:cubicBezTo>
                    <a:cubicBezTo>
                      <a:pt x="35" y="45"/>
                      <a:pt x="48" y="36"/>
                      <a:pt x="60" y="36"/>
                    </a:cubicBezTo>
                    <a:cubicBezTo>
                      <a:pt x="266" y="36"/>
                      <a:pt x="266" y="36"/>
                      <a:pt x="266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6" y="298"/>
                    </a:cubicBezTo>
                    <a:cubicBezTo>
                      <a:pt x="266" y="298"/>
                      <a:pt x="266" y="298"/>
                      <a:pt x="266" y="298"/>
                    </a:cubicBezTo>
                    <a:cubicBezTo>
                      <a:pt x="161" y="298"/>
                      <a:pt x="110" y="298"/>
                      <a:pt x="84" y="298"/>
                    </a:cubicBezTo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5" y="0"/>
                    </a:moveTo>
                    <a:cubicBezTo>
                      <a:pt x="255" y="36"/>
                      <a:pt x="255" y="36"/>
                      <a:pt x="255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5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5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5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5" y="298"/>
                    </a:moveTo>
                    <a:cubicBezTo>
                      <a:pt x="255" y="341"/>
                      <a:pt x="255" y="341"/>
                      <a:pt x="255" y="341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0" name="Freeform 10">
                <a:extLst>
                  <a:ext uri="{FF2B5EF4-FFF2-40B4-BE49-F238E27FC236}">
                    <a16:creationId xmlns:a16="http://schemas.microsoft.com/office/drawing/2014/main" id="{F4A4A77A-0D69-4658-8CC6-00128EC80C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8" y="3262"/>
                <a:ext cx="138" cy="141"/>
              </a:xfrm>
              <a:custGeom>
                <a:avLst/>
                <a:gdLst>
                  <a:gd name="T0" fmla="*/ 153 w 191"/>
                  <a:gd name="T1" fmla="*/ 171 h 195"/>
                  <a:gd name="T2" fmla="*/ 35 w 191"/>
                  <a:gd name="T3" fmla="*/ 171 h 195"/>
                  <a:gd name="T4" fmla="*/ 21 w 191"/>
                  <a:gd name="T5" fmla="*/ 156 h 195"/>
                  <a:gd name="T6" fmla="*/ 21 w 191"/>
                  <a:gd name="T7" fmla="*/ 35 h 195"/>
                  <a:gd name="T8" fmla="*/ 35 w 191"/>
                  <a:gd name="T9" fmla="*/ 20 h 195"/>
                  <a:gd name="T10" fmla="*/ 153 w 191"/>
                  <a:gd name="T11" fmla="*/ 20 h 195"/>
                  <a:gd name="T12" fmla="*/ 167 w 191"/>
                  <a:gd name="T13" fmla="*/ 35 h 195"/>
                  <a:gd name="T14" fmla="*/ 167 w 191"/>
                  <a:gd name="T15" fmla="*/ 156 h 195"/>
                  <a:gd name="T16" fmla="*/ 153 w 191"/>
                  <a:gd name="T17" fmla="*/ 171 h 195"/>
                  <a:gd name="T18" fmla="*/ 45 w 191"/>
                  <a:gd name="T19" fmla="*/ 20 h 195"/>
                  <a:gd name="T20" fmla="*/ 45 w 191"/>
                  <a:gd name="T21" fmla="*/ 0 h 195"/>
                  <a:gd name="T22" fmla="*/ 69 w 191"/>
                  <a:gd name="T23" fmla="*/ 20 h 195"/>
                  <a:gd name="T24" fmla="*/ 69 w 191"/>
                  <a:gd name="T25" fmla="*/ 0 h 195"/>
                  <a:gd name="T26" fmla="*/ 94 w 191"/>
                  <a:gd name="T27" fmla="*/ 0 h 195"/>
                  <a:gd name="T28" fmla="*/ 94 w 191"/>
                  <a:gd name="T29" fmla="*/ 20 h 195"/>
                  <a:gd name="T30" fmla="*/ 118 w 191"/>
                  <a:gd name="T31" fmla="*/ 0 h 195"/>
                  <a:gd name="T32" fmla="*/ 118 w 191"/>
                  <a:gd name="T33" fmla="*/ 20 h 195"/>
                  <a:gd name="T34" fmla="*/ 146 w 191"/>
                  <a:gd name="T35" fmla="*/ 0 h 195"/>
                  <a:gd name="T36" fmla="*/ 146 w 191"/>
                  <a:gd name="T37" fmla="*/ 20 h 195"/>
                  <a:gd name="T38" fmla="*/ 191 w 191"/>
                  <a:gd name="T39" fmla="*/ 45 h 195"/>
                  <a:gd name="T40" fmla="*/ 167 w 191"/>
                  <a:gd name="T41" fmla="*/ 45 h 195"/>
                  <a:gd name="T42" fmla="*/ 191 w 191"/>
                  <a:gd name="T43" fmla="*/ 69 h 195"/>
                  <a:gd name="T44" fmla="*/ 167 w 191"/>
                  <a:gd name="T45" fmla="*/ 69 h 195"/>
                  <a:gd name="T46" fmla="*/ 191 w 191"/>
                  <a:gd name="T47" fmla="*/ 93 h 195"/>
                  <a:gd name="T48" fmla="*/ 167 w 191"/>
                  <a:gd name="T49" fmla="*/ 93 h 195"/>
                  <a:gd name="T50" fmla="*/ 191 w 191"/>
                  <a:gd name="T51" fmla="*/ 122 h 195"/>
                  <a:gd name="T52" fmla="*/ 167 w 191"/>
                  <a:gd name="T53" fmla="*/ 122 h 195"/>
                  <a:gd name="T54" fmla="*/ 191 w 191"/>
                  <a:gd name="T55" fmla="*/ 146 h 195"/>
                  <a:gd name="T56" fmla="*/ 167 w 191"/>
                  <a:gd name="T57" fmla="*/ 146 h 195"/>
                  <a:gd name="T58" fmla="*/ 21 w 191"/>
                  <a:gd name="T59" fmla="*/ 45 h 195"/>
                  <a:gd name="T60" fmla="*/ 0 w 191"/>
                  <a:gd name="T61" fmla="*/ 45 h 195"/>
                  <a:gd name="T62" fmla="*/ 21 w 191"/>
                  <a:gd name="T63" fmla="*/ 69 h 195"/>
                  <a:gd name="T64" fmla="*/ 0 w 191"/>
                  <a:gd name="T65" fmla="*/ 69 h 195"/>
                  <a:gd name="T66" fmla="*/ 21 w 191"/>
                  <a:gd name="T67" fmla="*/ 93 h 195"/>
                  <a:gd name="T68" fmla="*/ 0 w 191"/>
                  <a:gd name="T69" fmla="*/ 93 h 195"/>
                  <a:gd name="T70" fmla="*/ 21 w 191"/>
                  <a:gd name="T71" fmla="*/ 122 h 195"/>
                  <a:gd name="T72" fmla="*/ 0 w 191"/>
                  <a:gd name="T73" fmla="*/ 122 h 195"/>
                  <a:gd name="T74" fmla="*/ 21 w 191"/>
                  <a:gd name="T75" fmla="*/ 146 h 195"/>
                  <a:gd name="T76" fmla="*/ 0 w 191"/>
                  <a:gd name="T77" fmla="*/ 146 h 195"/>
                  <a:gd name="T78" fmla="*/ 45 w 191"/>
                  <a:gd name="T79" fmla="*/ 171 h 195"/>
                  <a:gd name="T80" fmla="*/ 45 w 191"/>
                  <a:gd name="T81" fmla="*/ 195 h 195"/>
                  <a:gd name="T82" fmla="*/ 69 w 191"/>
                  <a:gd name="T83" fmla="*/ 171 h 195"/>
                  <a:gd name="T84" fmla="*/ 69 w 191"/>
                  <a:gd name="T85" fmla="*/ 195 h 195"/>
                  <a:gd name="T86" fmla="*/ 94 w 191"/>
                  <a:gd name="T87" fmla="*/ 195 h 195"/>
                  <a:gd name="T88" fmla="*/ 94 w 191"/>
                  <a:gd name="T89" fmla="*/ 171 h 195"/>
                  <a:gd name="T90" fmla="*/ 118 w 191"/>
                  <a:gd name="T91" fmla="*/ 171 h 195"/>
                  <a:gd name="T92" fmla="*/ 118 w 191"/>
                  <a:gd name="T93" fmla="*/ 195 h 195"/>
                  <a:gd name="T94" fmla="*/ 146 w 191"/>
                  <a:gd name="T95" fmla="*/ 171 h 195"/>
                  <a:gd name="T96" fmla="*/ 146 w 191"/>
                  <a:gd name="T9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195">
                    <a:moveTo>
                      <a:pt x="153" y="171"/>
                    </a:moveTo>
                    <a:cubicBezTo>
                      <a:pt x="35" y="171"/>
                      <a:pt x="35" y="171"/>
                      <a:pt x="35" y="171"/>
                    </a:cubicBezTo>
                    <a:cubicBezTo>
                      <a:pt x="28" y="171"/>
                      <a:pt x="21" y="163"/>
                      <a:pt x="21" y="156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26"/>
                      <a:pt x="28" y="20"/>
                      <a:pt x="35" y="20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62" y="20"/>
                      <a:pt x="167" y="26"/>
                      <a:pt x="167" y="35"/>
                    </a:cubicBezTo>
                    <a:cubicBezTo>
                      <a:pt x="167" y="156"/>
                      <a:pt x="167" y="156"/>
                      <a:pt x="167" y="156"/>
                    </a:cubicBezTo>
                    <a:cubicBezTo>
                      <a:pt x="167" y="163"/>
                      <a:pt x="162" y="171"/>
                      <a:pt x="153" y="171"/>
                    </a:cubicBezTo>
                    <a:close/>
                    <a:moveTo>
                      <a:pt x="45" y="20"/>
                    </a:moveTo>
                    <a:cubicBezTo>
                      <a:pt x="45" y="0"/>
                      <a:pt x="45" y="0"/>
                      <a:pt x="45" y="0"/>
                    </a:cubicBezTo>
                    <a:moveTo>
                      <a:pt x="69" y="20"/>
                    </a:moveTo>
                    <a:cubicBezTo>
                      <a:pt x="69" y="0"/>
                      <a:pt x="69" y="0"/>
                      <a:pt x="69" y="0"/>
                    </a:cubicBezTo>
                    <a:moveTo>
                      <a:pt x="94" y="0"/>
                    </a:moveTo>
                    <a:cubicBezTo>
                      <a:pt x="94" y="20"/>
                      <a:pt x="94" y="20"/>
                      <a:pt x="94" y="20"/>
                    </a:cubicBezTo>
                    <a:moveTo>
                      <a:pt x="118" y="0"/>
                    </a:moveTo>
                    <a:cubicBezTo>
                      <a:pt x="118" y="20"/>
                      <a:pt x="118" y="20"/>
                      <a:pt x="118" y="20"/>
                    </a:cubicBezTo>
                    <a:moveTo>
                      <a:pt x="146" y="0"/>
                    </a:moveTo>
                    <a:cubicBezTo>
                      <a:pt x="146" y="20"/>
                      <a:pt x="146" y="20"/>
                      <a:pt x="146" y="20"/>
                    </a:cubicBezTo>
                    <a:moveTo>
                      <a:pt x="191" y="45"/>
                    </a:moveTo>
                    <a:cubicBezTo>
                      <a:pt x="167" y="45"/>
                      <a:pt x="167" y="45"/>
                      <a:pt x="167" y="45"/>
                    </a:cubicBezTo>
                    <a:moveTo>
                      <a:pt x="191" y="69"/>
                    </a:moveTo>
                    <a:cubicBezTo>
                      <a:pt x="167" y="69"/>
                      <a:pt x="167" y="69"/>
                      <a:pt x="167" y="69"/>
                    </a:cubicBezTo>
                    <a:moveTo>
                      <a:pt x="191" y="93"/>
                    </a:moveTo>
                    <a:cubicBezTo>
                      <a:pt x="167" y="93"/>
                      <a:pt x="167" y="93"/>
                      <a:pt x="167" y="93"/>
                    </a:cubicBezTo>
                    <a:moveTo>
                      <a:pt x="191" y="122"/>
                    </a:moveTo>
                    <a:cubicBezTo>
                      <a:pt x="167" y="122"/>
                      <a:pt x="167" y="122"/>
                      <a:pt x="167" y="122"/>
                    </a:cubicBezTo>
                    <a:moveTo>
                      <a:pt x="191" y="146"/>
                    </a:moveTo>
                    <a:cubicBezTo>
                      <a:pt x="167" y="146"/>
                      <a:pt x="167" y="146"/>
                      <a:pt x="167" y="146"/>
                    </a:cubicBezTo>
                    <a:moveTo>
                      <a:pt x="21" y="45"/>
                    </a:moveTo>
                    <a:cubicBezTo>
                      <a:pt x="0" y="45"/>
                      <a:pt x="0" y="45"/>
                      <a:pt x="0" y="45"/>
                    </a:cubicBezTo>
                    <a:moveTo>
                      <a:pt x="21" y="69"/>
                    </a:moveTo>
                    <a:cubicBezTo>
                      <a:pt x="0" y="69"/>
                      <a:pt x="0" y="69"/>
                      <a:pt x="0" y="69"/>
                    </a:cubicBezTo>
                    <a:moveTo>
                      <a:pt x="21" y="93"/>
                    </a:moveTo>
                    <a:cubicBezTo>
                      <a:pt x="0" y="93"/>
                      <a:pt x="0" y="93"/>
                      <a:pt x="0" y="93"/>
                    </a:cubicBezTo>
                    <a:moveTo>
                      <a:pt x="21" y="122"/>
                    </a:moveTo>
                    <a:cubicBezTo>
                      <a:pt x="0" y="122"/>
                      <a:pt x="0" y="122"/>
                      <a:pt x="0" y="122"/>
                    </a:cubicBezTo>
                    <a:moveTo>
                      <a:pt x="21" y="146"/>
                    </a:moveTo>
                    <a:cubicBezTo>
                      <a:pt x="0" y="146"/>
                      <a:pt x="0" y="146"/>
                      <a:pt x="0" y="146"/>
                    </a:cubicBezTo>
                    <a:moveTo>
                      <a:pt x="45" y="171"/>
                    </a:moveTo>
                    <a:cubicBezTo>
                      <a:pt x="45" y="195"/>
                      <a:pt x="45" y="195"/>
                      <a:pt x="45" y="195"/>
                    </a:cubicBezTo>
                    <a:moveTo>
                      <a:pt x="69" y="171"/>
                    </a:moveTo>
                    <a:cubicBezTo>
                      <a:pt x="69" y="195"/>
                      <a:pt x="69" y="195"/>
                      <a:pt x="69" y="195"/>
                    </a:cubicBezTo>
                    <a:moveTo>
                      <a:pt x="94" y="195"/>
                    </a:moveTo>
                    <a:cubicBezTo>
                      <a:pt x="94" y="171"/>
                      <a:pt x="94" y="171"/>
                      <a:pt x="94" y="171"/>
                    </a:cubicBezTo>
                    <a:moveTo>
                      <a:pt x="118" y="171"/>
                    </a:moveTo>
                    <a:cubicBezTo>
                      <a:pt x="118" y="195"/>
                      <a:pt x="118" y="195"/>
                      <a:pt x="118" y="195"/>
                    </a:cubicBezTo>
                    <a:moveTo>
                      <a:pt x="146" y="171"/>
                    </a:moveTo>
                    <a:cubicBezTo>
                      <a:pt x="146" y="195"/>
                      <a:pt x="146" y="195"/>
                      <a:pt x="146" y="195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01FBDAC-36D0-44BB-9936-9957F86FC73A}"/>
                </a:ext>
              </a:extLst>
            </p:cNvPr>
            <p:cNvGrpSpPr/>
            <p:nvPr/>
          </p:nvGrpSpPr>
          <p:grpSpPr>
            <a:xfrm>
              <a:off x="8442679" y="1409745"/>
              <a:ext cx="404917" cy="236437"/>
              <a:chOff x="11030366" y="2382953"/>
              <a:chExt cx="397040" cy="231838"/>
            </a:xfrm>
          </p:grpSpPr>
          <p:sp>
            <p:nvSpPr>
              <p:cNvPr id="67" name="Freeform 77">
                <a:extLst>
                  <a:ext uri="{FF2B5EF4-FFF2-40B4-BE49-F238E27FC236}">
                    <a16:creationId xmlns:a16="http://schemas.microsoft.com/office/drawing/2014/main" id="{A123D0B7-A075-4344-9FD8-2B6F1B87B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0366" y="2382953"/>
                <a:ext cx="397040" cy="231838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8" name="Freeform 78">
                <a:extLst>
                  <a:ext uri="{FF2B5EF4-FFF2-40B4-BE49-F238E27FC236}">
                    <a16:creationId xmlns:a16="http://schemas.microsoft.com/office/drawing/2014/main" id="{06105FB0-E668-41CE-93E0-429590F4C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19168" y="2439871"/>
                <a:ext cx="19436" cy="20824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43" name="car" title="Icon of a car">
              <a:extLst>
                <a:ext uri="{FF2B5EF4-FFF2-40B4-BE49-F238E27FC236}">
                  <a16:creationId xmlns:a16="http://schemas.microsoft.com/office/drawing/2014/main" id="{3A49947D-CFCE-44DD-88B5-3788F187D7E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45369" y="1331648"/>
              <a:ext cx="345306" cy="264602"/>
            </a:xfrm>
            <a:custGeom>
              <a:avLst/>
              <a:gdLst>
                <a:gd name="T0" fmla="*/ 349 w 360"/>
                <a:gd name="T1" fmla="*/ 148 h 276"/>
                <a:gd name="T2" fmla="*/ 349 w 360"/>
                <a:gd name="T3" fmla="*/ 252 h 276"/>
                <a:gd name="T4" fmla="*/ 14 w 360"/>
                <a:gd name="T5" fmla="*/ 252 h 276"/>
                <a:gd name="T6" fmla="*/ 14 w 360"/>
                <a:gd name="T7" fmla="*/ 149 h 276"/>
                <a:gd name="T8" fmla="*/ 51 w 360"/>
                <a:gd name="T9" fmla="*/ 43 h 276"/>
                <a:gd name="T10" fmla="*/ 94 w 360"/>
                <a:gd name="T11" fmla="*/ 0 h 276"/>
                <a:gd name="T12" fmla="*/ 268 w 360"/>
                <a:gd name="T13" fmla="*/ 0 h 276"/>
                <a:gd name="T14" fmla="*/ 311 w 360"/>
                <a:gd name="T15" fmla="*/ 43 h 276"/>
                <a:gd name="T16" fmla="*/ 349 w 360"/>
                <a:gd name="T17" fmla="*/ 148 h 276"/>
                <a:gd name="T18" fmla="*/ 77 w 360"/>
                <a:gd name="T19" fmla="*/ 174 h 276"/>
                <a:gd name="T20" fmla="*/ 91 w 360"/>
                <a:gd name="T21" fmla="*/ 160 h 276"/>
                <a:gd name="T22" fmla="*/ 77 w 360"/>
                <a:gd name="T23" fmla="*/ 145 h 276"/>
                <a:gd name="T24" fmla="*/ 63 w 360"/>
                <a:gd name="T25" fmla="*/ 160 h 276"/>
                <a:gd name="T26" fmla="*/ 77 w 360"/>
                <a:gd name="T27" fmla="*/ 174 h 276"/>
                <a:gd name="T28" fmla="*/ 14 w 360"/>
                <a:gd name="T29" fmla="*/ 252 h 276"/>
                <a:gd name="T30" fmla="*/ 14 w 360"/>
                <a:gd name="T31" fmla="*/ 260 h 276"/>
                <a:gd name="T32" fmla="*/ 30 w 360"/>
                <a:gd name="T33" fmla="*/ 276 h 276"/>
                <a:gd name="T34" fmla="*/ 50 w 360"/>
                <a:gd name="T35" fmla="*/ 276 h 276"/>
                <a:gd name="T36" fmla="*/ 67 w 360"/>
                <a:gd name="T37" fmla="*/ 260 h 276"/>
                <a:gd name="T38" fmla="*/ 67 w 360"/>
                <a:gd name="T39" fmla="*/ 252 h 276"/>
                <a:gd name="T40" fmla="*/ 295 w 360"/>
                <a:gd name="T41" fmla="*/ 252 h 276"/>
                <a:gd name="T42" fmla="*/ 295 w 360"/>
                <a:gd name="T43" fmla="*/ 260 h 276"/>
                <a:gd name="T44" fmla="*/ 312 w 360"/>
                <a:gd name="T45" fmla="*/ 276 h 276"/>
                <a:gd name="T46" fmla="*/ 332 w 360"/>
                <a:gd name="T47" fmla="*/ 276 h 276"/>
                <a:gd name="T48" fmla="*/ 349 w 360"/>
                <a:gd name="T49" fmla="*/ 260 h 276"/>
                <a:gd name="T50" fmla="*/ 349 w 360"/>
                <a:gd name="T51" fmla="*/ 252 h 276"/>
                <a:gd name="T52" fmla="*/ 283 w 360"/>
                <a:gd name="T53" fmla="*/ 174 h 276"/>
                <a:gd name="T54" fmla="*/ 297 w 360"/>
                <a:gd name="T55" fmla="*/ 160 h 276"/>
                <a:gd name="T56" fmla="*/ 283 w 360"/>
                <a:gd name="T57" fmla="*/ 145 h 276"/>
                <a:gd name="T58" fmla="*/ 268 w 360"/>
                <a:gd name="T59" fmla="*/ 160 h 276"/>
                <a:gd name="T60" fmla="*/ 283 w 360"/>
                <a:gd name="T61" fmla="*/ 174 h 276"/>
                <a:gd name="T62" fmla="*/ 245 w 360"/>
                <a:gd name="T63" fmla="*/ 252 h 276"/>
                <a:gd name="T64" fmla="*/ 245 w 360"/>
                <a:gd name="T65" fmla="*/ 222 h 276"/>
                <a:gd name="T66" fmla="*/ 229 w 360"/>
                <a:gd name="T67" fmla="*/ 197 h 276"/>
                <a:gd name="T68" fmla="*/ 133 w 360"/>
                <a:gd name="T69" fmla="*/ 197 h 276"/>
                <a:gd name="T70" fmla="*/ 117 w 360"/>
                <a:gd name="T71" fmla="*/ 222 h 276"/>
                <a:gd name="T72" fmla="*/ 117 w 360"/>
                <a:gd name="T73" fmla="*/ 252 h 276"/>
                <a:gd name="T74" fmla="*/ 0 w 360"/>
                <a:gd name="T75" fmla="*/ 75 h 276"/>
                <a:gd name="T76" fmla="*/ 16 w 360"/>
                <a:gd name="T77" fmla="*/ 75 h 276"/>
                <a:gd name="T78" fmla="*/ 32 w 360"/>
                <a:gd name="T79" fmla="*/ 96 h 276"/>
                <a:gd name="T80" fmla="*/ 330 w 360"/>
                <a:gd name="T81" fmla="*/ 96 h 276"/>
                <a:gd name="T82" fmla="*/ 345 w 360"/>
                <a:gd name="T83" fmla="*/ 75 h 276"/>
                <a:gd name="T84" fmla="*/ 360 w 360"/>
                <a:gd name="T85" fmla="*/ 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276">
                  <a:moveTo>
                    <a:pt x="349" y="148"/>
                  </a:moveTo>
                  <a:cubicBezTo>
                    <a:pt x="349" y="252"/>
                    <a:pt x="349" y="252"/>
                    <a:pt x="349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9" y="19"/>
                    <a:pt x="70" y="0"/>
                    <a:pt x="9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2" y="0"/>
                    <a:pt x="304" y="19"/>
                    <a:pt x="311" y="43"/>
                  </a:cubicBezTo>
                  <a:lnTo>
                    <a:pt x="349" y="148"/>
                  </a:lnTo>
                  <a:close/>
                  <a:moveTo>
                    <a:pt x="77" y="174"/>
                  </a:moveTo>
                  <a:cubicBezTo>
                    <a:pt x="85" y="174"/>
                    <a:pt x="91" y="167"/>
                    <a:pt x="91" y="160"/>
                  </a:cubicBezTo>
                  <a:cubicBezTo>
                    <a:pt x="91" y="152"/>
                    <a:pt x="85" y="145"/>
                    <a:pt x="77" y="145"/>
                  </a:cubicBezTo>
                  <a:cubicBezTo>
                    <a:pt x="69" y="145"/>
                    <a:pt x="63" y="152"/>
                    <a:pt x="63" y="160"/>
                  </a:cubicBezTo>
                  <a:cubicBezTo>
                    <a:pt x="63" y="167"/>
                    <a:pt x="69" y="174"/>
                    <a:pt x="77" y="174"/>
                  </a:cubicBezTo>
                  <a:close/>
                  <a:moveTo>
                    <a:pt x="14" y="252"/>
                  </a:moveTo>
                  <a:cubicBezTo>
                    <a:pt x="14" y="260"/>
                    <a:pt x="14" y="260"/>
                    <a:pt x="14" y="260"/>
                  </a:cubicBezTo>
                  <a:cubicBezTo>
                    <a:pt x="14" y="269"/>
                    <a:pt x="21" y="276"/>
                    <a:pt x="3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9" y="276"/>
                    <a:pt x="67" y="269"/>
                    <a:pt x="67" y="260"/>
                  </a:cubicBezTo>
                  <a:cubicBezTo>
                    <a:pt x="67" y="252"/>
                    <a:pt x="67" y="252"/>
                    <a:pt x="67" y="252"/>
                  </a:cubicBezTo>
                  <a:moveTo>
                    <a:pt x="295" y="252"/>
                  </a:moveTo>
                  <a:cubicBezTo>
                    <a:pt x="295" y="260"/>
                    <a:pt x="295" y="260"/>
                    <a:pt x="295" y="260"/>
                  </a:cubicBezTo>
                  <a:cubicBezTo>
                    <a:pt x="295" y="269"/>
                    <a:pt x="303" y="276"/>
                    <a:pt x="312" y="276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41" y="276"/>
                    <a:pt x="349" y="269"/>
                    <a:pt x="349" y="260"/>
                  </a:cubicBezTo>
                  <a:cubicBezTo>
                    <a:pt x="349" y="252"/>
                    <a:pt x="349" y="252"/>
                    <a:pt x="349" y="252"/>
                  </a:cubicBezTo>
                  <a:moveTo>
                    <a:pt x="283" y="174"/>
                  </a:moveTo>
                  <a:cubicBezTo>
                    <a:pt x="290" y="174"/>
                    <a:pt x="297" y="167"/>
                    <a:pt x="297" y="160"/>
                  </a:cubicBezTo>
                  <a:cubicBezTo>
                    <a:pt x="297" y="152"/>
                    <a:pt x="290" y="145"/>
                    <a:pt x="283" y="145"/>
                  </a:cubicBezTo>
                  <a:cubicBezTo>
                    <a:pt x="275" y="145"/>
                    <a:pt x="268" y="152"/>
                    <a:pt x="268" y="160"/>
                  </a:cubicBezTo>
                  <a:cubicBezTo>
                    <a:pt x="268" y="167"/>
                    <a:pt x="275" y="174"/>
                    <a:pt x="283" y="174"/>
                  </a:cubicBezTo>
                  <a:close/>
                  <a:moveTo>
                    <a:pt x="245" y="252"/>
                  </a:moveTo>
                  <a:cubicBezTo>
                    <a:pt x="245" y="222"/>
                    <a:pt x="245" y="222"/>
                    <a:pt x="245" y="222"/>
                  </a:cubicBezTo>
                  <a:cubicBezTo>
                    <a:pt x="229" y="197"/>
                    <a:pt x="229" y="197"/>
                    <a:pt x="229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7" y="252"/>
                    <a:pt x="117" y="252"/>
                    <a:pt x="117" y="252"/>
                  </a:cubicBezTo>
                  <a:moveTo>
                    <a:pt x="0" y="75"/>
                  </a:moveTo>
                  <a:cubicBezTo>
                    <a:pt x="16" y="75"/>
                    <a:pt x="16" y="75"/>
                    <a:pt x="16" y="75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60" y="75"/>
                    <a:pt x="360" y="75"/>
                    <a:pt x="360" y="75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B8A2EED-9543-4B52-B306-1EAE94130C2C}"/>
                </a:ext>
              </a:extLst>
            </p:cNvPr>
            <p:cNvGrpSpPr/>
            <p:nvPr/>
          </p:nvGrpSpPr>
          <p:grpSpPr>
            <a:xfrm>
              <a:off x="5630044" y="1291307"/>
              <a:ext cx="510527" cy="321077"/>
              <a:chOff x="5955969" y="1176009"/>
              <a:chExt cx="285776" cy="179728"/>
            </a:xfrm>
            <a:noFill/>
          </p:grpSpPr>
          <p:sp>
            <p:nvSpPr>
              <p:cNvPr id="64" name="mobility">
                <a:extLst>
                  <a:ext uri="{FF2B5EF4-FFF2-40B4-BE49-F238E27FC236}">
                    <a16:creationId xmlns:a16="http://schemas.microsoft.com/office/drawing/2014/main" id="{5458AE07-D4EF-41AA-946F-6E7482578CC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66453" y="1176009"/>
                <a:ext cx="175292" cy="179728"/>
              </a:xfrm>
              <a:custGeom>
                <a:avLst/>
                <a:gdLst>
                  <a:gd name="T0" fmla="*/ 152 w 237"/>
                  <a:gd name="T1" fmla="*/ 141 h 243"/>
                  <a:gd name="T2" fmla="*/ 0 w 237"/>
                  <a:gd name="T3" fmla="*/ 141 h 243"/>
                  <a:gd name="T4" fmla="*/ 0 w 237"/>
                  <a:gd name="T5" fmla="*/ 0 h 243"/>
                  <a:gd name="T6" fmla="*/ 188 w 237"/>
                  <a:gd name="T7" fmla="*/ 0 h 243"/>
                  <a:gd name="T8" fmla="*/ 188 w 237"/>
                  <a:gd name="T9" fmla="*/ 102 h 243"/>
                  <a:gd name="T10" fmla="*/ 90 w 237"/>
                  <a:gd name="T11" fmla="*/ 116 h 243"/>
                  <a:gd name="T12" fmla="*/ 102 w 237"/>
                  <a:gd name="T13" fmla="*/ 116 h 243"/>
                  <a:gd name="T14" fmla="*/ 152 w 237"/>
                  <a:gd name="T15" fmla="*/ 120 h 243"/>
                  <a:gd name="T16" fmla="*/ 237 w 237"/>
                  <a:gd name="T17" fmla="*/ 120 h 243"/>
                  <a:gd name="T18" fmla="*/ 152 w 237"/>
                  <a:gd name="T19" fmla="*/ 205 h 243"/>
                  <a:gd name="T20" fmla="*/ 237 w 237"/>
                  <a:gd name="T21" fmla="*/ 205 h 243"/>
                  <a:gd name="T22" fmla="*/ 189 w 237"/>
                  <a:gd name="T23" fmla="*/ 225 h 243"/>
                  <a:gd name="T24" fmla="*/ 200 w 237"/>
                  <a:gd name="T25" fmla="*/ 225 h 243"/>
                  <a:gd name="T26" fmla="*/ 237 w 237"/>
                  <a:gd name="T27" fmla="*/ 170 h 243"/>
                  <a:gd name="T28" fmla="*/ 237 w 237"/>
                  <a:gd name="T29" fmla="*/ 102 h 243"/>
                  <a:gd name="T30" fmla="*/ 152 w 237"/>
                  <a:gd name="T31" fmla="*/ 102 h 243"/>
                  <a:gd name="T32" fmla="*/ 152 w 237"/>
                  <a:gd name="T33" fmla="*/ 243 h 243"/>
                  <a:gd name="T34" fmla="*/ 237 w 237"/>
                  <a:gd name="T35" fmla="*/ 243 h 243"/>
                  <a:gd name="T36" fmla="*/ 237 w 237"/>
                  <a:gd name="T37" fmla="*/ 17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43">
                    <a:moveTo>
                      <a:pt x="152" y="141"/>
                    </a:moveTo>
                    <a:lnTo>
                      <a:pt x="0" y="141"/>
                    </a:lnTo>
                    <a:lnTo>
                      <a:pt x="0" y="0"/>
                    </a:lnTo>
                    <a:lnTo>
                      <a:pt x="188" y="0"/>
                    </a:lnTo>
                    <a:lnTo>
                      <a:pt x="188" y="102"/>
                    </a:lnTo>
                    <a:moveTo>
                      <a:pt x="90" y="116"/>
                    </a:moveTo>
                    <a:lnTo>
                      <a:pt x="102" y="116"/>
                    </a:lnTo>
                    <a:moveTo>
                      <a:pt x="152" y="120"/>
                    </a:moveTo>
                    <a:lnTo>
                      <a:pt x="237" y="120"/>
                    </a:lnTo>
                    <a:moveTo>
                      <a:pt x="152" y="205"/>
                    </a:moveTo>
                    <a:lnTo>
                      <a:pt x="237" y="205"/>
                    </a:lnTo>
                    <a:moveTo>
                      <a:pt x="189" y="225"/>
                    </a:moveTo>
                    <a:lnTo>
                      <a:pt x="200" y="225"/>
                    </a:lnTo>
                    <a:moveTo>
                      <a:pt x="237" y="170"/>
                    </a:moveTo>
                    <a:lnTo>
                      <a:pt x="237" y="102"/>
                    </a:lnTo>
                    <a:lnTo>
                      <a:pt x="152" y="102"/>
                    </a:lnTo>
                    <a:lnTo>
                      <a:pt x="152" y="243"/>
                    </a:lnTo>
                    <a:lnTo>
                      <a:pt x="237" y="243"/>
                    </a:lnTo>
                    <a:lnTo>
                      <a:pt x="237" y="170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CAA4EB8-2CE7-4FCA-B1C9-4FB0B9FB833C}"/>
                  </a:ext>
                </a:extLst>
              </p:cNvPr>
              <p:cNvSpPr/>
              <p:nvPr/>
            </p:nvSpPr>
            <p:spPr bwMode="auto">
              <a:xfrm>
                <a:off x="6039077" y="1238860"/>
                <a:ext cx="74330" cy="68334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 err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6" name="laptop">
                <a:extLst>
                  <a:ext uri="{FF2B5EF4-FFF2-40B4-BE49-F238E27FC236}">
                    <a16:creationId xmlns:a16="http://schemas.microsoft.com/office/drawing/2014/main" id="{63F1E280-5B81-4AD4-B1CE-41C3EB5F983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955969" y="1241246"/>
                <a:ext cx="190085" cy="113163"/>
              </a:xfrm>
              <a:custGeom>
                <a:avLst/>
                <a:gdLst>
                  <a:gd name="T0" fmla="*/ 212 w 257"/>
                  <a:gd name="T1" fmla="*/ 107 h 153"/>
                  <a:gd name="T2" fmla="*/ 43 w 257"/>
                  <a:gd name="T3" fmla="*/ 107 h 153"/>
                  <a:gd name="T4" fmla="*/ 43 w 257"/>
                  <a:gd name="T5" fmla="*/ 0 h 153"/>
                  <a:gd name="T6" fmla="*/ 212 w 257"/>
                  <a:gd name="T7" fmla="*/ 0 h 153"/>
                  <a:gd name="T8" fmla="*/ 212 w 257"/>
                  <a:gd name="T9" fmla="*/ 107 h 153"/>
                  <a:gd name="T10" fmla="*/ 43 w 257"/>
                  <a:gd name="T11" fmla="*/ 107 h 153"/>
                  <a:gd name="T12" fmla="*/ 0 w 257"/>
                  <a:gd name="T13" fmla="*/ 153 h 153"/>
                  <a:gd name="T14" fmla="*/ 257 w 257"/>
                  <a:gd name="T15" fmla="*/ 153 h 153"/>
                  <a:gd name="T16" fmla="*/ 212 w 257"/>
                  <a:gd name="T17" fmla="*/ 10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153">
                    <a:moveTo>
                      <a:pt x="212" y="107"/>
                    </a:moveTo>
                    <a:lnTo>
                      <a:pt x="43" y="107"/>
                    </a:lnTo>
                    <a:lnTo>
                      <a:pt x="43" y="0"/>
                    </a:lnTo>
                    <a:lnTo>
                      <a:pt x="212" y="0"/>
                    </a:lnTo>
                    <a:lnTo>
                      <a:pt x="212" y="107"/>
                    </a:lnTo>
                    <a:moveTo>
                      <a:pt x="43" y="107"/>
                    </a:moveTo>
                    <a:lnTo>
                      <a:pt x="0" y="153"/>
                    </a:lnTo>
                    <a:lnTo>
                      <a:pt x="257" y="153"/>
                    </a:lnTo>
                    <a:lnTo>
                      <a:pt x="212" y="107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254EA93-4E88-475B-B32D-83A5BA1CDFF9}"/>
                </a:ext>
              </a:extLst>
            </p:cNvPr>
            <p:cNvGrpSpPr/>
            <p:nvPr/>
          </p:nvGrpSpPr>
          <p:grpSpPr>
            <a:xfrm>
              <a:off x="9136007" y="1277412"/>
              <a:ext cx="142057" cy="404276"/>
              <a:chOff x="4990745" y="2685821"/>
              <a:chExt cx="144221" cy="410434"/>
            </a:xfrm>
          </p:grpSpPr>
          <p:sp>
            <p:nvSpPr>
              <p:cNvPr id="60" name="Freeform 5">
                <a:extLst>
                  <a:ext uri="{FF2B5EF4-FFF2-40B4-BE49-F238E27FC236}">
                    <a16:creationId xmlns:a16="http://schemas.microsoft.com/office/drawing/2014/main" id="{E61A5DAB-4B95-49E4-9E94-CA92EFECA1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398" y="2802730"/>
                <a:ext cx="122914" cy="293525"/>
              </a:xfrm>
              <a:custGeom>
                <a:avLst/>
                <a:gdLst>
                  <a:gd name="T0" fmla="*/ 470 w 540"/>
                  <a:gd name="T1" fmla="*/ 84 h 1296"/>
                  <a:gd name="T2" fmla="*/ 266 w 540"/>
                  <a:gd name="T3" fmla="*/ 154 h 1296"/>
                  <a:gd name="T4" fmla="*/ 62 w 540"/>
                  <a:gd name="T5" fmla="*/ 84 h 1296"/>
                  <a:gd name="T6" fmla="*/ 266 w 540"/>
                  <a:gd name="T7" fmla="*/ 14 h 1296"/>
                  <a:gd name="T8" fmla="*/ 470 w 540"/>
                  <a:gd name="T9" fmla="*/ 84 h 1296"/>
                  <a:gd name="T10" fmla="*/ 266 w 540"/>
                  <a:gd name="T11" fmla="*/ 0 h 1296"/>
                  <a:gd name="T12" fmla="*/ 36 w 540"/>
                  <a:gd name="T13" fmla="*/ 82 h 1296"/>
                  <a:gd name="T14" fmla="*/ 266 w 540"/>
                  <a:gd name="T15" fmla="*/ 164 h 1296"/>
                  <a:gd name="T16" fmla="*/ 496 w 540"/>
                  <a:gd name="T17" fmla="*/ 82 h 1296"/>
                  <a:gd name="T18" fmla="*/ 266 w 540"/>
                  <a:gd name="T19" fmla="*/ 0 h 1296"/>
                  <a:gd name="T20" fmla="*/ 36 w 540"/>
                  <a:gd name="T21" fmla="*/ 80 h 1296"/>
                  <a:gd name="T22" fmla="*/ 36 w 540"/>
                  <a:gd name="T23" fmla="*/ 708 h 1296"/>
                  <a:gd name="T24" fmla="*/ 0 w 540"/>
                  <a:gd name="T25" fmla="*/ 1170 h 1296"/>
                  <a:gd name="T26" fmla="*/ 270 w 540"/>
                  <a:gd name="T27" fmla="*/ 1296 h 1296"/>
                  <a:gd name="T28" fmla="*/ 540 w 540"/>
                  <a:gd name="T29" fmla="*/ 1170 h 1296"/>
                  <a:gd name="T30" fmla="*/ 504 w 540"/>
                  <a:gd name="T31" fmla="*/ 652 h 1296"/>
                  <a:gd name="T32" fmla="*/ 496 w 540"/>
                  <a:gd name="T33" fmla="*/ 80 h 1296"/>
                  <a:gd name="T34" fmla="*/ 10 w 540"/>
                  <a:gd name="T35" fmla="*/ 1040 h 1296"/>
                  <a:gd name="T36" fmla="*/ 267 w 540"/>
                  <a:gd name="T37" fmla="*/ 1164 h 1296"/>
                  <a:gd name="T38" fmla="*/ 524 w 540"/>
                  <a:gd name="T39" fmla="*/ 1040 h 1296"/>
                  <a:gd name="T40" fmla="*/ 38 w 540"/>
                  <a:gd name="T41" fmla="*/ 164 h 1296"/>
                  <a:gd name="T42" fmla="*/ 267 w 540"/>
                  <a:gd name="T43" fmla="*/ 250 h 1296"/>
                  <a:gd name="T44" fmla="*/ 496 w 540"/>
                  <a:gd name="T45" fmla="*/ 16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0" h="1296">
                    <a:moveTo>
                      <a:pt x="470" y="84"/>
                    </a:moveTo>
                    <a:cubicBezTo>
                      <a:pt x="470" y="123"/>
                      <a:pt x="379" y="154"/>
                      <a:pt x="266" y="154"/>
                    </a:cubicBezTo>
                    <a:cubicBezTo>
                      <a:pt x="153" y="154"/>
                      <a:pt x="62" y="123"/>
                      <a:pt x="62" y="84"/>
                    </a:cubicBezTo>
                    <a:cubicBezTo>
                      <a:pt x="62" y="45"/>
                      <a:pt x="153" y="14"/>
                      <a:pt x="266" y="14"/>
                    </a:cubicBezTo>
                    <a:cubicBezTo>
                      <a:pt x="379" y="14"/>
                      <a:pt x="470" y="45"/>
                      <a:pt x="470" y="84"/>
                    </a:cubicBezTo>
                    <a:close/>
                    <a:moveTo>
                      <a:pt x="266" y="0"/>
                    </a:moveTo>
                    <a:cubicBezTo>
                      <a:pt x="139" y="0"/>
                      <a:pt x="36" y="37"/>
                      <a:pt x="36" y="82"/>
                    </a:cubicBezTo>
                    <a:cubicBezTo>
                      <a:pt x="36" y="127"/>
                      <a:pt x="139" y="164"/>
                      <a:pt x="266" y="164"/>
                    </a:cubicBezTo>
                    <a:cubicBezTo>
                      <a:pt x="393" y="164"/>
                      <a:pt x="496" y="127"/>
                      <a:pt x="496" y="82"/>
                    </a:cubicBezTo>
                    <a:cubicBezTo>
                      <a:pt x="496" y="37"/>
                      <a:pt x="393" y="0"/>
                      <a:pt x="266" y="0"/>
                    </a:cubicBezTo>
                    <a:close/>
                    <a:moveTo>
                      <a:pt x="36" y="80"/>
                    </a:moveTo>
                    <a:cubicBezTo>
                      <a:pt x="36" y="80"/>
                      <a:pt x="40" y="640"/>
                      <a:pt x="36" y="708"/>
                    </a:cubicBezTo>
                    <a:cubicBezTo>
                      <a:pt x="32" y="776"/>
                      <a:pt x="0" y="1170"/>
                      <a:pt x="0" y="1170"/>
                    </a:cubicBezTo>
                    <a:cubicBezTo>
                      <a:pt x="0" y="1240"/>
                      <a:pt x="121" y="1296"/>
                      <a:pt x="270" y="1296"/>
                    </a:cubicBezTo>
                    <a:cubicBezTo>
                      <a:pt x="419" y="1296"/>
                      <a:pt x="540" y="1240"/>
                      <a:pt x="540" y="1170"/>
                    </a:cubicBezTo>
                    <a:cubicBezTo>
                      <a:pt x="540" y="1170"/>
                      <a:pt x="504" y="748"/>
                      <a:pt x="504" y="652"/>
                    </a:cubicBezTo>
                    <a:cubicBezTo>
                      <a:pt x="504" y="556"/>
                      <a:pt x="496" y="80"/>
                      <a:pt x="496" y="80"/>
                    </a:cubicBezTo>
                    <a:moveTo>
                      <a:pt x="10" y="1040"/>
                    </a:moveTo>
                    <a:cubicBezTo>
                      <a:pt x="10" y="1108"/>
                      <a:pt x="125" y="1164"/>
                      <a:pt x="267" y="1164"/>
                    </a:cubicBezTo>
                    <a:cubicBezTo>
                      <a:pt x="409" y="1164"/>
                      <a:pt x="524" y="1108"/>
                      <a:pt x="524" y="1040"/>
                    </a:cubicBezTo>
                    <a:moveTo>
                      <a:pt x="38" y="164"/>
                    </a:moveTo>
                    <a:cubicBezTo>
                      <a:pt x="38" y="211"/>
                      <a:pt x="141" y="250"/>
                      <a:pt x="267" y="250"/>
                    </a:cubicBezTo>
                    <a:cubicBezTo>
                      <a:pt x="393" y="250"/>
                      <a:pt x="496" y="211"/>
                      <a:pt x="496" y="164"/>
                    </a:cubicBezTo>
                  </a:path>
                </a:pathLst>
              </a:custGeom>
              <a:noFill/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4658" tIns="99726" rIns="124658" bIns="997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63557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6B118B3E-9403-42D2-87A0-A28E2B7D41FD}"/>
                  </a:ext>
                </a:extLst>
              </p:cNvPr>
              <p:cNvGrpSpPr/>
              <p:nvPr/>
            </p:nvGrpSpPr>
            <p:grpSpPr>
              <a:xfrm rot="16200000">
                <a:off x="5024487" y="2652079"/>
                <a:ext cx="76737" cy="144221"/>
                <a:chOff x="2866921" y="3947319"/>
                <a:chExt cx="103684" cy="194866"/>
              </a:xfrm>
            </p:grpSpPr>
            <p:sp>
              <p:nvSpPr>
                <p:cNvPr id="62" name="Oval 5">
                  <a:extLst>
                    <a:ext uri="{FF2B5EF4-FFF2-40B4-BE49-F238E27FC236}">
                      <a16:creationId xmlns:a16="http://schemas.microsoft.com/office/drawing/2014/main" id="{C4448C9F-E684-4371-B3BB-13C160720413}"/>
                    </a:ext>
                  </a:extLst>
                </p:cNvPr>
                <p:cNvSpPr/>
                <p:nvPr/>
              </p:nvSpPr>
              <p:spPr bwMode="auto">
                <a:xfrm>
                  <a:off x="2904207" y="3947319"/>
                  <a:ext cx="66398" cy="194866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5">
                  <a:extLst>
                    <a:ext uri="{FF2B5EF4-FFF2-40B4-BE49-F238E27FC236}">
                      <a16:creationId xmlns:a16="http://schemas.microsoft.com/office/drawing/2014/main" id="{C76134FC-2E71-4D2F-806B-3D208FCF5479}"/>
                    </a:ext>
                  </a:extLst>
                </p:cNvPr>
                <p:cNvSpPr/>
                <p:nvPr/>
              </p:nvSpPr>
              <p:spPr bwMode="auto">
                <a:xfrm>
                  <a:off x="2866921" y="3977662"/>
                  <a:ext cx="45720" cy="134180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6" name="Group 4">
              <a:extLst>
                <a:ext uri="{FF2B5EF4-FFF2-40B4-BE49-F238E27FC236}">
                  <a16:creationId xmlns:a16="http://schemas.microsoft.com/office/drawing/2014/main" id="{2BA7364C-D868-4D53-B7E0-6E8ECC394E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45602" y="1371963"/>
              <a:ext cx="408667" cy="251486"/>
              <a:chOff x="5597" y="3096"/>
              <a:chExt cx="546" cy="336"/>
            </a:xfrm>
          </p:grpSpPr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FFF0C15F-0B01-4052-BF42-7C0BC15C4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9" name="Freeform 6">
                <a:extLst>
                  <a:ext uri="{FF2B5EF4-FFF2-40B4-BE49-F238E27FC236}">
                    <a16:creationId xmlns:a16="http://schemas.microsoft.com/office/drawing/2014/main" id="{96D734F2-9EC2-4D45-BDEB-FEBC1ADCA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337"/>
                <a:ext cx="80" cy="95"/>
              </a:xfrm>
              <a:custGeom>
                <a:avLst/>
                <a:gdLst>
                  <a:gd name="T0" fmla="*/ 80 w 80"/>
                  <a:gd name="T1" fmla="*/ 0 h 95"/>
                  <a:gd name="T2" fmla="*/ 80 w 80"/>
                  <a:gd name="T3" fmla="*/ 26 h 95"/>
                  <a:gd name="T4" fmla="*/ 0 w 80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5">
                    <a:moveTo>
                      <a:pt x="80" y="0"/>
                    </a:moveTo>
                    <a:lnTo>
                      <a:pt x="80" y="26"/>
                    </a:lnTo>
                    <a:lnTo>
                      <a:pt x="0" y="95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0" name="Freeform 7">
                <a:extLst>
                  <a:ext uri="{FF2B5EF4-FFF2-40B4-BE49-F238E27FC236}">
                    <a16:creationId xmlns:a16="http://schemas.microsoft.com/office/drawing/2014/main" id="{69CFA7DB-66BA-4EAE-8D58-3BF77A575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09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80 w 80"/>
                  <a:gd name="T3" fmla="*/ 74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80" y="74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1" name="Line 8">
                <a:extLst>
                  <a:ext uri="{FF2B5EF4-FFF2-40B4-BE49-F238E27FC236}">
                    <a16:creationId xmlns:a16="http://schemas.microsoft.com/office/drawing/2014/main" id="{457200DD-35FA-433E-8527-79BA62265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2" name="Line 9">
                <a:extLst>
                  <a:ext uri="{FF2B5EF4-FFF2-40B4-BE49-F238E27FC236}">
                    <a16:creationId xmlns:a16="http://schemas.microsoft.com/office/drawing/2014/main" id="{8BA31D5F-6A3E-4EAB-A56F-31B567FC5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3" name="Rectangle 10">
                <a:extLst>
                  <a:ext uri="{FF2B5EF4-FFF2-40B4-BE49-F238E27FC236}">
                    <a16:creationId xmlns:a16="http://schemas.microsoft.com/office/drawing/2014/main" id="{6880AA5A-7118-45F3-BE61-0C02EA165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4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4" name="Freeform 11">
                <a:extLst>
                  <a:ext uri="{FF2B5EF4-FFF2-40B4-BE49-F238E27FC236}">
                    <a16:creationId xmlns:a16="http://schemas.microsoft.com/office/drawing/2014/main" id="{A5A40D53-A715-4FA6-8004-DD570A6C3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33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0 w 80"/>
                  <a:gd name="T3" fmla="*/ 27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0" y="27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5" name="Freeform 12">
                <a:extLst>
                  <a:ext uri="{FF2B5EF4-FFF2-40B4-BE49-F238E27FC236}">
                    <a16:creationId xmlns:a16="http://schemas.microsoft.com/office/drawing/2014/main" id="{7FC05ACE-1444-407C-8089-34FACDCEE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096"/>
                <a:ext cx="80" cy="94"/>
              </a:xfrm>
              <a:custGeom>
                <a:avLst/>
                <a:gdLst>
                  <a:gd name="T0" fmla="*/ 80 w 80"/>
                  <a:gd name="T1" fmla="*/ 0 h 94"/>
                  <a:gd name="T2" fmla="*/ 0 w 80"/>
                  <a:gd name="T3" fmla="*/ 74 h 94"/>
                  <a:gd name="T4" fmla="*/ 0 w 80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4">
                    <a:moveTo>
                      <a:pt x="80" y="0"/>
                    </a:moveTo>
                    <a:lnTo>
                      <a:pt x="0" y="74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6" name="Line 13">
                <a:extLst>
                  <a:ext uri="{FF2B5EF4-FFF2-40B4-BE49-F238E27FC236}">
                    <a16:creationId xmlns:a16="http://schemas.microsoft.com/office/drawing/2014/main" id="{C4278E16-8942-4E45-943B-7C14EEB65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7" name="Line 14">
                <a:extLst>
                  <a:ext uri="{FF2B5EF4-FFF2-40B4-BE49-F238E27FC236}">
                    <a16:creationId xmlns:a16="http://schemas.microsoft.com/office/drawing/2014/main" id="{A08CB1E8-12F8-416B-9AD6-409046E82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8" name="Freeform 15">
                <a:extLst>
                  <a:ext uri="{FF2B5EF4-FFF2-40B4-BE49-F238E27FC236}">
                    <a16:creationId xmlns:a16="http://schemas.microsoft.com/office/drawing/2014/main" id="{2FCAEBE2-589E-4FCC-99AE-1D3791002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07"/>
                <a:ext cx="146" cy="47"/>
              </a:xfrm>
              <a:custGeom>
                <a:avLst/>
                <a:gdLst>
                  <a:gd name="T0" fmla="*/ 0 w 196"/>
                  <a:gd name="T1" fmla="*/ 0 h 63"/>
                  <a:gd name="T2" fmla="*/ 0 w 196"/>
                  <a:gd name="T3" fmla="*/ 63 h 63"/>
                  <a:gd name="T4" fmla="*/ 118 w 196"/>
                  <a:gd name="T5" fmla="*/ 0 h 63"/>
                  <a:gd name="T6" fmla="*/ 118 w 196"/>
                  <a:gd name="T7" fmla="*/ 63 h 63"/>
                  <a:gd name="T8" fmla="*/ 79 w 196"/>
                  <a:gd name="T9" fmla="*/ 42 h 63"/>
                  <a:gd name="T10" fmla="*/ 79 w 196"/>
                  <a:gd name="T11" fmla="*/ 20 h 63"/>
                  <a:gd name="T12" fmla="*/ 59 w 196"/>
                  <a:gd name="T13" fmla="*/ 0 h 63"/>
                  <a:gd name="T14" fmla="*/ 59 w 196"/>
                  <a:gd name="T15" fmla="*/ 0 h 63"/>
                  <a:gd name="T16" fmla="*/ 38 w 196"/>
                  <a:gd name="T17" fmla="*/ 20 h 63"/>
                  <a:gd name="T18" fmla="*/ 38 w 196"/>
                  <a:gd name="T19" fmla="*/ 42 h 63"/>
                  <a:gd name="T20" fmla="*/ 59 w 196"/>
                  <a:gd name="T21" fmla="*/ 63 h 63"/>
                  <a:gd name="T22" fmla="*/ 59 w 196"/>
                  <a:gd name="T23" fmla="*/ 63 h 63"/>
                  <a:gd name="T24" fmla="*/ 79 w 196"/>
                  <a:gd name="T25" fmla="*/ 42 h 63"/>
                  <a:gd name="T26" fmla="*/ 196 w 196"/>
                  <a:gd name="T27" fmla="*/ 42 h 63"/>
                  <a:gd name="T28" fmla="*/ 196 w 196"/>
                  <a:gd name="T29" fmla="*/ 20 h 63"/>
                  <a:gd name="T30" fmla="*/ 175 w 196"/>
                  <a:gd name="T31" fmla="*/ 0 h 63"/>
                  <a:gd name="T32" fmla="*/ 175 w 196"/>
                  <a:gd name="T33" fmla="*/ 0 h 63"/>
                  <a:gd name="T34" fmla="*/ 156 w 196"/>
                  <a:gd name="T35" fmla="*/ 20 h 63"/>
                  <a:gd name="T36" fmla="*/ 156 w 196"/>
                  <a:gd name="T37" fmla="*/ 42 h 63"/>
                  <a:gd name="T38" fmla="*/ 175 w 196"/>
                  <a:gd name="T39" fmla="*/ 63 h 63"/>
                  <a:gd name="T40" fmla="*/ 175 w 196"/>
                  <a:gd name="T41" fmla="*/ 63 h 63"/>
                  <a:gd name="T42" fmla="*/ 196 w 196"/>
                  <a:gd name="T43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3">
                    <a:moveTo>
                      <a:pt x="0" y="0"/>
                    </a:moveTo>
                    <a:cubicBezTo>
                      <a:pt x="0" y="63"/>
                      <a:pt x="0" y="63"/>
                      <a:pt x="0" y="63"/>
                    </a:cubicBezTo>
                    <a:moveTo>
                      <a:pt x="118" y="0"/>
                    </a:moveTo>
                    <a:cubicBezTo>
                      <a:pt x="118" y="63"/>
                      <a:pt x="118" y="63"/>
                      <a:pt x="118" y="63"/>
                    </a:cubicBezTo>
                    <a:moveTo>
                      <a:pt x="79" y="42"/>
                    </a:moveTo>
                    <a:cubicBezTo>
                      <a:pt x="79" y="20"/>
                      <a:pt x="79" y="20"/>
                      <a:pt x="79" y="20"/>
                    </a:cubicBezTo>
                    <a:cubicBezTo>
                      <a:pt x="79" y="9"/>
                      <a:pt x="70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0"/>
                      <a:pt x="38" y="9"/>
                      <a:pt x="38" y="20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54"/>
                      <a:pt x="47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70" y="63"/>
                      <a:pt x="79" y="54"/>
                      <a:pt x="79" y="42"/>
                    </a:cubicBezTo>
                    <a:close/>
                    <a:moveTo>
                      <a:pt x="196" y="42"/>
                    </a:moveTo>
                    <a:cubicBezTo>
                      <a:pt x="196" y="20"/>
                      <a:pt x="196" y="20"/>
                      <a:pt x="196" y="20"/>
                    </a:cubicBezTo>
                    <a:cubicBezTo>
                      <a:pt x="196" y="9"/>
                      <a:pt x="187" y="0"/>
                      <a:pt x="175" y="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65" y="0"/>
                      <a:pt x="156" y="9"/>
                      <a:pt x="156" y="20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156" y="54"/>
                      <a:pt x="165" y="63"/>
                      <a:pt x="175" y="63"/>
                    </a:cubicBezTo>
                    <a:cubicBezTo>
                      <a:pt x="175" y="63"/>
                      <a:pt x="175" y="63"/>
                      <a:pt x="175" y="63"/>
                    </a:cubicBezTo>
                    <a:cubicBezTo>
                      <a:pt x="187" y="63"/>
                      <a:pt x="196" y="54"/>
                      <a:pt x="196" y="4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9" name="Freeform 16">
                <a:extLst>
                  <a:ext uri="{FF2B5EF4-FFF2-40B4-BE49-F238E27FC236}">
                    <a16:creationId xmlns:a16="http://schemas.microsoft.com/office/drawing/2014/main" id="{9B4A9200-D795-4CD5-981A-9807C941DD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78"/>
                <a:ext cx="146" cy="48"/>
              </a:xfrm>
              <a:custGeom>
                <a:avLst/>
                <a:gdLst>
                  <a:gd name="T0" fmla="*/ 196 w 196"/>
                  <a:gd name="T1" fmla="*/ 64 h 64"/>
                  <a:gd name="T2" fmla="*/ 196 w 196"/>
                  <a:gd name="T3" fmla="*/ 0 h 64"/>
                  <a:gd name="T4" fmla="*/ 79 w 196"/>
                  <a:gd name="T5" fmla="*/ 64 h 64"/>
                  <a:gd name="T6" fmla="*/ 79 w 196"/>
                  <a:gd name="T7" fmla="*/ 0 h 64"/>
                  <a:gd name="T8" fmla="*/ 118 w 196"/>
                  <a:gd name="T9" fmla="*/ 43 h 64"/>
                  <a:gd name="T10" fmla="*/ 138 w 196"/>
                  <a:gd name="T11" fmla="*/ 64 h 64"/>
                  <a:gd name="T12" fmla="*/ 138 w 196"/>
                  <a:gd name="T13" fmla="*/ 64 h 64"/>
                  <a:gd name="T14" fmla="*/ 158 w 196"/>
                  <a:gd name="T15" fmla="*/ 43 h 64"/>
                  <a:gd name="T16" fmla="*/ 158 w 196"/>
                  <a:gd name="T17" fmla="*/ 21 h 64"/>
                  <a:gd name="T18" fmla="*/ 138 w 196"/>
                  <a:gd name="T19" fmla="*/ 0 h 64"/>
                  <a:gd name="T20" fmla="*/ 138 w 196"/>
                  <a:gd name="T21" fmla="*/ 0 h 64"/>
                  <a:gd name="T22" fmla="*/ 118 w 196"/>
                  <a:gd name="T23" fmla="*/ 21 h 64"/>
                  <a:gd name="T24" fmla="*/ 118 w 196"/>
                  <a:gd name="T25" fmla="*/ 43 h 64"/>
                  <a:gd name="T26" fmla="*/ 0 w 196"/>
                  <a:gd name="T27" fmla="*/ 43 h 64"/>
                  <a:gd name="T28" fmla="*/ 20 w 196"/>
                  <a:gd name="T29" fmla="*/ 64 h 64"/>
                  <a:gd name="T30" fmla="*/ 20 w 196"/>
                  <a:gd name="T31" fmla="*/ 64 h 64"/>
                  <a:gd name="T32" fmla="*/ 41 w 196"/>
                  <a:gd name="T33" fmla="*/ 43 h 64"/>
                  <a:gd name="T34" fmla="*/ 41 w 196"/>
                  <a:gd name="T35" fmla="*/ 21 h 64"/>
                  <a:gd name="T36" fmla="*/ 20 w 196"/>
                  <a:gd name="T37" fmla="*/ 0 h 64"/>
                  <a:gd name="T38" fmla="*/ 20 w 196"/>
                  <a:gd name="T39" fmla="*/ 0 h 64"/>
                  <a:gd name="T40" fmla="*/ 0 w 196"/>
                  <a:gd name="T41" fmla="*/ 21 h 64"/>
                  <a:gd name="T42" fmla="*/ 0 w 196"/>
                  <a:gd name="T43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4">
                    <a:moveTo>
                      <a:pt x="196" y="64"/>
                    </a:moveTo>
                    <a:cubicBezTo>
                      <a:pt x="196" y="64"/>
                      <a:pt x="196" y="64"/>
                      <a:pt x="196" y="0"/>
                    </a:cubicBezTo>
                    <a:moveTo>
                      <a:pt x="79" y="64"/>
                    </a:moveTo>
                    <a:cubicBezTo>
                      <a:pt x="79" y="64"/>
                      <a:pt x="79" y="64"/>
                      <a:pt x="79" y="0"/>
                    </a:cubicBezTo>
                    <a:moveTo>
                      <a:pt x="118" y="43"/>
                    </a:moveTo>
                    <a:cubicBezTo>
                      <a:pt x="118" y="54"/>
                      <a:pt x="127" y="64"/>
                      <a:pt x="138" y="64"/>
                    </a:cubicBezTo>
                    <a:cubicBezTo>
                      <a:pt x="138" y="64"/>
                      <a:pt x="138" y="64"/>
                      <a:pt x="138" y="64"/>
                    </a:cubicBezTo>
                    <a:cubicBezTo>
                      <a:pt x="149" y="64"/>
                      <a:pt x="158" y="54"/>
                      <a:pt x="158" y="43"/>
                    </a:cubicBezTo>
                    <a:cubicBezTo>
                      <a:pt x="158" y="43"/>
                      <a:pt x="158" y="43"/>
                      <a:pt x="158" y="21"/>
                    </a:cubicBezTo>
                    <a:cubicBezTo>
                      <a:pt x="158" y="9"/>
                      <a:pt x="149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27" y="0"/>
                      <a:pt x="118" y="9"/>
                      <a:pt x="118" y="21"/>
                    </a:cubicBezTo>
                    <a:cubicBezTo>
                      <a:pt x="118" y="21"/>
                      <a:pt x="118" y="21"/>
                      <a:pt x="118" y="43"/>
                    </a:cubicBezTo>
                    <a:close/>
                    <a:moveTo>
                      <a:pt x="0" y="43"/>
                    </a:moveTo>
                    <a:cubicBezTo>
                      <a:pt x="0" y="54"/>
                      <a:pt x="1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32" y="64"/>
                      <a:pt x="41" y="54"/>
                      <a:pt x="41" y="43"/>
                    </a:cubicBezTo>
                    <a:cubicBezTo>
                      <a:pt x="41" y="43"/>
                      <a:pt x="41" y="43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"/>
                      <a:pt x="0" y="21"/>
                      <a:pt x="0" y="4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47" name="eye_2">
              <a:extLst>
                <a:ext uri="{FF2B5EF4-FFF2-40B4-BE49-F238E27FC236}">
                  <a16:creationId xmlns:a16="http://schemas.microsoft.com/office/drawing/2014/main" id="{5EC66055-6C22-4690-8A87-68A8A2A8AD9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08908" y="1413187"/>
              <a:ext cx="348284" cy="193245"/>
            </a:xfrm>
            <a:custGeom>
              <a:avLst/>
              <a:gdLst>
                <a:gd name="T0" fmla="*/ 5 w 346"/>
                <a:gd name="T1" fmla="*/ 103 h 191"/>
                <a:gd name="T2" fmla="*/ 0 w 346"/>
                <a:gd name="T3" fmla="*/ 96 h 191"/>
                <a:gd name="T4" fmla="*/ 3 w 346"/>
                <a:gd name="T5" fmla="*/ 92 h 191"/>
                <a:gd name="T6" fmla="*/ 5 w 346"/>
                <a:gd name="T7" fmla="*/ 103 h 191"/>
                <a:gd name="T8" fmla="*/ 173 w 346"/>
                <a:gd name="T9" fmla="*/ 191 h 191"/>
                <a:gd name="T10" fmla="*/ 346 w 346"/>
                <a:gd name="T11" fmla="*/ 96 h 191"/>
                <a:gd name="T12" fmla="*/ 173 w 346"/>
                <a:gd name="T13" fmla="*/ 0 h 191"/>
                <a:gd name="T14" fmla="*/ 3 w 346"/>
                <a:gd name="T15" fmla="*/ 92 h 191"/>
                <a:gd name="T16" fmla="*/ 175 w 346"/>
                <a:gd name="T17" fmla="*/ 14 h 191"/>
                <a:gd name="T18" fmla="*/ 89 w 346"/>
                <a:gd name="T19" fmla="*/ 96 h 191"/>
                <a:gd name="T20" fmla="*/ 175 w 346"/>
                <a:gd name="T21" fmla="*/ 178 h 191"/>
                <a:gd name="T22" fmla="*/ 261 w 346"/>
                <a:gd name="T23" fmla="*/ 96 h 191"/>
                <a:gd name="T24" fmla="*/ 175 w 346"/>
                <a:gd name="T25" fmla="*/ 14 h 191"/>
                <a:gd name="T26" fmla="*/ 175 w 346"/>
                <a:gd name="T27" fmla="*/ 78 h 191"/>
                <a:gd name="T28" fmla="*/ 156 w 346"/>
                <a:gd name="T29" fmla="*/ 96 h 191"/>
                <a:gd name="T30" fmla="*/ 175 w 346"/>
                <a:gd name="T31" fmla="*/ 114 h 191"/>
                <a:gd name="T32" fmla="*/ 194 w 346"/>
                <a:gd name="T33" fmla="*/ 96 h 191"/>
                <a:gd name="T34" fmla="*/ 175 w 346"/>
                <a:gd name="T35" fmla="*/ 7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191">
                  <a:moveTo>
                    <a:pt x="5" y="103"/>
                  </a:moveTo>
                  <a:cubicBezTo>
                    <a:pt x="2" y="98"/>
                    <a:pt x="0" y="96"/>
                    <a:pt x="0" y="96"/>
                  </a:cubicBezTo>
                  <a:cubicBezTo>
                    <a:pt x="0" y="96"/>
                    <a:pt x="1" y="94"/>
                    <a:pt x="3" y="92"/>
                  </a:cubicBezTo>
                  <a:moveTo>
                    <a:pt x="5" y="103"/>
                  </a:moveTo>
                  <a:cubicBezTo>
                    <a:pt x="23" y="125"/>
                    <a:pt x="82" y="191"/>
                    <a:pt x="173" y="191"/>
                  </a:cubicBezTo>
                  <a:cubicBezTo>
                    <a:pt x="283" y="191"/>
                    <a:pt x="346" y="96"/>
                    <a:pt x="346" y="96"/>
                  </a:cubicBezTo>
                  <a:cubicBezTo>
                    <a:pt x="346" y="96"/>
                    <a:pt x="283" y="0"/>
                    <a:pt x="173" y="0"/>
                  </a:cubicBezTo>
                  <a:cubicBezTo>
                    <a:pt x="77" y="0"/>
                    <a:pt x="17" y="73"/>
                    <a:pt x="3" y="92"/>
                  </a:cubicBezTo>
                  <a:moveTo>
                    <a:pt x="175" y="14"/>
                  </a:moveTo>
                  <a:cubicBezTo>
                    <a:pt x="128" y="14"/>
                    <a:pt x="89" y="50"/>
                    <a:pt x="89" y="96"/>
                  </a:cubicBezTo>
                  <a:cubicBezTo>
                    <a:pt x="89" y="141"/>
                    <a:pt x="128" y="178"/>
                    <a:pt x="175" y="178"/>
                  </a:cubicBezTo>
                  <a:cubicBezTo>
                    <a:pt x="222" y="178"/>
                    <a:pt x="261" y="141"/>
                    <a:pt x="261" y="96"/>
                  </a:cubicBezTo>
                  <a:cubicBezTo>
                    <a:pt x="261" y="50"/>
                    <a:pt x="222" y="14"/>
                    <a:pt x="175" y="14"/>
                  </a:cubicBezTo>
                  <a:close/>
                  <a:moveTo>
                    <a:pt x="175" y="78"/>
                  </a:moveTo>
                  <a:cubicBezTo>
                    <a:pt x="165" y="78"/>
                    <a:pt x="156" y="86"/>
                    <a:pt x="156" y="96"/>
                  </a:cubicBezTo>
                  <a:cubicBezTo>
                    <a:pt x="156" y="106"/>
                    <a:pt x="165" y="114"/>
                    <a:pt x="175" y="114"/>
                  </a:cubicBezTo>
                  <a:cubicBezTo>
                    <a:pt x="185" y="114"/>
                    <a:pt x="194" y="106"/>
                    <a:pt x="194" y="96"/>
                  </a:cubicBezTo>
                  <a:cubicBezTo>
                    <a:pt x="194" y="86"/>
                    <a:pt x="185" y="78"/>
                    <a:pt x="175" y="78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00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1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" dur="1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250"/>
                            </p:stCondLst>
                            <p:childTnLst>
                              <p:par>
                                <p:cTn id="3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7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0" dur="1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75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1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500"/>
                            </p:stCondLst>
                            <p:childTnLst>
                              <p:par>
                                <p:cTn id="5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1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1" dur="1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4" grpId="0" animBg="1"/>
      <p:bldP spid="27" grpId="0" animBg="1"/>
      <p:bldP spid="31" grpId="0" animBg="1"/>
      <p:bldP spid="36" grpId="0" animBg="1"/>
      <p:bldP spid="36" grpId="1" animBg="1"/>
      <p:bldP spid="21" grpId="0" animBg="1"/>
      <p:bldP spid="21" grpId="1" animBg="1"/>
      <p:bldP spid="26" grpId="0" animBg="1"/>
      <p:bldP spid="26" grpId="1" animBg="1"/>
      <p:bldP spid="28" grpId="0" animBg="1"/>
      <p:bldP spid="29" grpId="0" animBg="1"/>
      <p:bldP spid="29" grpId="1" animBg="1"/>
      <p:bldP spid="30" grpId="0" animBg="1"/>
      <p:bldP spid="33" grpId="0" animBg="1"/>
      <p:bldP spid="3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A59BF9-6B4A-4513-A761-F0F7B7651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C949DA-AD3D-4D8C-8B43-091F8E8B2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199632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AAE564-1BB5-4C9F-815D-432D99AFB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453643"/>
            <a:ext cx="5010912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DB34C8E-19EE-4246-8A53-5C278DB44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766FAB-51B8-4B1C-A418-CDF2F6C0F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F944-8925-4893-B672-611E4D5C5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934" y="1419225"/>
            <a:ext cx="4115917" cy="20858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TLA+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1D400-430C-41E3-8F6F-89C14E95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786E05A8-4861-493A-956F-D31806CF2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0206045"/>
              </p:ext>
            </p:extLst>
          </p:nvPr>
        </p:nvGraphicFramePr>
        <p:xfrm>
          <a:off x="6803407" y="638175"/>
          <a:ext cx="4874731" cy="1739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B1799D5-633F-40B5-A22A-2BA6254406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170" y="586758"/>
            <a:ext cx="5959621" cy="607422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04BED97-225B-4E4C-9DFD-EB9CCE2BE44C}"/>
              </a:ext>
            </a:extLst>
          </p:cNvPr>
          <p:cNvSpPr/>
          <p:nvPr/>
        </p:nvSpPr>
        <p:spPr>
          <a:xfrm>
            <a:off x="2588124" y="4698283"/>
            <a:ext cx="2619909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8A8A2D-E1A1-4A4C-9718-9206A5EFA610}"/>
              </a:ext>
            </a:extLst>
          </p:cNvPr>
          <p:cNvSpPr/>
          <p:nvPr/>
        </p:nvSpPr>
        <p:spPr>
          <a:xfrm>
            <a:off x="2716550" y="3448584"/>
            <a:ext cx="2868201" cy="428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29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43CC6-DE88-4A9B-B90F-243C8A991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2" y="1204126"/>
            <a:ext cx="4476811" cy="335883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Invariant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BB23B-077B-460D-B231-8BC00D08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16009" y="723899"/>
            <a:ext cx="5426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21C8A-0207-4BDD-B8D0-FCF795C33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208" y="608797"/>
            <a:ext cx="5391498" cy="57817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5C46BB-F794-4F74-8E4C-844540318BC2}"/>
              </a:ext>
            </a:extLst>
          </p:cNvPr>
          <p:cNvSpPr/>
          <p:nvPr/>
        </p:nvSpPr>
        <p:spPr>
          <a:xfrm flipV="1">
            <a:off x="6622242" y="5326845"/>
            <a:ext cx="4592605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1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98C0F-174B-4430-BFC3-29B9BE2E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3CCEEA0-1573-43D7-ADF5-0ED19CE8E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6A9BA9B-EE3E-4D4B-B3B7-B0FEBF035E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640"/>
          <a:stretch/>
        </p:blipFill>
        <p:spPr>
          <a:xfrm>
            <a:off x="443432" y="632021"/>
            <a:ext cx="11307434" cy="579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03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63C8-5255-4754-881C-DA35BA891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06A32-2672-436E-B5C4-C9B7863BB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C4DF4-4CD0-4DF9-98CE-C79697F2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179894D-68F7-4469-A0F8-6C78820B3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3565413"/>
              </p:ext>
            </p:extLst>
          </p:nvPr>
        </p:nvGraphicFramePr>
        <p:xfrm>
          <a:off x="2032000" y="3323303"/>
          <a:ext cx="8128000" cy="2815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BB7CF34-69AB-4864-8BCD-5F6006E13CB3}"/>
              </a:ext>
            </a:extLst>
          </p:cNvPr>
          <p:cNvGrpSpPr/>
          <p:nvPr/>
        </p:nvGrpSpPr>
        <p:grpSpPr>
          <a:xfrm>
            <a:off x="7741437" y="719667"/>
            <a:ext cx="3960178" cy="308485"/>
            <a:chOff x="3045369" y="1267385"/>
            <a:chExt cx="6232695" cy="414303"/>
          </a:xfrm>
        </p:grpSpPr>
        <p:grpSp>
          <p:nvGrpSpPr>
            <p:cNvPr id="10" name="Group 196">
              <a:extLst>
                <a:ext uri="{FF2B5EF4-FFF2-40B4-BE49-F238E27FC236}">
                  <a16:creationId xmlns:a16="http://schemas.microsoft.com/office/drawing/2014/main" id="{009A0157-F5F8-40F7-AAFE-33D4178D112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9206" y="1267385"/>
              <a:ext cx="206310" cy="393126"/>
              <a:chOff x="7261" y="805"/>
              <a:chExt cx="127" cy="242"/>
            </a:xfrm>
          </p:grpSpPr>
          <p:sp>
            <p:nvSpPr>
              <p:cNvPr id="43" name="Freeform 197">
                <a:extLst>
                  <a:ext uri="{FF2B5EF4-FFF2-40B4-BE49-F238E27FC236}">
                    <a16:creationId xmlns:a16="http://schemas.microsoft.com/office/drawing/2014/main" id="{07E24026-C150-4381-BC13-D67ACF03A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4" name="Freeform 198">
                <a:extLst>
                  <a:ext uri="{FF2B5EF4-FFF2-40B4-BE49-F238E27FC236}">
                    <a16:creationId xmlns:a16="http://schemas.microsoft.com/office/drawing/2014/main" id="{DA5B0D74-9E23-4C09-86BF-A28788E42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5" name="Freeform 199">
                <a:extLst>
                  <a:ext uri="{FF2B5EF4-FFF2-40B4-BE49-F238E27FC236}">
                    <a16:creationId xmlns:a16="http://schemas.microsoft.com/office/drawing/2014/main" id="{89F75717-16D1-406B-A685-9B543E835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6" name="Freeform 200">
                <a:extLst>
                  <a:ext uri="{FF2B5EF4-FFF2-40B4-BE49-F238E27FC236}">
                    <a16:creationId xmlns:a16="http://schemas.microsoft.com/office/drawing/2014/main" id="{5C264136-7678-4EFE-AE71-587E8163C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7" name="Oval 201">
                <a:extLst>
                  <a:ext uri="{FF2B5EF4-FFF2-40B4-BE49-F238E27FC236}">
                    <a16:creationId xmlns:a16="http://schemas.microsoft.com/office/drawing/2014/main" id="{2AF69683-69CB-43D2-9C96-D452DD416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8" name="Oval 202">
                <a:extLst>
                  <a:ext uri="{FF2B5EF4-FFF2-40B4-BE49-F238E27FC236}">
                    <a16:creationId xmlns:a16="http://schemas.microsoft.com/office/drawing/2014/main" id="{65095FB9-EA87-47BD-843C-E07F18AA6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9" name="Oval 203">
                <a:extLst>
                  <a:ext uri="{FF2B5EF4-FFF2-40B4-BE49-F238E27FC236}">
                    <a16:creationId xmlns:a16="http://schemas.microsoft.com/office/drawing/2014/main" id="{E1888B24-192A-4B8C-96DC-1FFA19329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514D3E6-8A1D-4010-A98B-A901A5EE61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3805" y="1356882"/>
              <a:ext cx="410873" cy="214135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9FE7BD96-45B7-4713-A198-B6437D65EE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203" y="1325175"/>
              <a:ext cx="444074" cy="277547"/>
            </a:xfrm>
            <a:custGeom>
              <a:avLst/>
              <a:gdLst>
                <a:gd name="T0" fmla="*/ 208 w 208"/>
                <a:gd name="T1" fmla="*/ 54 h 130"/>
                <a:gd name="T2" fmla="*/ 208 w 208"/>
                <a:gd name="T3" fmla="*/ 130 h 130"/>
                <a:gd name="T4" fmla="*/ 0 w 208"/>
                <a:gd name="T5" fmla="*/ 130 h 130"/>
                <a:gd name="T6" fmla="*/ 0 w 208"/>
                <a:gd name="T7" fmla="*/ 54 h 130"/>
                <a:gd name="T8" fmla="*/ 40 w 208"/>
                <a:gd name="T9" fmla="*/ 24 h 130"/>
                <a:gd name="T10" fmla="*/ 40 w 208"/>
                <a:gd name="T11" fmla="*/ 54 h 130"/>
                <a:gd name="T12" fmla="*/ 85 w 208"/>
                <a:gd name="T13" fmla="*/ 24 h 130"/>
                <a:gd name="T14" fmla="*/ 85 w 208"/>
                <a:gd name="T15" fmla="*/ 54 h 130"/>
                <a:gd name="T16" fmla="*/ 208 w 208"/>
                <a:gd name="T17" fmla="*/ 54 h 130"/>
                <a:gd name="T18" fmla="*/ 163 w 208"/>
                <a:gd name="T19" fmla="*/ 54 h 130"/>
                <a:gd name="T20" fmla="*/ 153 w 208"/>
                <a:gd name="T21" fmla="*/ 0 h 130"/>
                <a:gd name="T22" fmla="*/ 144 w 208"/>
                <a:gd name="T23" fmla="*/ 0 h 130"/>
                <a:gd name="T24" fmla="*/ 136 w 208"/>
                <a:gd name="T25" fmla="*/ 54 h 130"/>
                <a:gd name="T26" fmla="*/ 200 w 208"/>
                <a:gd name="T27" fmla="*/ 54 h 130"/>
                <a:gd name="T28" fmla="*/ 189 w 208"/>
                <a:gd name="T29" fmla="*/ 0 h 130"/>
                <a:gd name="T30" fmla="*/ 180 w 208"/>
                <a:gd name="T31" fmla="*/ 0 h 130"/>
                <a:gd name="T32" fmla="*/ 171 w 208"/>
                <a:gd name="T33" fmla="*/ 54 h 130"/>
                <a:gd name="T34" fmla="*/ 30 w 208"/>
                <a:gd name="T35" fmla="*/ 77 h 130"/>
                <a:gd name="T36" fmla="*/ 19 w 208"/>
                <a:gd name="T37" fmla="*/ 77 h 130"/>
                <a:gd name="T38" fmla="*/ 19 w 208"/>
                <a:gd name="T39" fmla="*/ 88 h 130"/>
                <a:gd name="T40" fmla="*/ 30 w 208"/>
                <a:gd name="T41" fmla="*/ 88 h 130"/>
                <a:gd name="T42" fmla="*/ 30 w 208"/>
                <a:gd name="T43" fmla="*/ 77 h 130"/>
                <a:gd name="T44" fmla="*/ 69 w 208"/>
                <a:gd name="T45" fmla="*/ 77 h 130"/>
                <a:gd name="T46" fmla="*/ 59 w 208"/>
                <a:gd name="T47" fmla="*/ 77 h 130"/>
                <a:gd name="T48" fmla="*/ 59 w 208"/>
                <a:gd name="T49" fmla="*/ 88 h 130"/>
                <a:gd name="T50" fmla="*/ 69 w 208"/>
                <a:gd name="T51" fmla="*/ 88 h 130"/>
                <a:gd name="T52" fmla="*/ 69 w 208"/>
                <a:gd name="T53" fmla="*/ 77 h 130"/>
                <a:gd name="T54" fmla="*/ 109 w 208"/>
                <a:gd name="T55" fmla="*/ 77 h 130"/>
                <a:gd name="T56" fmla="*/ 99 w 208"/>
                <a:gd name="T57" fmla="*/ 77 h 130"/>
                <a:gd name="T58" fmla="*/ 99 w 208"/>
                <a:gd name="T59" fmla="*/ 88 h 130"/>
                <a:gd name="T60" fmla="*/ 109 w 208"/>
                <a:gd name="T61" fmla="*/ 88 h 130"/>
                <a:gd name="T62" fmla="*/ 109 w 208"/>
                <a:gd name="T63" fmla="*/ 77 h 130"/>
                <a:gd name="T64" fmla="*/ 149 w 208"/>
                <a:gd name="T65" fmla="*/ 77 h 130"/>
                <a:gd name="T66" fmla="*/ 139 w 208"/>
                <a:gd name="T67" fmla="*/ 77 h 130"/>
                <a:gd name="T68" fmla="*/ 139 w 208"/>
                <a:gd name="T69" fmla="*/ 88 h 130"/>
                <a:gd name="T70" fmla="*/ 149 w 208"/>
                <a:gd name="T71" fmla="*/ 88 h 130"/>
                <a:gd name="T72" fmla="*/ 149 w 208"/>
                <a:gd name="T73" fmla="*/ 77 h 130"/>
                <a:gd name="T74" fmla="*/ 189 w 208"/>
                <a:gd name="T75" fmla="*/ 77 h 130"/>
                <a:gd name="T76" fmla="*/ 179 w 208"/>
                <a:gd name="T77" fmla="*/ 77 h 130"/>
                <a:gd name="T78" fmla="*/ 179 w 208"/>
                <a:gd name="T79" fmla="*/ 88 h 130"/>
                <a:gd name="T80" fmla="*/ 189 w 208"/>
                <a:gd name="T81" fmla="*/ 88 h 130"/>
                <a:gd name="T82" fmla="*/ 189 w 208"/>
                <a:gd name="T83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130">
                  <a:moveTo>
                    <a:pt x="208" y="54"/>
                  </a:moveTo>
                  <a:lnTo>
                    <a:pt x="208" y="130"/>
                  </a:lnTo>
                  <a:lnTo>
                    <a:pt x="0" y="130"/>
                  </a:lnTo>
                  <a:lnTo>
                    <a:pt x="0" y="54"/>
                  </a:lnTo>
                  <a:lnTo>
                    <a:pt x="40" y="24"/>
                  </a:lnTo>
                  <a:lnTo>
                    <a:pt x="40" y="54"/>
                  </a:lnTo>
                  <a:lnTo>
                    <a:pt x="85" y="24"/>
                  </a:lnTo>
                  <a:lnTo>
                    <a:pt x="85" y="54"/>
                  </a:lnTo>
                  <a:lnTo>
                    <a:pt x="208" y="54"/>
                  </a:lnTo>
                  <a:moveTo>
                    <a:pt x="163" y="54"/>
                  </a:moveTo>
                  <a:lnTo>
                    <a:pt x="153" y="0"/>
                  </a:lnTo>
                  <a:lnTo>
                    <a:pt x="144" y="0"/>
                  </a:lnTo>
                  <a:lnTo>
                    <a:pt x="136" y="54"/>
                  </a:lnTo>
                  <a:moveTo>
                    <a:pt x="200" y="54"/>
                  </a:moveTo>
                  <a:lnTo>
                    <a:pt x="189" y="0"/>
                  </a:lnTo>
                  <a:lnTo>
                    <a:pt x="180" y="0"/>
                  </a:lnTo>
                  <a:lnTo>
                    <a:pt x="171" y="54"/>
                  </a:lnTo>
                  <a:moveTo>
                    <a:pt x="30" y="77"/>
                  </a:moveTo>
                  <a:lnTo>
                    <a:pt x="19" y="77"/>
                  </a:lnTo>
                  <a:lnTo>
                    <a:pt x="19" y="88"/>
                  </a:lnTo>
                  <a:lnTo>
                    <a:pt x="30" y="88"/>
                  </a:lnTo>
                  <a:lnTo>
                    <a:pt x="30" y="77"/>
                  </a:lnTo>
                  <a:moveTo>
                    <a:pt x="69" y="77"/>
                  </a:moveTo>
                  <a:lnTo>
                    <a:pt x="59" y="77"/>
                  </a:lnTo>
                  <a:lnTo>
                    <a:pt x="59" y="88"/>
                  </a:lnTo>
                  <a:lnTo>
                    <a:pt x="69" y="88"/>
                  </a:lnTo>
                  <a:lnTo>
                    <a:pt x="69" y="77"/>
                  </a:lnTo>
                  <a:moveTo>
                    <a:pt x="109" y="77"/>
                  </a:moveTo>
                  <a:lnTo>
                    <a:pt x="99" y="77"/>
                  </a:lnTo>
                  <a:lnTo>
                    <a:pt x="99" y="88"/>
                  </a:lnTo>
                  <a:lnTo>
                    <a:pt x="109" y="88"/>
                  </a:lnTo>
                  <a:lnTo>
                    <a:pt x="109" y="77"/>
                  </a:lnTo>
                  <a:moveTo>
                    <a:pt x="149" y="77"/>
                  </a:moveTo>
                  <a:lnTo>
                    <a:pt x="139" y="77"/>
                  </a:lnTo>
                  <a:lnTo>
                    <a:pt x="139" y="88"/>
                  </a:lnTo>
                  <a:lnTo>
                    <a:pt x="149" y="88"/>
                  </a:lnTo>
                  <a:lnTo>
                    <a:pt x="149" y="77"/>
                  </a:lnTo>
                  <a:moveTo>
                    <a:pt x="189" y="77"/>
                  </a:moveTo>
                  <a:lnTo>
                    <a:pt x="179" y="77"/>
                  </a:lnTo>
                  <a:lnTo>
                    <a:pt x="179" y="88"/>
                  </a:lnTo>
                  <a:lnTo>
                    <a:pt x="189" y="88"/>
                  </a:lnTo>
                  <a:lnTo>
                    <a:pt x="189" y="77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B85516A5-B678-49EE-A2A0-BBFA1287465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00598" y="1308967"/>
              <a:ext cx="419900" cy="341169"/>
              <a:chOff x="5458" y="3157"/>
              <a:chExt cx="304" cy="247"/>
            </a:xfrm>
          </p:grpSpPr>
          <p:sp>
            <p:nvSpPr>
              <p:cNvPr id="41" name="Freeform 9">
                <a:extLst>
                  <a:ext uri="{FF2B5EF4-FFF2-40B4-BE49-F238E27FC236}">
                    <a16:creationId xmlns:a16="http://schemas.microsoft.com/office/drawing/2014/main" id="{61895EA9-AAE8-4B7F-9E24-68C81A6C4F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21" y="3157"/>
                <a:ext cx="241" cy="247"/>
              </a:xfrm>
              <a:custGeom>
                <a:avLst/>
                <a:gdLst>
                  <a:gd name="T0" fmla="*/ 35 w 334"/>
                  <a:gd name="T1" fmla="*/ 160 h 341"/>
                  <a:gd name="T2" fmla="*/ 35 w 334"/>
                  <a:gd name="T3" fmla="*/ 61 h 341"/>
                  <a:gd name="T4" fmla="*/ 60 w 334"/>
                  <a:gd name="T5" fmla="*/ 36 h 341"/>
                  <a:gd name="T6" fmla="*/ 266 w 334"/>
                  <a:gd name="T7" fmla="*/ 36 h 341"/>
                  <a:gd name="T8" fmla="*/ 291 w 334"/>
                  <a:gd name="T9" fmla="*/ 61 h 341"/>
                  <a:gd name="T10" fmla="*/ 291 w 334"/>
                  <a:gd name="T11" fmla="*/ 273 h 341"/>
                  <a:gd name="T12" fmla="*/ 266 w 334"/>
                  <a:gd name="T13" fmla="*/ 298 h 341"/>
                  <a:gd name="T14" fmla="*/ 266 w 334"/>
                  <a:gd name="T15" fmla="*/ 298 h 341"/>
                  <a:gd name="T16" fmla="*/ 84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5 w 334"/>
                  <a:gd name="T35" fmla="*/ 0 h 341"/>
                  <a:gd name="T36" fmla="*/ 255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5 w 334"/>
                  <a:gd name="T59" fmla="*/ 78 h 341"/>
                  <a:gd name="T60" fmla="*/ 0 w 334"/>
                  <a:gd name="T61" fmla="*/ 78 h 341"/>
                  <a:gd name="T62" fmla="*/ 35 w 334"/>
                  <a:gd name="T63" fmla="*/ 121 h 341"/>
                  <a:gd name="T64" fmla="*/ 0 w 334"/>
                  <a:gd name="T65" fmla="*/ 121 h 341"/>
                  <a:gd name="T66" fmla="*/ 35 w 334"/>
                  <a:gd name="T67" fmla="*/ 163 h 341"/>
                  <a:gd name="T68" fmla="*/ 0 w 334"/>
                  <a:gd name="T69" fmla="*/ 163 h 341"/>
                  <a:gd name="T70" fmla="*/ 121 w 334"/>
                  <a:gd name="T71" fmla="*/ 298 h 341"/>
                  <a:gd name="T72" fmla="*/ 121 w 334"/>
                  <a:gd name="T73" fmla="*/ 341 h 341"/>
                  <a:gd name="T74" fmla="*/ 163 w 334"/>
                  <a:gd name="T75" fmla="*/ 341 h 341"/>
                  <a:gd name="T76" fmla="*/ 163 w 334"/>
                  <a:gd name="T77" fmla="*/ 298 h 341"/>
                  <a:gd name="T78" fmla="*/ 206 w 334"/>
                  <a:gd name="T79" fmla="*/ 298 h 341"/>
                  <a:gd name="T80" fmla="*/ 206 w 334"/>
                  <a:gd name="T81" fmla="*/ 341 h 341"/>
                  <a:gd name="T82" fmla="*/ 255 w 334"/>
                  <a:gd name="T83" fmla="*/ 298 h 341"/>
                  <a:gd name="T84" fmla="*/ 255 w 334"/>
                  <a:gd name="T85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341">
                    <a:moveTo>
                      <a:pt x="35" y="160"/>
                    </a:moveTo>
                    <a:cubicBezTo>
                      <a:pt x="35" y="65"/>
                      <a:pt x="35" y="61"/>
                      <a:pt x="35" y="61"/>
                    </a:cubicBezTo>
                    <a:cubicBezTo>
                      <a:pt x="35" y="45"/>
                      <a:pt x="48" y="36"/>
                      <a:pt x="60" y="36"/>
                    </a:cubicBezTo>
                    <a:cubicBezTo>
                      <a:pt x="266" y="36"/>
                      <a:pt x="266" y="36"/>
                      <a:pt x="266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6" y="298"/>
                    </a:cubicBezTo>
                    <a:cubicBezTo>
                      <a:pt x="266" y="298"/>
                      <a:pt x="266" y="298"/>
                      <a:pt x="266" y="298"/>
                    </a:cubicBezTo>
                    <a:cubicBezTo>
                      <a:pt x="161" y="298"/>
                      <a:pt x="110" y="298"/>
                      <a:pt x="84" y="298"/>
                    </a:cubicBezTo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5" y="0"/>
                    </a:moveTo>
                    <a:cubicBezTo>
                      <a:pt x="255" y="36"/>
                      <a:pt x="255" y="36"/>
                      <a:pt x="255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5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5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5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5" y="298"/>
                    </a:moveTo>
                    <a:cubicBezTo>
                      <a:pt x="255" y="341"/>
                      <a:pt x="255" y="341"/>
                      <a:pt x="255" y="341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2" name="Freeform 10">
                <a:extLst>
                  <a:ext uri="{FF2B5EF4-FFF2-40B4-BE49-F238E27FC236}">
                    <a16:creationId xmlns:a16="http://schemas.microsoft.com/office/drawing/2014/main" id="{C70DEC26-77B1-45BD-8CAF-4CD3323F52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8" y="3262"/>
                <a:ext cx="138" cy="141"/>
              </a:xfrm>
              <a:custGeom>
                <a:avLst/>
                <a:gdLst>
                  <a:gd name="T0" fmla="*/ 153 w 191"/>
                  <a:gd name="T1" fmla="*/ 171 h 195"/>
                  <a:gd name="T2" fmla="*/ 35 w 191"/>
                  <a:gd name="T3" fmla="*/ 171 h 195"/>
                  <a:gd name="T4" fmla="*/ 21 w 191"/>
                  <a:gd name="T5" fmla="*/ 156 h 195"/>
                  <a:gd name="T6" fmla="*/ 21 w 191"/>
                  <a:gd name="T7" fmla="*/ 35 h 195"/>
                  <a:gd name="T8" fmla="*/ 35 w 191"/>
                  <a:gd name="T9" fmla="*/ 20 h 195"/>
                  <a:gd name="T10" fmla="*/ 153 w 191"/>
                  <a:gd name="T11" fmla="*/ 20 h 195"/>
                  <a:gd name="T12" fmla="*/ 167 w 191"/>
                  <a:gd name="T13" fmla="*/ 35 h 195"/>
                  <a:gd name="T14" fmla="*/ 167 w 191"/>
                  <a:gd name="T15" fmla="*/ 156 h 195"/>
                  <a:gd name="T16" fmla="*/ 153 w 191"/>
                  <a:gd name="T17" fmla="*/ 171 h 195"/>
                  <a:gd name="T18" fmla="*/ 45 w 191"/>
                  <a:gd name="T19" fmla="*/ 20 h 195"/>
                  <a:gd name="T20" fmla="*/ 45 w 191"/>
                  <a:gd name="T21" fmla="*/ 0 h 195"/>
                  <a:gd name="T22" fmla="*/ 69 w 191"/>
                  <a:gd name="T23" fmla="*/ 20 h 195"/>
                  <a:gd name="T24" fmla="*/ 69 w 191"/>
                  <a:gd name="T25" fmla="*/ 0 h 195"/>
                  <a:gd name="T26" fmla="*/ 94 w 191"/>
                  <a:gd name="T27" fmla="*/ 0 h 195"/>
                  <a:gd name="T28" fmla="*/ 94 w 191"/>
                  <a:gd name="T29" fmla="*/ 20 h 195"/>
                  <a:gd name="T30" fmla="*/ 118 w 191"/>
                  <a:gd name="T31" fmla="*/ 0 h 195"/>
                  <a:gd name="T32" fmla="*/ 118 w 191"/>
                  <a:gd name="T33" fmla="*/ 20 h 195"/>
                  <a:gd name="T34" fmla="*/ 146 w 191"/>
                  <a:gd name="T35" fmla="*/ 0 h 195"/>
                  <a:gd name="T36" fmla="*/ 146 w 191"/>
                  <a:gd name="T37" fmla="*/ 20 h 195"/>
                  <a:gd name="T38" fmla="*/ 191 w 191"/>
                  <a:gd name="T39" fmla="*/ 45 h 195"/>
                  <a:gd name="T40" fmla="*/ 167 w 191"/>
                  <a:gd name="T41" fmla="*/ 45 h 195"/>
                  <a:gd name="T42" fmla="*/ 191 w 191"/>
                  <a:gd name="T43" fmla="*/ 69 h 195"/>
                  <a:gd name="T44" fmla="*/ 167 w 191"/>
                  <a:gd name="T45" fmla="*/ 69 h 195"/>
                  <a:gd name="T46" fmla="*/ 191 w 191"/>
                  <a:gd name="T47" fmla="*/ 93 h 195"/>
                  <a:gd name="T48" fmla="*/ 167 w 191"/>
                  <a:gd name="T49" fmla="*/ 93 h 195"/>
                  <a:gd name="T50" fmla="*/ 191 w 191"/>
                  <a:gd name="T51" fmla="*/ 122 h 195"/>
                  <a:gd name="T52" fmla="*/ 167 w 191"/>
                  <a:gd name="T53" fmla="*/ 122 h 195"/>
                  <a:gd name="T54" fmla="*/ 191 w 191"/>
                  <a:gd name="T55" fmla="*/ 146 h 195"/>
                  <a:gd name="T56" fmla="*/ 167 w 191"/>
                  <a:gd name="T57" fmla="*/ 146 h 195"/>
                  <a:gd name="T58" fmla="*/ 21 w 191"/>
                  <a:gd name="T59" fmla="*/ 45 h 195"/>
                  <a:gd name="T60" fmla="*/ 0 w 191"/>
                  <a:gd name="T61" fmla="*/ 45 h 195"/>
                  <a:gd name="T62" fmla="*/ 21 w 191"/>
                  <a:gd name="T63" fmla="*/ 69 h 195"/>
                  <a:gd name="T64" fmla="*/ 0 w 191"/>
                  <a:gd name="T65" fmla="*/ 69 h 195"/>
                  <a:gd name="T66" fmla="*/ 21 w 191"/>
                  <a:gd name="T67" fmla="*/ 93 h 195"/>
                  <a:gd name="T68" fmla="*/ 0 w 191"/>
                  <a:gd name="T69" fmla="*/ 93 h 195"/>
                  <a:gd name="T70" fmla="*/ 21 w 191"/>
                  <a:gd name="T71" fmla="*/ 122 h 195"/>
                  <a:gd name="T72" fmla="*/ 0 w 191"/>
                  <a:gd name="T73" fmla="*/ 122 h 195"/>
                  <a:gd name="T74" fmla="*/ 21 w 191"/>
                  <a:gd name="T75" fmla="*/ 146 h 195"/>
                  <a:gd name="T76" fmla="*/ 0 w 191"/>
                  <a:gd name="T77" fmla="*/ 146 h 195"/>
                  <a:gd name="T78" fmla="*/ 45 w 191"/>
                  <a:gd name="T79" fmla="*/ 171 h 195"/>
                  <a:gd name="T80" fmla="*/ 45 w 191"/>
                  <a:gd name="T81" fmla="*/ 195 h 195"/>
                  <a:gd name="T82" fmla="*/ 69 w 191"/>
                  <a:gd name="T83" fmla="*/ 171 h 195"/>
                  <a:gd name="T84" fmla="*/ 69 w 191"/>
                  <a:gd name="T85" fmla="*/ 195 h 195"/>
                  <a:gd name="T86" fmla="*/ 94 w 191"/>
                  <a:gd name="T87" fmla="*/ 195 h 195"/>
                  <a:gd name="T88" fmla="*/ 94 w 191"/>
                  <a:gd name="T89" fmla="*/ 171 h 195"/>
                  <a:gd name="T90" fmla="*/ 118 w 191"/>
                  <a:gd name="T91" fmla="*/ 171 h 195"/>
                  <a:gd name="T92" fmla="*/ 118 w 191"/>
                  <a:gd name="T93" fmla="*/ 195 h 195"/>
                  <a:gd name="T94" fmla="*/ 146 w 191"/>
                  <a:gd name="T95" fmla="*/ 171 h 195"/>
                  <a:gd name="T96" fmla="*/ 146 w 191"/>
                  <a:gd name="T9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195">
                    <a:moveTo>
                      <a:pt x="153" y="171"/>
                    </a:moveTo>
                    <a:cubicBezTo>
                      <a:pt x="35" y="171"/>
                      <a:pt x="35" y="171"/>
                      <a:pt x="35" y="171"/>
                    </a:cubicBezTo>
                    <a:cubicBezTo>
                      <a:pt x="28" y="171"/>
                      <a:pt x="21" y="163"/>
                      <a:pt x="21" y="156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26"/>
                      <a:pt x="28" y="20"/>
                      <a:pt x="35" y="20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62" y="20"/>
                      <a:pt x="167" y="26"/>
                      <a:pt x="167" y="35"/>
                    </a:cubicBezTo>
                    <a:cubicBezTo>
                      <a:pt x="167" y="156"/>
                      <a:pt x="167" y="156"/>
                      <a:pt x="167" y="156"/>
                    </a:cubicBezTo>
                    <a:cubicBezTo>
                      <a:pt x="167" y="163"/>
                      <a:pt x="162" y="171"/>
                      <a:pt x="153" y="171"/>
                    </a:cubicBezTo>
                    <a:close/>
                    <a:moveTo>
                      <a:pt x="45" y="20"/>
                    </a:moveTo>
                    <a:cubicBezTo>
                      <a:pt x="45" y="0"/>
                      <a:pt x="45" y="0"/>
                      <a:pt x="45" y="0"/>
                    </a:cubicBezTo>
                    <a:moveTo>
                      <a:pt x="69" y="20"/>
                    </a:moveTo>
                    <a:cubicBezTo>
                      <a:pt x="69" y="0"/>
                      <a:pt x="69" y="0"/>
                      <a:pt x="69" y="0"/>
                    </a:cubicBezTo>
                    <a:moveTo>
                      <a:pt x="94" y="0"/>
                    </a:moveTo>
                    <a:cubicBezTo>
                      <a:pt x="94" y="20"/>
                      <a:pt x="94" y="20"/>
                      <a:pt x="94" y="20"/>
                    </a:cubicBezTo>
                    <a:moveTo>
                      <a:pt x="118" y="0"/>
                    </a:moveTo>
                    <a:cubicBezTo>
                      <a:pt x="118" y="20"/>
                      <a:pt x="118" y="20"/>
                      <a:pt x="118" y="20"/>
                    </a:cubicBezTo>
                    <a:moveTo>
                      <a:pt x="146" y="0"/>
                    </a:moveTo>
                    <a:cubicBezTo>
                      <a:pt x="146" y="20"/>
                      <a:pt x="146" y="20"/>
                      <a:pt x="146" y="20"/>
                    </a:cubicBezTo>
                    <a:moveTo>
                      <a:pt x="191" y="45"/>
                    </a:moveTo>
                    <a:cubicBezTo>
                      <a:pt x="167" y="45"/>
                      <a:pt x="167" y="45"/>
                      <a:pt x="167" y="45"/>
                    </a:cubicBezTo>
                    <a:moveTo>
                      <a:pt x="191" y="69"/>
                    </a:moveTo>
                    <a:cubicBezTo>
                      <a:pt x="167" y="69"/>
                      <a:pt x="167" y="69"/>
                      <a:pt x="167" y="69"/>
                    </a:cubicBezTo>
                    <a:moveTo>
                      <a:pt x="191" y="93"/>
                    </a:moveTo>
                    <a:cubicBezTo>
                      <a:pt x="167" y="93"/>
                      <a:pt x="167" y="93"/>
                      <a:pt x="167" y="93"/>
                    </a:cubicBezTo>
                    <a:moveTo>
                      <a:pt x="191" y="122"/>
                    </a:moveTo>
                    <a:cubicBezTo>
                      <a:pt x="167" y="122"/>
                      <a:pt x="167" y="122"/>
                      <a:pt x="167" y="122"/>
                    </a:cubicBezTo>
                    <a:moveTo>
                      <a:pt x="191" y="146"/>
                    </a:moveTo>
                    <a:cubicBezTo>
                      <a:pt x="167" y="146"/>
                      <a:pt x="167" y="146"/>
                      <a:pt x="167" y="146"/>
                    </a:cubicBezTo>
                    <a:moveTo>
                      <a:pt x="21" y="45"/>
                    </a:moveTo>
                    <a:cubicBezTo>
                      <a:pt x="0" y="45"/>
                      <a:pt x="0" y="45"/>
                      <a:pt x="0" y="45"/>
                    </a:cubicBezTo>
                    <a:moveTo>
                      <a:pt x="21" y="69"/>
                    </a:moveTo>
                    <a:cubicBezTo>
                      <a:pt x="0" y="69"/>
                      <a:pt x="0" y="69"/>
                      <a:pt x="0" y="69"/>
                    </a:cubicBezTo>
                    <a:moveTo>
                      <a:pt x="21" y="93"/>
                    </a:moveTo>
                    <a:cubicBezTo>
                      <a:pt x="0" y="93"/>
                      <a:pt x="0" y="93"/>
                      <a:pt x="0" y="93"/>
                    </a:cubicBezTo>
                    <a:moveTo>
                      <a:pt x="21" y="122"/>
                    </a:moveTo>
                    <a:cubicBezTo>
                      <a:pt x="0" y="122"/>
                      <a:pt x="0" y="122"/>
                      <a:pt x="0" y="122"/>
                    </a:cubicBezTo>
                    <a:moveTo>
                      <a:pt x="21" y="146"/>
                    </a:moveTo>
                    <a:cubicBezTo>
                      <a:pt x="0" y="146"/>
                      <a:pt x="0" y="146"/>
                      <a:pt x="0" y="146"/>
                    </a:cubicBezTo>
                    <a:moveTo>
                      <a:pt x="45" y="171"/>
                    </a:moveTo>
                    <a:cubicBezTo>
                      <a:pt x="45" y="195"/>
                      <a:pt x="45" y="195"/>
                      <a:pt x="45" y="195"/>
                    </a:cubicBezTo>
                    <a:moveTo>
                      <a:pt x="69" y="171"/>
                    </a:moveTo>
                    <a:cubicBezTo>
                      <a:pt x="69" y="195"/>
                      <a:pt x="69" y="195"/>
                      <a:pt x="69" y="195"/>
                    </a:cubicBezTo>
                    <a:moveTo>
                      <a:pt x="94" y="195"/>
                    </a:moveTo>
                    <a:cubicBezTo>
                      <a:pt x="94" y="171"/>
                      <a:pt x="94" y="171"/>
                      <a:pt x="94" y="171"/>
                    </a:cubicBezTo>
                    <a:moveTo>
                      <a:pt x="118" y="171"/>
                    </a:moveTo>
                    <a:cubicBezTo>
                      <a:pt x="118" y="195"/>
                      <a:pt x="118" y="195"/>
                      <a:pt x="118" y="195"/>
                    </a:cubicBezTo>
                    <a:moveTo>
                      <a:pt x="146" y="171"/>
                    </a:moveTo>
                    <a:cubicBezTo>
                      <a:pt x="146" y="195"/>
                      <a:pt x="146" y="195"/>
                      <a:pt x="146" y="195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30DD312-BA25-4584-88C8-DD616118FD36}"/>
                </a:ext>
              </a:extLst>
            </p:cNvPr>
            <p:cNvGrpSpPr/>
            <p:nvPr/>
          </p:nvGrpSpPr>
          <p:grpSpPr>
            <a:xfrm>
              <a:off x="8442679" y="1409745"/>
              <a:ext cx="404917" cy="236437"/>
              <a:chOff x="11030366" y="2382953"/>
              <a:chExt cx="397040" cy="231838"/>
            </a:xfrm>
          </p:grpSpPr>
          <p:sp>
            <p:nvSpPr>
              <p:cNvPr id="39" name="Freeform 77">
                <a:extLst>
                  <a:ext uri="{FF2B5EF4-FFF2-40B4-BE49-F238E27FC236}">
                    <a16:creationId xmlns:a16="http://schemas.microsoft.com/office/drawing/2014/main" id="{E813F7D1-D1F9-4686-B4C3-9E6F33967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0366" y="2382953"/>
                <a:ext cx="397040" cy="231838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0" name="Freeform 78">
                <a:extLst>
                  <a:ext uri="{FF2B5EF4-FFF2-40B4-BE49-F238E27FC236}">
                    <a16:creationId xmlns:a16="http://schemas.microsoft.com/office/drawing/2014/main" id="{C7705138-BDBB-4FDC-8CD6-AFD45B883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19168" y="2439871"/>
                <a:ext cx="19436" cy="20824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5" name="car" title="Icon of a car">
              <a:extLst>
                <a:ext uri="{FF2B5EF4-FFF2-40B4-BE49-F238E27FC236}">
                  <a16:creationId xmlns:a16="http://schemas.microsoft.com/office/drawing/2014/main" id="{D1B880D7-5C79-4049-B37B-2FBE72B49E8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45369" y="1331648"/>
              <a:ext cx="345306" cy="264602"/>
            </a:xfrm>
            <a:custGeom>
              <a:avLst/>
              <a:gdLst>
                <a:gd name="T0" fmla="*/ 349 w 360"/>
                <a:gd name="T1" fmla="*/ 148 h 276"/>
                <a:gd name="T2" fmla="*/ 349 w 360"/>
                <a:gd name="T3" fmla="*/ 252 h 276"/>
                <a:gd name="T4" fmla="*/ 14 w 360"/>
                <a:gd name="T5" fmla="*/ 252 h 276"/>
                <a:gd name="T6" fmla="*/ 14 w 360"/>
                <a:gd name="T7" fmla="*/ 149 h 276"/>
                <a:gd name="T8" fmla="*/ 51 w 360"/>
                <a:gd name="T9" fmla="*/ 43 h 276"/>
                <a:gd name="T10" fmla="*/ 94 w 360"/>
                <a:gd name="T11" fmla="*/ 0 h 276"/>
                <a:gd name="T12" fmla="*/ 268 w 360"/>
                <a:gd name="T13" fmla="*/ 0 h 276"/>
                <a:gd name="T14" fmla="*/ 311 w 360"/>
                <a:gd name="T15" fmla="*/ 43 h 276"/>
                <a:gd name="T16" fmla="*/ 349 w 360"/>
                <a:gd name="T17" fmla="*/ 148 h 276"/>
                <a:gd name="T18" fmla="*/ 77 w 360"/>
                <a:gd name="T19" fmla="*/ 174 h 276"/>
                <a:gd name="T20" fmla="*/ 91 w 360"/>
                <a:gd name="T21" fmla="*/ 160 h 276"/>
                <a:gd name="T22" fmla="*/ 77 w 360"/>
                <a:gd name="T23" fmla="*/ 145 h 276"/>
                <a:gd name="T24" fmla="*/ 63 w 360"/>
                <a:gd name="T25" fmla="*/ 160 h 276"/>
                <a:gd name="T26" fmla="*/ 77 w 360"/>
                <a:gd name="T27" fmla="*/ 174 h 276"/>
                <a:gd name="T28" fmla="*/ 14 w 360"/>
                <a:gd name="T29" fmla="*/ 252 h 276"/>
                <a:gd name="T30" fmla="*/ 14 w 360"/>
                <a:gd name="T31" fmla="*/ 260 h 276"/>
                <a:gd name="T32" fmla="*/ 30 w 360"/>
                <a:gd name="T33" fmla="*/ 276 h 276"/>
                <a:gd name="T34" fmla="*/ 50 w 360"/>
                <a:gd name="T35" fmla="*/ 276 h 276"/>
                <a:gd name="T36" fmla="*/ 67 w 360"/>
                <a:gd name="T37" fmla="*/ 260 h 276"/>
                <a:gd name="T38" fmla="*/ 67 w 360"/>
                <a:gd name="T39" fmla="*/ 252 h 276"/>
                <a:gd name="T40" fmla="*/ 295 w 360"/>
                <a:gd name="T41" fmla="*/ 252 h 276"/>
                <a:gd name="T42" fmla="*/ 295 w 360"/>
                <a:gd name="T43" fmla="*/ 260 h 276"/>
                <a:gd name="T44" fmla="*/ 312 w 360"/>
                <a:gd name="T45" fmla="*/ 276 h 276"/>
                <a:gd name="T46" fmla="*/ 332 w 360"/>
                <a:gd name="T47" fmla="*/ 276 h 276"/>
                <a:gd name="T48" fmla="*/ 349 w 360"/>
                <a:gd name="T49" fmla="*/ 260 h 276"/>
                <a:gd name="T50" fmla="*/ 349 w 360"/>
                <a:gd name="T51" fmla="*/ 252 h 276"/>
                <a:gd name="T52" fmla="*/ 283 w 360"/>
                <a:gd name="T53" fmla="*/ 174 h 276"/>
                <a:gd name="T54" fmla="*/ 297 w 360"/>
                <a:gd name="T55" fmla="*/ 160 h 276"/>
                <a:gd name="T56" fmla="*/ 283 w 360"/>
                <a:gd name="T57" fmla="*/ 145 h 276"/>
                <a:gd name="T58" fmla="*/ 268 w 360"/>
                <a:gd name="T59" fmla="*/ 160 h 276"/>
                <a:gd name="T60" fmla="*/ 283 w 360"/>
                <a:gd name="T61" fmla="*/ 174 h 276"/>
                <a:gd name="T62" fmla="*/ 245 w 360"/>
                <a:gd name="T63" fmla="*/ 252 h 276"/>
                <a:gd name="T64" fmla="*/ 245 w 360"/>
                <a:gd name="T65" fmla="*/ 222 h 276"/>
                <a:gd name="T66" fmla="*/ 229 w 360"/>
                <a:gd name="T67" fmla="*/ 197 h 276"/>
                <a:gd name="T68" fmla="*/ 133 w 360"/>
                <a:gd name="T69" fmla="*/ 197 h 276"/>
                <a:gd name="T70" fmla="*/ 117 w 360"/>
                <a:gd name="T71" fmla="*/ 222 h 276"/>
                <a:gd name="T72" fmla="*/ 117 w 360"/>
                <a:gd name="T73" fmla="*/ 252 h 276"/>
                <a:gd name="T74" fmla="*/ 0 w 360"/>
                <a:gd name="T75" fmla="*/ 75 h 276"/>
                <a:gd name="T76" fmla="*/ 16 w 360"/>
                <a:gd name="T77" fmla="*/ 75 h 276"/>
                <a:gd name="T78" fmla="*/ 32 w 360"/>
                <a:gd name="T79" fmla="*/ 96 h 276"/>
                <a:gd name="T80" fmla="*/ 330 w 360"/>
                <a:gd name="T81" fmla="*/ 96 h 276"/>
                <a:gd name="T82" fmla="*/ 345 w 360"/>
                <a:gd name="T83" fmla="*/ 75 h 276"/>
                <a:gd name="T84" fmla="*/ 360 w 360"/>
                <a:gd name="T85" fmla="*/ 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276">
                  <a:moveTo>
                    <a:pt x="349" y="148"/>
                  </a:moveTo>
                  <a:cubicBezTo>
                    <a:pt x="349" y="252"/>
                    <a:pt x="349" y="252"/>
                    <a:pt x="349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9" y="19"/>
                    <a:pt x="70" y="0"/>
                    <a:pt x="9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2" y="0"/>
                    <a:pt x="304" y="19"/>
                    <a:pt x="311" y="43"/>
                  </a:cubicBezTo>
                  <a:lnTo>
                    <a:pt x="349" y="148"/>
                  </a:lnTo>
                  <a:close/>
                  <a:moveTo>
                    <a:pt x="77" y="174"/>
                  </a:moveTo>
                  <a:cubicBezTo>
                    <a:pt x="85" y="174"/>
                    <a:pt x="91" y="167"/>
                    <a:pt x="91" y="160"/>
                  </a:cubicBezTo>
                  <a:cubicBezTo>
                    <a:pt x="91" y="152"/>
                    <a:pt x="85" y="145"/>
                    <a:pt x="77" y="145"/>
                  </a:cubicBezTo>
                  <a:cubicBezTo>
                    <a:pt x="69" y="145"/>
                    <a:pt x="63" y="152"/>
                    <a:pt x="63" y="160"/>
                  </a:cubicBezTo>
                  <a:cubicBezTo>
                    <a:pt x="63" y="167"/>
                    <a:pt x="69" y="174"/>
                    <a:pt x="77" y="174"/>
                  </a:cubicBezTo>
                  <a:close/>
                  <a:moveTo>
                    <a:pt x="14" y="252"/>
                  </a:moveTo>
                  <a:cubicBezTo>
                    <a:pt x="14" y="260"/>
                    <a:pt x="14" y="260"/>
                    <a:pt x="14" y="260"/>
                  </a:cubicBezTo>
                  <a:cubicBezTo>
                    <a:pt x="14" y="269"/>
                    <a:pt x="21" y="276"/>
                    <a:pt x="3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9" y="276"/>
                    <a:pt x="67" y="269"/>
                    <a:pt x="67" y="260"/>
                  </a:cubicBezTo>
                  <a:cubicBezTo>
                    <a:pt x="67" y="252"/>
                    <a:pt x="67" y="252"/>
                    <a:pt x="67" y="252"/>
                  </a:cubicBezTo>
                  <a:moveTo>
                    <a:pt x="295" y="252"/>
                  </a:moveTo>
                  <a:cubicBezTo>
                    <a:pt x="295" y="260"/>
                    <a:pt x="295" y="260"/>
                    <a:pt x="295" y="260"/>
                  </a:cubicBezTo>
                  <a:cubicBezTo>
                    <a:pt x="295" y="269"/>
                    <a:pt x="303" y="276"/>
                    <a:pt x="312" y="276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41" y="276"/>
                    <a:pt x="349" y="269"/>
                    <a:pt x="349" y="260"/>
                  </a:cubicBezTo>
                  <a:cubicBezTo>
                    <a:pt x="349" y="252"/>
                    <a:pt x="349" y="252"/>
                    <a:pt x="349" y="252"/>
                  </a:cubicBezTo>
                  <a:moveTo>
                    <a:pt x="283" y="174"/>
                  </a:moveTo>
                  <a:cubicBezTo>
                    <a:pt x="290" y="174"/>
                    <a:pt x="297" y="167"/>
                    <a:pt x="297" y="160"/>
                  </a:cubicBezTo>
                  <a:cubicBezTo>
                    <a:pt x="297" y="152"/>
                    <a:pt x="290" y="145"/>
                    <a:pt x="283" y="145"/>
                  </a:cubicBezTo>
                  <a:cubicBezTo>
                    <a:pt x="275" y="145"/>
                    <a:pt x="268" y="152"/>
                    <a:pt x="268" y="160"/>
                  </a:cubicBezTo>
                  <a:cubicBezTo>
                    <a:pt x="268" y="167"/>
                    <a:pt x="275" y="174"/>
                    <a:pt x="283" y="174"/>
                  </a:cubicBezTo>
                  <a:close/>
                  <a:moveTo>
                    <a:pt x="245" y="252"/>
                  </a:moveTo>
                  <a:cubicBezTo>
                    <a:pt x="245" y="222"/>
                    <a:pt x="245" y="222"/>
                    <a:pt x="245" y="222"/>
                  </a:cubicBezTo>
                  <a:cubicBezTo>
                    <a:pt x="229" y="197"/>
                    <a:pt x="229" y="197"/>
                    <a:pt x="229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7" y="252"/>
                    <a:pt x="117" y="252"/>
                    <a:pt x="117" y="252"/>
                  </a:cubicBezTo>
                  <a:moveTo>
                    <a:pt x="0" y="75"/>
                  </a:moveTo>
                  <a:cubicBezTo>
                    <a:pt x="16" y="75"/>
                    <a:pt x="16" y="75"/>
                    <a:pt x="16" y="75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60" y="75"/>
                    <a:pt x="360" y="75"/>
                    <a:pt x="360" y="75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CA3E2F8-AB91-4FDA-927D-07107BE4015D}"/>
                </a:ext>
              </a:extLst>
            </p:cNvPr>
            <p:cNvGrpSpPr/>
            <p:nvPr/>
          </p:nvGrpSpPr>
          <p:grpSpPr>
            <a:xfrm>
              <a:off x="5630044" y="1291307"/>
              <a:ext cx="510527" cy="321077"/>
              <a:chOff x="5955969" y="1176009"/>
              <a:chExt cx="285776" cy="179728"/>
            </a:xfrm>
            <a:noFill/>
          </p:grpSpPr>
          <p:sp>
            <p:nvSpPr>
              <p:cNvPr id="36" name="mobility">
                <a:extLst>
                  <a:ext uri="{FF2B5EF4-FFF2-40B4-BE49-F238E27FC236}">
                    <a16:creationId xmlns:a16="http://schemas.microsoft.com/office/drawing/2014/main" id="{C4BDC066-1522-4559-A31C-58E61A82892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66453" y="1176009"/>
                <a:ext cx="175292" cy="179728"/>
              </a:xfrm>
              <a:custGeom>
                <a:avLst/>
                <a:gdLst>
                  <a:gd name="T0" fmla="*/ 152 w 237"/>
                  <a:gd name="T1" fmla="*/ 141 h 243"/>
                  <a:gd name="T2" fmla="*/ 0 w 237"/>
                  <a:gd name="T3" fmla="*/ 141 h 243"/>
                  <a:gd name="T4" fmla="*/ 0 w 237"/>
                  <a:gd name="T5" fmla="*/ 0 h 243"/>
                  <a:gd name="T6" fmla="*/ 188 w 237"/>
                  <a:gd name="T7" fmla="*/ 0 h 243"/>
                  <a:gd name="T8" fmla="*/ 188 w 237"/>
                  <a:gd name="T9" fmla="*/ 102 h 243"/>
                  <a:gd name="T10" fmla="*/ 90 w 237"/>
                  <a:gd name="T11" fmla="*/ 116 h 243"/>
                  <a:gd name="T12" fmla="*/ 102 w 237"/>
                  <a:gd name="T13" fmla="*/ 116 h 243"/>
                  <a:gd name="T14" fmla="*/ 152 w 237"/>
                  <a:gd name="T15" fmla="*/ 120 h 243"/>
                  <a:gd name="T16" fmla="*/ 237 w 237"/>
                  <a:gd name="T17" fmla="*/ 120 h 243"/>
                  <a:gd name="T18" fmla="*/ 152 w 237"/>
                  <a:gd name="T19" fmla="*/ 205 h 243"/>
                  <a:gd name="T20" fmla="*/ 237 w 237"/>
                  <a:gd name="T21" fmla="*/ 205 h 243"/>
                  <a:gd name="T22" fmla="*/ 189 w 237"/>
                  <a:gd name="T23" fmla="*/ 225 h 243"/>
                  <a:gd name="T24" fmla="*/ 200 w 237"/>
                  <a:gd name="T25" fmla="*/ 225 h 243"/>
                  <a:gd name="T26" fmla="*/ 237 w 237"/>
                  <a:gd name="T27" fmla="*/ 170 h 243"/>
                  <a:gd name="T28" fmla="*/ 237 w 237"/>
                  <a:gd name="T29" fmla="*/ 102 h 243"/>
                  <a:gd name="T30" fmla="*/ 152 w 237"/>
                  <a:gd name="T31" fmla="*/ 102 h 243"/>
                  <a:gd name="T32" fmla="*/ 152 w 237"/>
                  <a:gd name="T33" fmla="*/ 243 h 243"/>
                  <a:gd name="T34" fmla="*/ 237 w 237"/>
                  <a:gd name="T35" fmla="*/ 243 h 243"/>
                  <a:gd name="T36" fmla="*/ 237 w 237"/>
                  <a:gd name="T37" fmla="*/ 17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43">
                    <a:moveTo>
                      <a:pt x="152" y="141"/>
                    </a:moveTo>
                    <a:lnTo>
                      <a:pt x="0" y="141"/>
                    </a:lnTo>
                    <a:lnTo>
                      <a:pt x="0" y="0"/>
                    </a:lnTo>
                    <a:lnTo>
                      <a:pt x="188" y="0"/>
                    </a:lnTo>
                    <a:lnTo>
                      <a:pt x="188" y="102"/>
                    </a:lnTo>
                    <a:moveTo>
                      <a:pt x="90" y="116"/>
                    </a:moveTo>
                    <a:lnTo>
                      <a:pt x="102" y="116"/>
                    </a:lnTo>
                    <a:moveTo>
                      <a:pt x="152" y="120"/>
                    </a:moveTo>
                    <a:lnTo>
                      <a:pt x="237" y="120"/>
                    </a:lnTo>
                    <a:moveTo>
                      <a:pt x="152" y="205"/>
                    </a:moveTo>
                    <a:lnTo>
                      <a:pt x="237" y="205"/>
                    </a:lnTo>
                    <a:moveTo>
                      <a:pt x="189" y="225"/>
                    </a:moveTo>
                    <a:lnTo>
                      <a:pt x="200" y="225"/>
                    </a:lnTo>
                    <a:moveTo>
                      <a:pt x="237" y="170"/>
                    </a:moveTo>
                    <a:lnTo>
                      <a:pt x="237" y="102"/>
                    </a:lnTo>
                    <a:lnTo>
                      <a:pt x="152" y="102"/>
                    </a:lnTo>
                    <a:lnTo>
                      <a:pt x="152" y="243"/>
                    </a:lnTo>
                    <a:lnTo>
                      <a:pt x="237" y="243"/>
                    </a:lnTo>
                    <a:lnTo>
                      <a:pt x="237" y="170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DA0A6EE-EE1C-42BC-8F06-F32891D700EA}"/>
                  </a:ext>
                </a:extLst>
              </p:cNvPr>
              <p:cNvSpPr/>
              <p:nvPr/>
            </p:nvSpPr>
            <p:spPr bwMode="auto">
              <a:xfrm>
                <a:off x="6039077" y="1238860"/>
                <a:ext cx="74330" cy="68334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 err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8" name="laptop">
                <a:extLst>
                  <a:ext uri="{FF2B5EF4-FFF2-40B4-BE49-F238E27FC236}">
                    <a16:creationId xmlns:a16="http://schemas.microsoft.com/office/drawing/2014/main" id="{72A10572-F1C5-4B9C-8C04-058A371136A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955969" y="1241246"/>
                <a:ext cx="190085" cy="113163"/>
              </a:xfrm>
              <a:custGeom>
                <a:avLst/>
                <a:gdLst>
                  <a:gd name="T0" fmla="*/ 212 w 257"/>
                  <a:gd name="T1" fmla="*/ 107 h 153"/>
                  <a:gd name="T2" fmla="*/ 43 w 257"/>
                  <a:gd name="T3" fmla="*/ 107 h 153"/>
                  <a:gd name="T4" fmla="*/ 43 w 257"/>
                  <a:gd name="T5" fmla="*/ 0 h 153"/>
                  <a:gd name="T6" fmla="*/ 212 w 257"/>
                  <a:gd name="T7" fmla="*/ 0 h 153"/>
                  <a:gd name="T8" fmla="*/ 212 w 257"/>
                  <a:gd name="T9" fmla="*/ 107 h 153"/>
                  <a:gd name="T10" fmla="*/ 43 w 257"/>
                  <a:gd name="T11" fmla="*/ 107 h 153"/>
                  <a:gd name="T12" fmla="*/ 0 w 257"/>
                  <a:gd name="T13" fmla="*/ 153 h 153"/>
                  <a:gd name="T14" fmla="*/ 257 w 257"/>
                  <a:gd name="T15" fmla="*/ 153 h 153"/>
                  <a:gd name="T16" fmla="*/ 212 w 257"/>
                  <a:gd name="T17" fmla="*/ 10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153">
                    <a:moveTo>
                      <a:pt x="212" y="107"/>
                    </a:moveTo>
                    <a:lnTo>
                      <a:pt x="43" y="107"/>
                    </a:lnTo>
                    <a:lnTo>
                      <a:pt x="43" y="0"/>
                    </a:lnTo>
                    <a:lnTo>
                      <a:pt x="212" y="0"/>
                    </a:lnTo>
                    <a:lnTo>
                      <a:pt x="212" y="107"/>
                    </a:lnTo>
                    <a:moveTo>
                      <a:pt x="43" y="107"/>
                    </a:moveTo>
                    <a:lnTo>
                      <a:pt x="0" y="153"/>
                    </a:lnTo>
                    <a:lnTo>
                      <a:pt x="257" y="153"/>
                    </a:lnTo>
                    <a:lnTo>
                      <a:pt x="212" y="107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179D3B-ADB4-4FC5-AC3E-558DCBE1CFF0}"/>
                </a:ext>
              </a:extLst>
            </p:cNvPr>
            <p:cNvGrpSpPr/>
            <p:nvPr/>
          </p:nvGrpSpPr>
          <p:grpSpPr>
            <a:xfrm>
              <a:off x="9136007" y="1277412"/>
              <a:ext cx="142057" cy="404276"/>
              <a:chOff x="4990745" y="2685821"/>
              <a:chExt cx="144221" cy="410434"/>
            </a:xfrm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5F216503-53F7-425A-A9A9-E19566EAC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398" y="2802730"/>
                <a:ext cx="122914" cy="293525"/>
              </a:xfrm>
              <a:custGeom>
                <a:avLst/>
                <a:gdLst>
                  <a:gd name="T0" fmla="*/ 470 w 540"/>
                  <a:gd name="T1" fmla="*/ 84 h 1296"/>
                  <a:gd name="T2" fmla="*/ 266 w 540"/>
                  <a:gd name="T3" fmla="*/ 154 h 1296"/>
                  <a:gd name="T4" fmla="*/ 62 w 540"/>
                  <a:gd name="T5" fmla="*/ 84 h 1296"/>
                  <a:gd name="T6" fmla="*/ 266 w 540"/>
                  <a:gd name="T7" fmla="*/ 14 h 1296"/>
                  <a:gd name="T8" fmla="*/ 470 w 540"/>
                  <a:gd name="T9" fmla="*/ 84 h 1296"/>
                  <a:gd name="T10" fmla="*/ 266 w 540"/>
                  <a:gd name="T11" fmla="*/ 0 h 1296"/>
                  <a:gd name="T12" fmla="*/ 36 w 540"/>
                  <a:gd name="T13" fmla="*/ 82 h 1296"/>
                  <a:gd name="T14" fmla="*/ 266 w 540"/>
                  <a:gd name="T15" fmla="*/ 164 h 1296"/>
                  <a:gd name="T16" fmla="*/ 496 w 540"/>
                  <a:gd name="T17" fmla="*/ 82 h 1296"/>
                  <a:gd name="T18" fmla="*/ 266 w 540"/>
                  <a:gd name="T19" fmla="*/ 0 h 1296"/>
                  <a:gd name="T20" fmla="*/ 36 w 540"/>
                  <a:gd name="T21" fmla="*/ 80 h 1296"/>
                  <a:gd name="T22" fmla="*/ 36 w 540"/>
                  <a:gd name="T23" fmla="*/ 708 h 1296"/>
                  <a:gd name="T24" fmla="*/ 0 w 540"/>
                  <a:gd name="T25" fmla="*/ 1170 h 1296"/>
                  <a:gd name="T26" fmla="*/ 270 w 540"/>
                  <a:gd name="T27" fmla="*/ 1296 h 1296"/>
                  <a:gd name="T28" fmla="*/ 540 w 540"/>
                  <a:gd name="T29" fmla="*/ 1170 h 1296"/>
                  <a:gd name="T30" fmla="*/ 504 w 540"/>
                  <a:gd name="T31" fmla="*/ 652 h 1296"/>
                  <a:gd name="T32" fmla="*/ 496 w 540"/>
                  <a:gd name="T33" fmla="*/ 80 h 1296"/>
                  <a:gd name="T34" fmla="*/ 10 w 540"/>
                  <a:gd name="T35" fmla="*/ 1040 h 1296"/>
                  <a:gd name="T36" fmla="*/ 267 w 540"/>
                  <a:gd name="T37" fmla="*/ 1164 h 1296"/>
                  <a:gd name="T38" fmla="*/ 524 w 540"/>
                  <a:gd name="T39" fmla="*/ 1040 h 1296"/>
                  <a:gd name="T40" fmla="*/ 38 w 540"/>
                  <a:gd name="T41" fmla="*/ 164 h 1296"/>
                  <a:gd name="T42" fmla="*/ 267 w 540"/>
                  <a:gd name="T43" fmla="*/ 250 h 1296"/>
                  <a:gd name="T44" fmla="*/ 496 w 540"/>
                  <a:gd name="T45" fmla="*/ 16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0" h="1296">
                    <a:moveTo>
                      <a:pt x="470" y="84"/>
                    </a:moveTo>
                    <a:cubicBezTo>
                      <a:pt x="470" y="123"/>
                      <a:pt x="379" y="154"/>
                      <a:pt x="266" y="154"/>
                    </a:cubicBezTo>
                    <a:cubicBezTo>
                      <a:pt x="153" y="154"/>
                      <a:pt x="62" y="123"/>
                      <a:pt x="62" y="84"/>
                    </a:cubicBezTo>
                    <a:cubicBezTo>
                      <a:pt x="62" y="45"/>
                      <a:pt x="153" y="14"/>
                      <a:pt x="266" y="14"/>
                    </a:cubicBezTo>
                    <a:cubicBezTo>
                      <a:pt x="379" y="14"/>
                      <a:pt x="470" y="45"/>
                      <a:pt x="470" y="84"/>
                    </a:cubicBezTo>
                    <a:close/>
                    <a:moveTo>
                      <a:pt x="266" y="0"/>
                    </a:moveTo>
                    <a:cubicBezTo>
                      <a:pt x="139" y="0"/>
                      <a:pt x="36" y="37"/>
                      <a:pt x="36" y="82"/>
                    </a:cubicBezTo>
                    <a:cubicBezTo>
                      <a:pt x="36" y="127"/>
                      <a:pt x="139" y="164"/>
                      <a:pt x="266" y="164"/>
                    </a:cubicBezTo>
                    <a:cubicBezTo>
                      <a:pt x="393" y="164"/>
                      <a:pt x="496" y="127"/>
                      <a:pt x="496" y="82"/>
                    </a:cubicBezTo>
                    <a:cubicBezTo>
                      <a:pt x="496" y="37"/>
                      <a:pt x="393" y="0"/>
                      <a:pt x="266" y="0"/>
                    </a:cubicBezTo>
                    <a:close/>
                    <a:moveTo>
                      <a:pt x="36" y="80"/>
                    </a:moveTo>
                    <a:cubicBezTo>
                      <a:pt x="36" y="80"/>
                      <a:pt x="40" y="640"/>
                      <a:pt x="36" y="708"/>
                    </a:cubicBezTo>
                    <a:cubicBezTo>
                      <a:pt x="32" y="776"/>
                      <a:pt x="0" y="1170"/>
                      <a:pt x="0" y="1170"/>
                    </a:cubicBezTo>
                    <a:cubicBezTo>
                      <a:pt x="0" y="1240"/>
                      <a:pt x="121" y="1296"/>
                      <a:pt x="270" y="1296"/>
                    </a:cubicBezTo>
                    <a:cubicBezTo>
                      <a:pt x="419" y="1296"/>
                      <a:pt x="540" y="1240"/>
                      <a:pt x="540" y="1170"/>
                    </a:cubicBezTo>
                    <a:cubicBezTo>
                      <a:pt x="540" y="1170"/>
                      <a:pt x="504" y="748"/>
                      <a:pt x="504" y="652"/>
                    </a:cubicBezTo>
                    <a:cubicBezTo>
                      <a:pt x="504" y="556"/>
                      <a:pt x="496" y="80"/>
                      <a:pt x="496" y="80"/>
                    </a:cubicBezTo>
                    <a:moveTo>
                      <a:pt x="10" y="1040"/>
                    </a:moveTo>
                    <a:cubicBezTo>
                      <a:pt x="10" y="1108"/>
                      <a:pt x="125" y="1164"/>
                      <a:pt x="267" y="1164"/>
                    </a:cubicBezTo>
                    <a:cubicBezTo>
                      <a:pt x="409" y="1164"/>
                      <a:pt x="524" y="1108"/>
                      <a:pt x="524" y="1040"/>
                    </a:cubicBezTo>
                    <a:moveTo>
                      <a:pt x="38" y="164"/>
                    </a:moveTo>
                    <a:cubicBezTo>
                      <a:pt x="38" y="211"/>
                      <a:pt x="141" y="250"/>
                      <a:pt x="267" y="250"/>
                    </a:cubicBezTo>
                    <a:cubicBezTo>
                      <a:pt x="393" y="250"/>
                      <a:pt x="496" y="211"/>
                      <a:pt x="496" y="164"/>
                    </a:cubicBezTo>
                  </a:path>
                </a:pathLst>
              </a:custGeom>
              <a:noFill/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4658" tIns="99726" rIns="124658" bIns="997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63557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C389672-D4AF-463A-9C26-3A4D0A132E46}"/>
                  </a:ext>
                </a:extLst>
              </p:cNvPr>
              <p:cNvGrpSpPr/>
              <p:nvPr/>
            </p:nvGrpSpPr>
            <p:grpSpPr>
              <a:xfrm rot="16200000">
                <a:off x="5024487" y="2652079"/>
                <a:ext cx="76737" cy="144221"/>
                <a:chOff x="2866921" y="3947319"/>
                <a:chExt cx="103684" cy="194866"/>
              </a:xfrm>
            </p:grpSpPr>
            <p:sp>
              <p:nvSpPr>
                <p:cNvPr id="34" name="Oval 5">
                  <a:extLst>
                    <a:ext uri="{FF2B5EF4-FFF2-40B4-BE49-F238E27FC236}">
                      <a16:creationId xmlns:a16="http://schemas.microsoft.com/office/drawing/2014/main" id="{58F7A2AE-C608-4A64-A987-79A13A8CB435}"/>
                    </a:ext>
                  </a:extLst>
                </p:cNvPr>
                <p:cNvSpPr/>
                <p:nvPr/>
              </p:nvSpPr>
              <p:spPr bwMode="auto">
                <a:xfrm>
                  <a:off x="2904207" y="3947319"/>
                  <a:ext cx="66398" cy="194866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Oval 5">
                  <a:extLst>
                    <a:ext uri="{FF2B5EF4-FFF2-40B4-BE49-F238E27FC236}">
                      <a16:creationId xmlns:a16="http://schemas.microsoft.com/office/drawing/2014/main" id="{5B5F951F-890D-45DE-95A9-2E7D6F48DDC9}"/>
                    </a:ext>
                  </a:extLst>
                </p:cNvPr>
                <p:cNvSpPr/>
                <p:nvPr/>
              </p:nvSpPr>
              <p:spPr bwMode="auto">
                <a:xfrm>
                  <a:off x="2866921" y="3977662"/>
                  <a:ext cx="45720" cy="134180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" name="Group 4">
              <a:extLst>
                <a:ext uri="{FF2B5EF4-FFF2-40B4-BE49-F238E27FC236}">
                  <a16:creationId xmlns:a16="http://schemas.microsoft.com/office/drawing/2014/main" id="{2DF7B513-60F5-4B12-BBE3-C9265AE5C4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45602" y="1371963"/>
              <a:ext cx="408667" cy="251486"/>
              <a:chOff x="5597" y="3096"/>
              <a:chExt cx="546" cy="336"/>
            </a:xfrm>
          </p:grpSpPr>
          <p:sp>
            <p:nvSpPr>
              <p:cNvPr id="20" name="Rectangle 5">
                <a:extLst>
                  <a:ext uri="{FF2B5EF4-FFF2-40B4-BE49-F238E27FC236}">
                    <a16:creationId xmlns:a16="http://schemas.microsoft.com/office/drawing/2014/main" id="{2ED27D09-7A37-4F51-83E7-4E04A93A6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4088C356-435C-44EA-B32D-9F4094ACE1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337"/>
                <a:ext cx="80" cy="95"/>
              </a:xfrm>
              <a:custGeom>
                <a:avLst/>
                <a:gdLst>
                  <a:gd name="T0" fmla="*/ 80 w 80"/>
                  <a:gd name="T1" fmla="*/ 0 h 95"/>
                  <a:gd name="T2" fmla="*/ 80 w 80"/>
                  <a:gd name="T3" fmla="*/ 26 h 95"/>
                  <a:gd name="T4" fmla="*/ 0 w 80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5">
                    <a:moveTo>
                      <a:pt x="80" y="0"/>
                    </a:moveTo>
                    <a:lnTo>
                      <a:pt x="80" y="26"/>
                    </a:lnTo>
                    <a:lnTo>
                      <a:pt x="0" y="95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4142A23-5EAD-4871-89C9-0920E1A4D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09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80 w 80"/>
                  <a:gd name="T3" fmla="*/ 74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80" y="74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3" name="Line 8">
                <a:extLst>
                  <a:ext uri="{FF2B5EF4-FFF2-40B4-BE49-F238E27FC236}">
                    <a16:creationId xmlns:a16="http://schemas.microsoft.com/office/drawing/2014/main" id="{A6B907D7-818D-4B33-A333-F5F5ACDB8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" name="Line 9">
                <a:extLst>
                  <a:ext uri="{FF2B5EF4-FFF2-40B4-BE49-F238E27FC236}">
                    <a16:creationId xmlns:a16="http://schemas.microsoft.com/office/drawing/2014/main" id="{B4F95A57-C8A7-4A16-A927-D283496C9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" name="Rectangle 10">
                <a:extLst>
                  <a:ext uri="{FF2B5EF4-FFF2-40B4-BE49-F238E27FC236}">
                    <a16:creationId xmlns:a16="http://schemas.microsoft.com/office/drawing/2014/main" id="{3A9D96A5-D051-4FF6-B473-4112BAA4C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4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FF090DFF-CA4A-452E-B3B7-A71C61590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33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0 w 80"/>
                  <a:gd name="T3" fmla="*/ 27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0" y="27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7" name="Freeform 12">
                <a:extLst>
                  <a:ext uri="{FF2B5EF4-FFF2-40B4-BE49-F238E27FC236}">
                    <a16:creationId xmlns:a16="http://schemas.microsoft.com/office/drawing/2014/main" id="{7042A173-D528-412F-AC1A-E17C442FA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096"/>
                <a:ext cx="80" cy="94"/>
              </a:xfrm>
              <a:custGeom>
                <a:avLst/>
                <a:gdLst>
                  <a:gd name="T0" fmla="*/ 80 w 80"/>
                  <a:gd name="T1" fmla="*/ 0 h 94"/>
                  <a:gd name="T2" fmla="*/ 0 w 80"/>
                  <a:gd name="T3" fmla="*/ 74 h 94"/>
                  <a:gd name="T4" fmla="*/ 0 w 80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4">
                    <a:moveTo>
                      <a:pt x="80" y="0"/>
                    </a:moveTo>
                    <a:lnTo>
                      <a:pt x="0" y="74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Line 13">
                <a:extLst>
                  <a:ext uri="{FF2B5EF4-FFF2-40B4-BE49-F238E27FC236}">
                    <a16:creationId xmlns:a16="http://schemas.microsoft.com/office/drawing/2014/main" id="{CE61785A-4368-48F4-B8EB-DF389831C2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9" name="Line 14">
                <a:extLst>
                  <a:ext uri="{FF2B5EF4-FFF2-40B4-BE49-F238E27FC236}">
                    <a16:creationId xmlns:a16="http://schemas.microsoft.com/office/drawing/2014/main" id="{5B0ECFEE-6337-4FB4-82E2-4189B1FE0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0" name="Freeform 15">
                <a:extLst>
                  <a:ext uri="{FF2B5EF4-FFF2-40B4-BE49-F238E27FC236}">
                    <a16:creationId xmlns:a16="http://schemas.microsoft.com/office/drawing/2014/main" id="{03CBE67C-4EE7-4757-A2D9-F4522152E8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07"/>
                <a:ext cx="146" cy="47"/>
              </a:xfrm>
              <a:custGeom>
                <a:avLst/>
                <a:gdLst>
                  <a:gd name="T0" fmla="*/ 0 w 196"/>
                  <a:gd name="T1" fmla="*/ 0 h 63"/>
                  <a:gd name="T2" fmla="*/ 0 w 196"/>
                  <a:gd name="T3" fmla="*/ 63 h 63"/>
                  <a:gd name="T4" fmla="*/ 118 w 196"/>
                  <a:gd name="T5" fmla="*/ 0 h 63"/>
                  <a:gd name="T6" fmla="*/ 118 w 196"/>
                  <a:gd name="T7" fmla="*/ 63 h 63"/>
                  <a:gd name="T8" fmla="*/ 79 w 196"/>
                  <a:gd name="T9" fmla="*/ 42 h 63"/>
                  <a:gd name="T10" fmla="*/ 79 w 196"/>
                  <a:gd name="T11" fmla="*/ 20 h 63"/>
                  <a:gd name="T12" fmla="*/ 59 w 196"/>
                  <a:gd name="T13" fmla="*/ 0 h 63"/>
                  <a:gd name="T14" fmla="*/ 59 w 196"/>
                  <a:gd name="T15" fmla="*/ 0 h 63"/>
                  <a:gd name="T16" fmla="*/ 38 w 196"/>
                  <a:gd name="T17" fmla="*/ 20 h 63"/>
                  <a:gd name="T18" fmla="*/ 38 w 196"/>
                  <a:gd name="T19" fmla="*/ 42 h 63"/>
                  <a:gd name="T20" fmla="*/ 59 w 196"/>
                  <a:gd name="T21" fmla="*/ 63 h 63"/>
                  <a:gd name="T22" fmla="*/ 59 w 196"/>
                  <a:gd name="T23" fmla="*/ 63 h 63"/>
                  <a:gd name="T24" fmla="*/ 79 w 196"/>
                  <a:gd name="T25" fmla="*/ 42 h 63"/>
                  <a:gd name="T26" fmla="*/ 196 w 196"/>
                  <a:gd name="T27" fmla="*/ 42 h 63"/>
                  <a:gd name="T28" fmla="*/ 196 w 196"/>
                  <a:gd name="T29" fmla="*/ 20 h 63"/>
                  <a:gd name="T30" fmla="*/ 175 w 196"/>
                  <a:gd name="T31" fmla="*/ 0 h 63"/>
                  <a:gd name="T32" fmla="*/ 175 w 196"/>
                  <a:gd name="T33" fmla="*/ 0 h 63"/>
                  <a:gd name="T34" fmla="*/ 156 w 196"/>
                  <a:gd name="T35" fmla="*/ 20 h 63"/>
                  <a:gd name="T36" fmla="*/ 156 w 196"/>
                  <a:gd name="T37" fmla="*/ 42 h 63"/>
                  <a:gd name="T38" fmla="*/ 175 w 196"/>
                  <a:gd name="T39" fmla="*/ 63 h 63"/>
                  <a:gd name="T40" fmla="*/ 175 w 196"/>
                  <a:gd name="T41" fmla="*/ 63 h 63"/>
                  <a:gd name="T42" fmla="*/ 196 w 196"/>
                  <a:gd name="T43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3">
                    <a:moveTo>
                      <a:pt x="0" y="0"/>
                    </a:moveTo>
                    <a:cubicBezTo>
                      <a:pt x="0" y="63"/>
                      <a:pt x="0" y="63"/>
                      <a:pt x="0" y="63"/>
                    </a:cubicBezTo>
                    <a:moveTo>
                      <a:pt x="118" y="0"/>
                    </a:moveTo>
                    <a:cubicBezTo>
                      <a:pt x="118" y="63"/>
                      <a:pt x="118" y="63"/>
                      <a:pt x="118" y="63"/>
                    </a:cubicBezTo>
                    <a:moveTo>
                      <a:pt x="79" y="42"/>
                    </a:moveTo>
                    <a:cubicBezTo>
                      <a:pt x="79" y="20"/>
                      <a:pt x="79" y="20"/>
                      <a:pt x="79" y="20"/>
                    </a:cubicBezTo>
                    <a:cubicBezTo>
                      <a:pt x="79" y="9"/>
                      <a:pt x="70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0"/>
                      <a:pt x="38" y="9"/>
                      <a:pt x="38" y="20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54"/>
                      <a:pt x="47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70" y="63"/>
                      <a:pt x="79" y="54"/>
                      <a:pt x="79" y="42"/>
                    </a:cubicBezTo>
                    <a:close/>
                    <a:moveTo>
                      <a:pt x="196" y="42"/>
                    </a:moveTo>
                    <a:cubicBezTo>
                      <a:pt x="196" y="20"/>
                      <a:pt x="196" y="20"/>
                      <a:pt x="196" y="20"/>
                    </a:cubicBezTo>
                    <a:cubicBezTo>
                      <a:pt x="196" y="9"/>
                      <a:pt x="187" y="0"/>
                      <a:pt x="175" y="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65" y="0"/>
                      <a:pt x="156" y="9"/>
                      <a:pt x="156" y="20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156" y="54"/>
                      <a:pt x="165" y="63"/>
                      <a:pt x="175" y="63"/>
                    </a:cubicBezTo>
                    <a:cubicBezTo>
                      <a:pt x="175" y="63"/>
                      <a:pt x="175" y="63"/>
                      <a:pt x="175" y="63"/>
                    </a:cubicBezTo>
                    <a:cubicBezTo>
                      <a:pt x="187" y="63"/>
                      <a:pt x="196" y="54"/>
                      <a:pt x="196" y="4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1" name="Freeform 16">
                <a:extLst>
                  <a:ext uri="{FF2B5EF4-FFF2-40B4-BE49-F238E27FC236}">
                    <a16:creationId xmlns:a16="http://schemas.microsoft.com/office/drawing/2014/main" id="{12AD44E3-C948-4D13-97A6-46E3ABDB28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78"/>
                <a:ext cx="146" cy="48"/>
              </a:xfrm>
              <a:custGeom>
                <a:avLst/>
                <a:gdLst>
                  <a:gd name="T0" fmla="*/ 196 w 196"/>
                  <a:gd name="T1" fmla="*/ 64 h 64"/>
                  <a:gd name="T2" fmla="*/ 196 w 196"/>
                  <a:gd name="T3" fmla="*/ 0 h 64"/>
                  <a:gd name="T4" fmla="*/ 79 w 196"/>
                  <a:gd name="T5" fmla="*/ 64 h 64"/>
                  <a:gd name="T6" fmla="*/ 79 w 196"/>
                  <a:gd name="T7" fmla="*/ 0 h 64"/>
                  <a:gd name="T8" fmla="*/ 118 w 196"/>
                  <a:gd name="T9" fmla="*/ 43 h 64"/>
                  <a:gd name="T10" fmla="*/ 138 w 196"/>
                  <a:gd name="T11" fmla="*/ 64 h 64"/>
                  <a:gd name="T12" fmla="*/ 138 w 196"/>
                  <a:gd name="T13" fmla="*/ 64 h 64"/>
                  <a:gd name="T14" fmla="*/ 158 w 196"/>
                  <a:gd name="T15" fmla="*/ 43 h 64"/>
                  <a:gd name="T16" fmla="*/ 158 w 196"/>
                  <a:gd name="T17" fmla="*/ 21 h 64"/>
                  <a:gd name="T18" fmla="*/ 138 w 196"/>
                  <a:gd name="T19" fmla="*/ 0 h 64"/>
                  <a:gd name="T20" fmla="*/ 138 w 196"/>
                  <a:gd name="T21" fmla="*/ 0 h 64"/>
                  <a:gd name="T22" fmla="*/ 118 w 196"/>
                  <a:gd name="T23" fmla="*/ 21 h 64"/>
                  <a:gd name="T24" fmla="*/ 118 w 196"/>
                  <a:gd name="T25" fmla="*/ 43 h 64"/>
                  <a:gd name="T26" fmla="*/ 0 w 196"/>
                  <a:gd name="T27" fmla="*/ 43 h 64"/>
                  <a:gd name="T28" fmla="*/ 20 w 196"/>
                  <a:gd name="T29" fmla="*/ 64 h 64"/>
                  <a:gd name="T30" fmla="*/ 20 w 196"/>
                  <a:gd name="T31" fmla="*/ 64 h 64"/>
                  <a:gd name="T32" fmla="*/ 41 w 196"/>
                  <a:gd name="T33" fmla="*/ 43 h 64"/>
                  <a:gd name="T34" fmla="*/ 41 w 196"/>
                  <a:gd name="T35" fmla="*/ 21 h 64"/>
                  <a:gd name="T36" fmla="*/ 20 w 196"/>
                  <a:gd name="T37" fmla="*/ 0 h 64"/>
                  <a:gd name="T38" fmla="*/ 20 w 196"/>
                  <a:gd name="T39" fmla="*/ 0 h 64"/>
                  <a:gd name="T40" fmla="*/ 0 w 196"/>
                  <a:gd name="T41" fmla="*/ 21 h 64"/>
                  <a:gd name="T42" fmla="*/ 0 w 196"/>
                  <a:gd name="T43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4">
                    <a:moveTo>
                      <a:pt x="196" y="64"/>
                    </a:moveTo>
                    <a:cubicBezTo>
                      <a:pt x="196" y="64"/>
                      <a:pt x="196" y="64"/>
                      <a:pt x="196" y="0"/>
                    </a:cubicBezTo>
                    <a:moveTo>
                      <a:pt x="79" y="64"/>
                    </a:moveTo>
                    <a:cubicBezTo>
                      <a:pt x="79" y="64"/>
                      <a:pt x="79" y="64"/>
                      <a:pt x="79" y="0"/>
                    </a:cubicBezTo>
                    <a:moveTo>
                      <a:pt x="118" y="43"/>
                    </a:moveTo>
                    <a:cubicBezTo>
                      <a:pt x="118" y="54"/>
                      <a:pt x="127" y="64"/>
                      <a:pt x="138" y="64"/>
                    </a:cubicBezTo>
                    <a:cubicBezTo>
                      <a:pt x="138" y="64"/>
                      <a:pt x="138" y="64"/>
                      <a:pt x="138" y="64"/>
                    </a:cubicBezTo>
                    <a:cubicBezTo>
                      <a:pt x="149" y="64"/>
                      <a:pt x="158" y="54"/>
                      <a:pt x="158" y="43"/>
                    </a:cubicBezTo>
                    <a:cubicBezTo>
                      <a:pt x="158" y="43"/>
                      <a:pt x="158" y="43"/>
                      <a:pt x="158" y="21"/>
                    </a:cubicBezTo>
                    <a:cubicBezTo>
                      <a:pt x="158" y="9"/>
                      <a:pt x="149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27" y="0"/>
                      <a:pt x="118" y="9"/>
                      <a:pt x="118" y="21"/>
                    </a:cubicBezTo>
                    <a:cubicBezTo>
                      <a:pt x="118" y="21"/>
                      <a:pt x="118" y="21"/>
                      <a:pt x="118" y="43"/>
                    </a:cubicBezTo>
                    <a:close/>
                    <a:moveTo>
                      <a:pt x="0" y="43"/>
                    </a:moveTo>
                    <a:cubicBezTo>
                      <a:pt x="0" y="54"/>
                      <a:pt x="1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32" y="64"/>
                      <a:pt x="41" y="54"/>
                      <a:pt x="41" y="43"/>
                    </a:cubicBezTo>
                    <a:cubicBezTo>
                      <a:pt x="41" y="43"/>
                      <a:pt x="41" y="43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"/>
                      <a:pt x="0" y="21"/>
                      <a:pt x="0" y="4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9" name="eye_2">
              <a:extLst>
                <a:ext uri="{FF2B5EF4-FFF2-40B4-BE49-F238E27FC236}">
                  <a16:creationId xmlns:a16="http://schemas.microsoft.com/office/drawing/2014/main" id="{99DD6357-E769-4208-818A-8EF397C44F3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08908" y="1413187"/>
              <a:ext cx="348284" cy="193245"/>
            </a:xfrm>
            <a:custGeom>
              <a:avLst/>
              <a:gdLst>
                <a:gd name="T0" fmla="*/ 5 w 346"/>
                <a:gd name="T1" fmla="*/ 103 h 191"/>
                <a:gd name="T2" fmla="*/ 0 w 346"/>
                <a:gd name="T3" fmla="*/ 96 h 191"/>
                <a:gd name="T4" fmla="*/ 3 w 346"/>
                <a:gd name="T5" fmla="*/ 92 h 191"/>
                <a:gd name="T6" fmla="*/ 5 w 346"/>
                <a:gd name="T7" fmla="*/ 103 h 191"/>
                <a:gd name="T8" fmla="*/ 173 w 346"/>
                <a:gd name="T9" fmla="*/ 191 h 191"/>
                <a:gd name="T10" fmla="*/ 346 w 346"/>
                <a:gd name="T11" fmla="*/ 96 h 191"/>
                <a:gd name="T12" fmla="*/ 173 w 346"/>
                <a:gd name="T13" fmla="*/ 0 h 191"/>
                <a:gd name="T14" fmla="*/ 3 w 346"/>
                <a:gd name="T15" fmla="*/ 92 h 191"/>
                <a:gd name="T16" fmla="*/ 175 w 346"/>
                <a:gd name="T17" fmla="*/ 14 h 191"/>
                <a:gd name="T18" fmla="*/ 89 w 346"/>
                <a:gd name="T19" fmla="*/ 96 h 191"/>
                <a:gd name="T20" fmla="*/ 175 w 346"/>
                <a:gd name="T21" fmla="*/ 178 h 191"/>
                <a:gd name="T22" fmla="*/ 261 w 346"/>
                <a:gd name="T23" fmla="*/ 96 h 191"/>
                <a:gd name="T24" fmla="*/ 175 w 346"/>
                <a:gd name="T25" fmla="*/ 14 h 191"/>
                <a:gd name="T26" fmla="*/ 175 w 346"/>
                <a:gd name="T27" fmla="*/ 78 h 191"/>
                <a:gd name="T28" fmla="*/ 156 w 346"/>
                <a:gd name="T29" fmla="*/ 96 h 191"/>
                <a:gd name="T30" fmla="*/ 175 w 346"/>
                <a:gd name="T31" fmla="*/ 114 h 191"/>
                <a:gd name="T32" fmla="*/ 194 w 346"/>
                <a:gd name="T33" fmla="*/ 96 h 191"/>
                <a:gd name="T34" fmla="*/ 175 w 346"/>
                <a:gd name="T35" fmla="*/ 7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191">
                  <a:moveTo>
                    <a:pt x="5" y="103"/>
                  </a:moveTo>
                  <a:cubicBezTo>
                    <a:pt x="2" y="98"/>
                    <a:pt x="0" y="96"/>
                    <a:pt x="0" y="96"/>
                  </a:cubicBezTo>
                  <a:cubicBezTo>
                    <a:pt x="0" y="96"/>
                    <a:pt x="1" y="94"/>
                    <a:pt x="3" y="92"/>
                  </a:cubicBezTo>
                  <a:moveTo>
                    <a:pt x="5" y="103"/>
                  </a:moveTo>
                  <a:cubicBezTo>
                    <a:pt x="23" y="125"/>
                    <a:pt x="82" y="191"/>
                    <a:pt x="173" y="191"/>
                  </a:cubicBezTo>
                  <a:cubicBezTo>
                    <a:pt x="283" y="191"/>
                    <a:pt x="346" y="96"/>
                    <a:pt x="346" y="96"/>
                  </a:cubicBezTo>
                  <a:cubicBezTo>
                    <a:pt x="346" y="96"/>
                    <a:pt x="283" y="0"/>
                    <a:pt x="173" y="0"/>
                  </a:cubicBezTo>
                  <a:cubicBezTo>
                    <a:pt x="77" y="0"/>
                    <a:pt x="17" y="73"/>
                    <a:pt x="3" y="92"/>
                  </a:cubicBezTo>
                  <a:moveTo>
                    <a:pt x="175" y="14"/>
                  </a:moveTo>
                  <a:cubicBezTo>
                    <a:pt x="128" y="14"/>
                    <a:pt x="89" y="50"/>
                    <a:pt x="89" y="96"/>
                  </a:cubicBezTo>
                  <a:cubicBezTo>
                    <a:pt x="89" y="141"/>
                    <a:pt x="128" y="178"/>
                    <a:pt x="175" y="178"/>
                  </a:cubicBezTo>
                  <a:cubicBezTo>
                    <a:pt x="222" y="178"/>
                    <a:pt x="261" y="141"/>
                    <a:pt x="261" y="96"/>
                  </a:cubicBezTo>
                  <a:cubicBezTo>
                    <a:pt x="261" y="50"/>
                    <a:pt x="222" y="14"/>
                    <a:pt x="175" y="14"/>
                  </a:cubicBezTo>
                  <a:close/>
                  <a:moveTo>
                    <a:pt x="175" y="78"/>
                  </a:moveTo>
                  <a:cubicBezTo>
                    <a:pt x="165" y="78"/>
                    <a:pt x="156" y="86"/>
                    <a:pt x="156" y="96"/>
                  </a:cubicBezTo>
                  <a:cubicBezTo>
                    <a:pt x="156" y="106"/>
                    <a:pt x="165" y="114"/>
                    <a:pt x="175" y="114"/>
                  </a:cubicBezTo>
                  <a:cubicBezTo>
                    <a:pt x="185" y="114"/>
                    <a:pt x="194" y="106"/>
                    <a:pt x="194" y="96"/>
                  </a:cubicBezTo>
                  <a:cubicBezTo>
                    <a:pt x="194" y="86"/>
                    <a:pt x="185" y="78"/>
                    <a:pt x="175" y="78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215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FCB8-3D03-474F-8B9B-33EA75F47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C963A-BE11-4C67-B279-263CBB651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158CD-3A06-47E9-A5FB-0607D5BD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00F232F-316A-47A8-BF34-A88F6DF79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0994011"/>
              </p:ext>
            </p:extLst>
          </p:nvPr>
        </p:nvGraphicFramePr>
        <p:xfrm>
          <a:off x="742950" y="3347325"/>
          <a:ext cx="10553700" cy="2663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22122A4A-0263-479F-A614-08D197337179}"/>
              </a:ext>
            </a:extLst>
          </p:cNvPr>
          <p:cNvGrpSpPr/>
          <p:nvPr/>
        </p:nvGrpSpPr>
        <p:grpSpPr>
          <a:xfrm>
            <a:off x="7741437" y="719667"/>
            <a:ext cx="3960178" cy="308485"/>
            <a:chOff x="3045369" y="1267385"/>
            <a:chExt cx="6232695" cy="414303"/>
          </a:xfrm>
        </p:grpSpPr>
        <p:grpSp>
          <p:nvGrpSpPr>
            <p:cNvPr id="8" name="Group 196">
              <a:extLst>
                <a:ext uri="{FF2B5EF4-FFF2-40B4-BE49-F238E27FC236}">
                  <a16:creationId xmlns:a16="http://schemas.microsoft.com/office/drawing/2014/main" id="{F738404A-0D49-4AB2-AEE9-0C3D1EBCAAC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9206" y="1267385"/>
              <a:ext cx="206310" cy="393126"/>
              <a:chOff x="7261" y="805"/>
              <a:chExt cx="127" cy="242"/>
            </a:xfrm>
          </p:grpSpPr>
          <p:sp>
            <p:nvSpPr>
              <p:cNvPr id="42" name="Freeform 197">
                <a:extLst>
                  <a:ext uri="{FF2B5EF4-FFF2-40B4-BE49-F238E27FC236}">
                    <a16:creationId xmlns:a16="http://schemas.microsoft.com/office/drawing/2014/main" id="{3B8CD033-858B-405D-8066-1DA8FEC43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" name="Freeform 198">
                <a:extLst>
                  <a:ext uri="{FF2B5EF4-FFF2-40B4-BE49-F238E27FC236}">
                    <a16:creationId xmlns:a16="http://schemas.microsoft.com/office/drawing/2014/main" id="{8E91E620-71C4-49D4-BA40-383B47A7F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4" name="Freeform 199">
                <a:extLst>
                  <a:ext uri="{FF2B5EF4-FFF2-40B4-BE49-F238E27FC236}">
                    <a16:creationId xmlns:a16="http://schemas.microsoft.com/office/drawing/2014/main" id="{30FB558B-2C64-4C60-B7BE-AB5C0C429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5" name="Freeform 200">
                <a:extLst>
                  <a:ext uri="{FF2B5EF4-FFF2-40B4-BE49-F238E27FC236}">
                    <a16:creationId xmlns:a16="http://schemas.microsoft.com/office/drawing/2014/main" id="{1F6FAEB4-F752-4F1B-B4C1-98D17A068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6" name="Oval 201">
                <a:extLst>
                  <a:ext uri="{FF2B5EF4-FFF2-40B4-BE49-F238E27FC236}">
                    <a16:creationId xmlns:a16="http://schemas.microsoft.com/office/drawing/2014/main" id="{76B33695-060D-4835-92CD-C3A67A05A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7" name="Oval 202">
                <a:extLst>
                  <a:ext uri="{FF2B5EF4-FFF2-40B4-BE49-F238E27FC236}">
                    <a16:creationId xmlns:a16="http://schemas.microsoft.com/office/drawing/2014/main" id="{5963640A-E2B2-42B5-9EA4-65C58C075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8" name="Oval 203">
                <a:extLst>
                  <a:ext uri="{FF2B5EF4-FFF2-40B4-BE49-F238E27FC236}">
                    <a16:creationId xmlns:a16="http://schemas.microsoft.com/office/drawing/2014/main" id="{33D35FEC-A323-410E-83FD-63CF33495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2353C4B-1509-4931-9245-A38BC5A469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3805" y="1356882"/>
              <a:ext cx="410873" cy="214135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E61308C6-0B03-4D3F-A3E9-C5F8787AEF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203" y="1325175"/>
              <a:ext cx="444074" cy="277547"/>
            </a:xfrm>
            <a:custGeom>
              <a:avLst/>
              <a:gdLst>
                <a:gd name="T0" fmla="*/ 208 w 208"/>
                <a:gd name="T1" fmla="*/ 54 h 130"/>
                <a:gd name="T2" fmla="*/ 208 w 208"/>
                <a:gd name="T3" fmla="*/ 130 h 130"/>
                <a:gd name="T4" fmla="*/ 0 w 208"/>
                <a:gd name="T5" fmla="*/ 130 h 130"/>
                <a:gd name="T6" fmla="*/ 0 w 208"/>
                <a:gd name="T7" fmla="*/ 54 h 130"/>
                <a:gd name="T8" fmla="*/ 40 w 208"/>
                <a:gd name="T9" fmla="*/ 24 h 130"/>
                <a:gd name="T10" fmla="*/ 40 w 208"/>
                <a:gd name="T11" fmla="*/ 54 h 130"/>
                <a:gd name="T12" fmla="*/ 85 w 208"/>
                <a:gd name="T13" fmla="*/ 24 h 130"/>
                <a:gd name="T14" fmla="*/ 85 w 208"/>
                <a:gd name="T15" fmla="*/ 54 h 130"/>
                <a:gd name="T16" fmla="*/ 208 w 208"/>
                <a:gd name="T17" fmla="*/ 54 h 130"/>
                <a:gd name="T18" fmla="*/ 163 w 208"/>
                <a:gd name="T19" fmla="*/ 54 h 130"/>
                <a:gd name="T20" fmla="*/ 153 w 208"/>
                <a:gd name="T21" fmla="*/ 0 h 130"/>
                <a:gd name="T22" fmla="*/ 144 w 208"/>
                <a:gd name="T23" fmla="*/ 0 h 130"/>
                <a:gd name="T24" fmla="*/ 136 w 208"/>
                <a:gd name="T25" fmla="*/ 54 h 130"/>
                <a:gd name="T26" fmla="*/ 200 w 208"/>
                <a:gd name="T27" fmla="*/ 54 h 130"/>
                <a:gd name="T28" fmla="*/ 189 w 208"/>
                <a:gd name="T29" fmla="*/ 0 h 130"/>
                <a:gd name="T30" fmla="*/ 180 w 208"/>
                <a:gd name="T31" fmla="*/ 0 h 130"/>
                <a:gd name="T32" fmla="*/ 171 w 208"/>
                <a:gd name="T33" fmla="*/ 54 h 130"/>
                <a:gd name="T34" fmla="*/ 30 w 208"/>
                <a:gd name="T35" fmla="*/ 77 h 130"/>
                <a:gd name="T36" fmla="*/ 19 w 208"/>
                <a:gd name="T37" fmla="*/ 77 h 130"/>
                <a:gd name="T38" fmla="*/ 19 w 208"/>
                <a:gd name="T39" fmla="*/ 88 h 130"/>
                <a:gd name="T40" fmla="*/ 30 w 208"/>
                <a:gd name="T41" fmla="*/ 88 h 130"/>
                <a:gd name="T42" fmla="*/ 30 w 208"/>
                <a:gd name="T43" fmla="*/ 77 h 130"/>
                <a:gd name="T44" fmla="*/ 69 w 208"/>
                <a:gd name="T45" fmla="*/ 77 h 130"/>
                <a:gd name="T46" fmla="*/ 59 w 208"/>
                <a:gd name="T47" fmla="*/ 77 h 130"/>
                <a:gd name="T48" fmla="*/ 59 w 208"/>
                <a:gd name="T49" fmla="*/ 88 h 130"/>
                <a:gd name="T50" fmla="*/ 69 w 208"/>
                <a:gd name="T51" fmla="*/ 88 h 130"/>
                <a:gd name="T52" fmla="*/ 69 w 208"/>
                <a:gd name="T53" fmla="*/ 77 h 130"/>
                <a:gd name="T54" fmla="*/ 109 w 208"/>
                <a:gd name="T55" fmla="*/ 77 h 130"/>
                <a:gd name="T56" fmla="*/ 99 w 208"/>
                <a:gd name="T57" fmla="*/ 77 h 130"/>
                <a:gd name="T58" fmla="*/ 99 w 208"/>
                <a:gd name="T59" fmla="*/ 88 h 130"/>
                <a:gd name="T60" fmla="*/ 109 w 208"/>
                <a:gd name="T61" fmla="*/ 88 h 130"/>
                <a:gd name="T62" fmla="*/ 109 w 208"/>
                <a:gd name="T63" fmla="*/ 77 h 130"/>
                <a:gd name="T64" fmla="*/ 149 w 208"/>
                <a:gd name="T65" fmla="*/ 77 h 130"/>
                <a:gd name="T66" fmla="*/ 139 w 208"/>
                <a:gd name="T67" fmla="*/ 77 h 130"/>
                <a:gd name="T68" fmla="*/ 139 w 208"/>
                <a:gd name="T69" fmla="*/ 88 h 130"/>
                <a:gd name="T70" fmla="*/ 149 w 208"/>
                <a:gd name="T71" fmla="*/ 88 h 130"/>
                <a:gd name="T72" fmla="*/ 149 w 208"/>
                <a:gd name="T73" fmla="*/ 77 h 130"/>
                <a:gd name="T74" fmla="*/ 189 w 208"/>
                <a:gd name="T75" fmla="*/ 77 h 130"/>
                <a:gd name="T76" fmla="*/ 179 w 208"/>
                <a:gd name="T77" fmla="*/ 77 h 130"/>
                <a:gd name="T78" fmla="*/ 179 w 208"/>
                <a:gd name="T79" fmla="*/ 88 h 130"/>
                <a:gd name="T80" fmla="*/ 189 w 208"/>
                <a:gd name="T81" fmla="*/ 88 h 130"/>
                <a:gd name="T82" fmla="*/ 189 w 208"/>
                <a:gd name="T83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130">
                  <a:moveTo>
                    <a:pt x="208" y="54"/>
                  </a:moveTo>
                  <a:lnTo>
                    <a:pt x="208" y="130"/>
                  </a:lnTo>
                  <a:lnTo>
                    <a:pt x="0" y="130"/>
                  </a:lnTo>
                  <a:lnTo>
                    <a:pt x="0" y="54"/>
                  </a:lnTo>
                  <a:lnTo>
                    <a:pt x="40" y="24"/>
                  </a:lnTo>
                  <a:lnTo>
                    <a:pt x="40" y="54"/>
                  </a:lnTo>
                  <a:lnTo>
                    <a:pt x="85" y="24"/>
                  </a:lnTo>
                  <a:lnTo>
                    <a:pt x="85" y="54"/>
                  </a:lnTo>
                  <a:lnTo>
                    <a:pt x="208" y="54"/>
                  </a:lnTo>
                  <a:moveTo>
                    <a:pt x="163" y="54"/>
                  </a:moveTo>
                  <a:lnTo>
                    <a:pt x="153" y="0"/>
                  </a:lnTo>
                  <a:lnTo>
                    <a:pt x="144" y="0"/>
                  </a:lnTo>
                  <a:lnTo>
                    <a:pt x="136" y="54"/>
                  </a:lnTo>
                  <a:moveTo>
                    <a:pt x="200" y="54"/>
                  </a:moveTo>
                  <a:lnTo>
                    <a:pt x="189" y="0"/>
                  </a:lnTo>
                  <a:lnTo>
                    <a:pt x="180" y="0"/>
                  </a:lnTo>
                  <a:lnTo>
                    <a:pt x="171" y="54"/>
                  </a:lnTo>
                  <a:moveTo>
                    <a:pt x="30" y="77"/>
                  </a:moveTo>
                  <a:lnTo>
                    <a:pt x="19" y="77"/>
                  </a:lnTo>
                  <a:lnTo>
                    <a:pt x="19" y="88"/>
                  </a:lnTo>
                  <a:lnTo>
                    <a:pt x="30" y="88"/>
                  </a:lnTo>
                  <a:lnTo>
                    <a:pt x="30" y="77"/>
                  </a:lnTo>
                  <a:moveTo>
                    <a:pt x="69" y="77"/>
                  </a:moveTo>
                  <a:lnTo>
                    <a:pt x="59" y="77"/>
                  </a:lnTo>
                  <a:lnTo>
                    <a:pt x="59" y="88"/>
                  </a:lnTo>
                  <a:lnTo>
                    <a:pt x="69" y="88"/>
                  </a:lnTo>
                  <a:lnTo>
                    <a:pt x="69" y="77"/>
                  </a:lnTo>
                  <a:moveTo>
                    <a:pt x="109" y="77"/>
                  </a:moveTo>
                  <a:lnTo>
                    <a:pt x="99" y="77"/>
                  </a:lnTo>
                  <a:lnTo>
                    <a:pt x="99" y="88"/>
                  </a:lnTo>
                  <a:lnTo>
                    <a:pt x="109" y="88"/>
                  </a:lnTo>
                  <a:lnTo>
                    <a:pt x="109" y="77"/>
                  </a:lnTo>
                  <a:moveTo>
                    <a:pt x="149" y="77"/>
                  </a:moveTo>
                  <a:lnTo>
                    <a:pt x="139" y="77"/>
                  </a:lnTo>
                  <a:lnTo>
                    <a:pt x="139" y="88"/>
                  </a:lnTo>
                  <a:lnTo>
                    <a:pt x="149" y="88"/>
                  </a:lnTo>
                  <a:lnTo>
                    <a:pt x="149" y="77"/>
                  </a:lnTo>
                  <a:moveTo>
                    <a:pt x="189" y="77"/>
                  </a:moveTo>
                  <a:lnTo>
                    <a:pt x="179" y="77"/>
                  </a:lnTo>
                  <a:lnTo>
                    <a:pt x="179" y="88"/>
                  </a:lnTo>
                  <a:lnTo>
                    <a:pt x="189" y="88"/>
                  </a:lnTo>
                  <a:lnTo>
                    <a:pt x="189" y="77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07CAB92E-BC85-4D8C-AE73-D89242A1995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00598" y="1308967"/>
              <a:ext cx="419900" cy="341169"/>
              <a:chOff x="5458" y="3157"/>
              <a:chExt cx="304" cy="247"/>
            </a:xfrm>
          </p:grpSpPr>
          <p:sp>
            <p:nvSpPr>
              <p:cNvPr id="40" name="Freeform 9">
                <a:extLst>
                  <a:ext uri="{FF2B5EF4-FFF2-40B4-BE49-F238E27FC236}">
                    <a16:creationId xmlns:a16="http://schemas.microsoft.com/office/drawing/2014/main" id="{08ADB644-D7CA-4DC9-AE72-4F78B1BD51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21" y="3157"/>
                <a:ext cx="241" cy="247"/>
              </a:xfrm>
              <a:custGeom>
                <a:avLst/>
                <a:gdLst>
                  <a:gd name="T0" fmla="*/ 35 w 334"/>
                  <a:gd name="T1" fmla="*/ 160 h 341"/>
                  <a:gd name="T2" fmla="*/ 35 w 334"/>
                  <a:gd name="T3" fmla="*/ 61 h 341"/>
                  <a:gd name="T4" fmla="*/ 60 w 334"/>
                  <a:gd name="T5" fmla="*/ 36 h 341"/>
                  <a:gd name="T6" fmla="*/ 266 w 334"/>
                  <a:gd name="T7" fmla="*/ 36 h 341"/>
                  <a:gd name="T8" fmla="*/ 291 w 334"/>
                  <a:gd name="T9" fmla="*/ 61 h 341"/>
                  <a:gd name="T10" fmla="*/ 291 w 334"/>
                  <a:gd name="T11" fmla="*/ 273 h 341"/>
                  <a:gd name="T12" fmla="*/ 266 w 334"/>
                  <a:gd name="T13" fmla="*/ 298 h 341"/>
                  <a:gd name="T14" fmla="*/ 266 w 334"/>
                  <a:gd name="T15" fmla="*/ 298 h 341"/>
                  <a:gd name="T16" fmla="*/ 84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5 w 334"/>
                  <a:gd name="T35" fmla="*/ 0 h 341"/>
                  <a:gd name="T36" fmla="*/ 255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5 w 334"/>
                  <a:gd name="T59" fmla="*/ 78 h 341"/>
                  <a:gd name="T60" fmla="*/ 0 w 334"/>
                  <a:gd name="T61" fmla="*/ 78 h 341"/>
                  <a:gd name="T62" fmla="*/ 35 w 334"/>
                  <a:gd name="T63" fmla="*/ 121 h 341"/>
                  <a:gd name="T64" fmla="*/ 0 w 334"/>
                  <a:gd name="T65" fmla="*/ 121 h 341"/>
                  <a:gd name="T66" fmla="*/ 35 w 334"/>
                  <a:gd name="T67" fmla="*/ 163 h 341"/>
                  <a:gd name="T68" fmla="*/ 0 w 334"/>
                  <a:gd name="T69" fmla="*/ 163 h 341"/>
                  <a:gd name="T70" fmla="*/ 121 w 334"/>
                  <a:gd name="T71" fmla="*/ 298 h 341"/>
                  <a:gd name="T72" fmla="*/ 121 w 334"/>
                  <a:gd name="T73" fmla="*/ 341 h 341"/>
                  <a:gd name="T74" fmla="*/ 163 w 334"/>
                  <a:gd name="T75" fmla="*/ 341 h 341"/>
                  <a:gd name="T76" fmla="*/ 163 w 334"/>
                  <a:gd name="T77" fmla="*/ 298 h 341"/>
                  <a:gd name="T78" fmla="*/ 206 w 334"/>
                  <a:gd name="T79" fmla="*/ 298 h 341"/>
                  <a:gd name="T80" fmla="*/ 206 w 334"/>
                  <a:gd name="T81" fmla="*/ 341 h 341"/>
                  <a:gd name="T82" fmla="*/ 255 w 334"/>
                  <a:gd name="T83" fmla="*/ 298 h 341"/>
                  <a:gd name="T84" fmla="*/ 255 w 334"/>
                  <a:gd name="T85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341">
                    <a:moveTo>
                      <a:pt x="35" y="160"/>
                    </a:moveTo>
                    <a:cubicBezTo>
                      <a:pt x="35" y="65"/>
                      <a:pt x="35" y="61"/>
                      <a:pt x="35" y="61"/>
                    </a:cubicBezTo>
                    <a:cubicBezTo>
                      <a:pt x="35" y="45"/>
                      <a:pt x="48" y="36"/>
                      <a:pt x="60" y="36"/>
                    </a:cubicBezTo>
                    <a:cubicBezTo>
                      <a:pt x="266" y="36"/>
                      <a:pt x="266" y="36"/>
                      <a:pt x="266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6" y="298"/>
                    </a:cubicBezTo>
                    <a:cubicBezTo>
                      <a:pt x="266" y="298"/>
                      <a:pt x="266" y="298"/>
                      <a:pt x="266" y="298"/>
                    </a:cubicBezTo>
                    <a:cubicBezTo>
                      <a:pt x="161" y="298"/>
                      <a:pt x="110" y="298"/>
                      <a:pt x="84" y="298"/>
                    </a:cubicBezTo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5" y="0"/>
                    </a:moveTo>
                    <a:cubicBezTo>
                      <a:pt x="255" y="36"/>
                      <a:pt x="255" y="36"/>
                      <a:pt x="255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5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5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5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5" y="298"/>
                    </a:moveTo>
                    <a:cubicBezTo>
                      <a:pt x="255" y="341"/>
                      <a:pt x="255" y="341"/>
                      <a:pt x="255" y="341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1" name="Freeform 10">
                <a:extLst>
                  <a:ext uri="{FF2B5EF4-FFF2-40B4-BE49-F238E27FC236}">
                    <a16:creationId xmlns:a16="http://schemas.microsoft.com/office/drawing/2014/main" id="{B6985DD8-069F-4103-BE24-119E549072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8" y="3262"/>
                <a:ext cx="138" cy="141"/>
              </a:xfrm>
              <a:custGeom>
                <a:avLst/>
                <a:gdLst>
                  <a:gd name="T0" fmla="*/ 153 w 191"/>
                  <a:gd name="T1" fmla="*/ 171 h 195"/>
                  <a:gd name="T2" fmla="*/ 35 w 191"/>
                  <a:gd name="T3" fmla="*/ 171 h 195"/>
                  <a:gd name="T4" fmla="*/ 21 w 191"/>
                  <a:gd name="T5" fmla="*/ 156 h 195"/>
                  <a:gd name="T6" fmla="*/ 21 w 191"/>
                  <a:gd name="T7" fmla="*/ 35 h 195"/>
                  <a:gd name="T8" fmla="*/ 35 w 191"/>
                  <a:gd name="T9" fmla="*/ 20 h 195"/>
                  <a:gd name="T10" fmla="*/ 153 w 191"/>
                  <a:gd name="T11" fmla="*/ 20 h 195"/>
                  <a:gd name="T12" fmla="*/ 167 w 191"/>
                  <a:gd name="T13" fmla="*/ 35 h 195"/>
                  <a:gd name="T14" fmla="*/ 167 w 191"/>
                  <a:gd name="T15" fmla="*/ 156 h 195"/>
                  <a:gd name="T16" fmla="*/ 153 w 191"/>
                  <a:gd name="T17" fmla="*/ 171 h 195"/>
                  <a:gd name="T18" fmla="*/ 45 w 191"/>
                  <a:gd name="T19" fmla="*/ 20 h 195"/>
                  <a:gd name="T20" fmla="*/ 45 w 191"/>
                  <a:gd name="T21" fmla="*/ 0 h 195"/>
                  <a:gd name="T22" fmla="*/ 69 w 191"/>
                  <a:gd name="T23" fmla="*/ 20 h 195"/>
                  <a:gd name="T24" fmla="*/ 69 w 191"/>
                  <a:gd name="T25" fmla="*/ 0 h 195"/>
                  <a:gd name="T26" fmla="*/ 94 w 191"/>
                  <a:gd name="T27" fmla="*/ 0 h 195"/>
                  <a:gd name="T28" fmla="*/ 94 w 191"/>
                  <a:gd name="T29" fmla="*/ 20 h 195"/>
                  <a:gd name="T30" fmla="*/ 118 w 191"/>
                  <a:gd name="T31" fmla="*/ 0 h 195"/>
                  <a:gd name="T32" fmla="*/ 118 w 191"/>
                  <a:gd name="T33" fmla="*/ 20 h 195"/>
                  <a:gd name="T34" fmla="*/ 146 w 191"/>
                  <a:gd name="T35" fmla="*/ 0 h 195"/>
                  <a:gd name="T36" fmla="*/ 146 w 191"/>
                  <a:gd name="T37" fmla="*/ 20 h 195"/>
                  <a:gd name="T38" fmla="*/ 191 w 191"/>
                  <a:gd name="T39" fmla="*/ 45 h 195"/>
                  <a:gd name="T40" fmla="*/ 167 w 191"/>
                  <a:gd name="T41" fmla="*/ 45 h 195"/>
                  <a:gd name="T42" fmla="*/ 191 w 191"/>
                  <a:gd name="T43" fmla="*/ 69 h 195"/>
                  <a:gd name="T44" fmla="*/ 167 w 191"/>
                  <a:gd name="T45" fmla="*/ 69 h 195"/>
                  <a:gd name="T46" fmla="*/ 191 w 191"/>
                  <a:gd name="T47" fmla="*/ 93 h 195"/>
                  <a:gd name="T48" fmla="*/ 167 w 191"/>
                  <a:gd name="T49" fmla="*/ 93 h 195"/>
                  <a:gd name="T50" fmla="*/ 191 w 191"/>
                  <a:gd name="T51" fmla="*/ 122 h 195"/>
                  <a:gd name="T52" fmla="*/ 167 w 191"/>
                  <a:gd name="T53" fmla="*/ 122 h 195"/>
                  <a:gd name="T54" fmla="*/ 191 w 191"/>
                  <a:gd name="T55" fmla="*/ 146 h 195"/>
                  <a:gd name="T56" fmla="*/ 167 w 191"/>
                  <a:gd name="T57" fmla="*/ 146 h 195"/>
                  <a:gd name="T58" fmla="*/ 21 w 191"/>
                  <a:gd name="T59" fmla="*/ 45 h 195"/>
                  <a:gd name="T60" fmla="*/ 0 w 191"/>
                  <a:gd name="T61" fmla="*/ 45 h 195"/>
                  <a:gd name="T62" fmla="*/ 21 w 191"/>
                  <a:gd name="T63" fmla="*/ 69 h 195"/>
                  <a:gd name="T64" fmla="*/ 0 w 191"/>
                  <a:gd name="T65" fmla="*/ 69 h 195"/>
                  <a:gd name="T66" fmla="*/ 21 w 191"/>
                  <a:gd name="T67" fmla="*/ 93 h 195"/>
                  <a:gd name="T68" fmla="*/ 0 w 191"/>
                  <a:gd name="T69" fmla="*/ 93 h 195"/>
                  <a:gd name="T70" fmla="*/ 21 w 191"/>
                  <a:gd name="T71" fmla="*/ 122 h 195"/>
                  <a:gd name="T72" fmla="*/ 0 w 191"/>
                  <a:gd name="T73" fmla="*/ 122 h 195"/>
                  <a:gd name="T74" fmla="*/ 21 w 191"/>
                  <a:gd name="T75" fmla="*/ 146 h 195"/>
                  <a:gd name="T76" fmla="*/ 0 w 191"/>
                  <a:gd name="T77" fmla="*/ 146 h 195"/>
                  <a:gd name="T78" fmla="*/ 45 w 191"/>
                  <a:gd name="T79" fmla="*/ 171 h 195"/>
                  <a:gd name="T80" fmla="*/ 45 w 191"/>
                  <a:gd name="T81" fmla="*/ 195 h 195"/>
                  <a:gd name="T82" fmla="*/ 69 w 191"/>
                  <a:gd name="T83" fmla="*/ 171 h 195"/>
                  <a:gd name="T84" fmla="*/ 69 w 191"/>
                  <a:gd name="T85" fmla="*/ 195 h 195"/>
                  <a:gd name="T86" fmla="*/ 94 w 191"/>
                  <a:gd name="T87" fmla="*/ 195 h 195"/>
                  <a:gd name="T88" fmla="*/ 94 w 191"/>
                  <a:gd name="T89" fmla="*/ 171 h 195"/>
                  <a:gd name="T90" fmla="*/ 118 w 191"/>
                  <a:gd name="T91" fmla="*/ 171 h 195"/>
                  <a:gd name="T92" fmla="*/ 118 w 191"/>
                  <a:gd name="T93" fmla="*/ 195 h 195"/>
                  <a:gd name="T94" fmla="*/ 146 w 191"/>
                  <a:gd name="T95" fmla="*/ 171 h 195"/>
                  <a:gd name="T96" fmla="*/ 146 w 191"/>
                  <a:gd name="T9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195">
                    <a:moveTo>
                      <a:pt x="153" y="171"/>
                    </a:moveTo>
                    <a:cubicBezTo>
                      <a:pt x="35" y="171"/>
                      <a:pt x="35" y="171"/>
                      <a:pt x="35" y="171"/>
                    </a:cubicBezTo>
                    <a:cubicBezTo>
                      <a:pt x="28" y="171"/>
                      <a:pt x="21" y="163"/>
                      <a:pt x="21" y="156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26"/>
                      <a:pt x="28" y="20"/>
                      <a:pt x="35" y="20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62" y="20"/>
                      <a:pt x="167" y="26"/>
                      <a:pt x="167" y="35"/>
                    </a:cubicBezTo>
                    <a:cubicBezTo>
                      <a:pt x="167" y="156"/>
                      <a:pt x="167" y="156"/>
                      <a:pt x="167" y="156"/>
                    </a:cubicBezTo>
                    <a:cubicBezTo>
                      <a:pt x="167" y="163"/>
                      <a:pt x="162" y="171"/>
                      <a:pt x="153" y="171"/>
                    </a:cubicBezTo>
                    <a:close/>
                    <a:moveTo>
                      <a:pt x="45" y="20"/>
                    </a:moveTo>
                    <a:cubicBezTo>
                      <a:pt x="45" y="0"/>
                      <a:pt x="45" y="0"/>
                      <a:pt x="45" y="0"/>
                    </a:cubicBezTo>
                    <a:moveTo>
                      <a:pt x="69" y="20"/>
                    </a:moveTo>
                    <a:cubicBezTo>
                      <a:pt x="69" y="0"/>
                      <a:pt x="69" y="0"/>
                      <a:pt x="69" y="0"/>
                    </a:cubicBezTo>
                    <a:moveTo>
                      <a:pt x="94" y="0"/>
                    </a:moveTo>
                    <a:cubicBezTo>
                      <a:pt x="94" y="20"/>
                      <a:pt x="94" y="20"/>
                      <a:pt x="94" y="20"/>
                    </a:cubicBezTo>
                    <a:moveTo>
                      <a:pt x="118" y="0"/>
                    </a:moveTo>
                    <a:cubicBezTo>
                      <a:pt x="118" y="20"/>
                      <a:pt x="118" y="20"/>
                      <a:pt x="118" y="20"/>
                    </a:cubicBezTo>
                    <a:moveTo>
                      <a:pt x="146" y="0"/>
                    </a:moveTo>
                    <a:cubicBezTo>
                      <a:pt x="146" y="20"/>
                      <a:pt x="146" y="20"/>
                      <a:pt x="146" y="20"/>
                    </a:cubicBezTo>
                    <a:moveTo>
                      <a:pt x="191" y="45"/>
                    </a:moveTo>
                    <a:cubicBezTo>
                      <a:pt x="167" y="45"/>
                      <a:pt x="167" y="45"/>
                      <a:pt x="167" y="45"/>
                    </a:cubicBezTo>
                    <a:moveTo>
                      <a:pt x="191" y="69"/>
                    </a:moveTo>
                    <a:cubicBezTo>
                      <a:pt x="167" y="69"/>
                      <a:pt x="167" y="69"/>
                      <a:pt x="167" y="69"/>
                    </a:cubicBezTo>
                    <a:moveTo>
                      <a:pt x="191" y="93"/>
                    </a:moveTo>
                    <a:cubicBezTo>
                      <a:pt x="167" y="93"/>
                      <a:pt x="167" y="93"/>
                      <a:pt x="167" y="93"/>
                    </a:cubicBezTo>
                    <a:moveTo>
                      <a:pt x="191" y="122"/>
                    </a:moveTo>
                    <a:cubicBezTo>
                      <a:pt x="167" y="122"/>
                      <a:pt x="167" y="122"/>
                      <a:pt x="167" y="122"/>
                    </a:cubicBezTo>
                    <a:moveTo>
                      <a:pt x="191" y="146"/>
                    </a:moveTo>
                    <a:cubicBezTo>
                      <a:pt x="167" y="146"/>
                      <a:pt x="167" y="146"/>
                      <a:pt x="167" y="146"/>
                    </a:cubicBezTo>
                    <a:moveTo>
                      <a:pt x="21" y="45"/>
                    </a:moveTo>
                    <a:cubicBezTo>
                      <a:pt x="0" y="45"/>
                      <a:pt x="0" y="45"/>
                      <a:pt x="0" y="45"/>
                    </a:cubicBezTo>
                    <a:moveTo>
                      <a:pt x="21" y="69"/>
                    </a:moveTo>
                    <a:cubicBezTo>
                      <a:pt x="0" y="69"/>
                      <a:pt x="0" y="69"/>
                      <a:pt x="0" y="69"/>
                    </a:cubicBezTo>
                    <a:moveTo>
                      <a:pt x="21" y="93"/>
                    </a:moveTo>
                    <a:cubicBezTo>
                      <a:pt x="0" y="93"/>
                      <a:pt x="0" y="93"/>
                      <a:pt x="0" y="93"/>
                    </a:cubicBezTo>
                    <a:moveTo>
                      <a:pt x="21" y="122"/>
                    </a:moveTo>
                    <a:cubicBezTo>
                      <a:pt x="0" y="122"/>
                      <a:pt x="0" y="122"/>
                      <a:pt x="0" y="122"/>
                    </a:cubicBezTo>
                    <a:moveTo>
                      <a:pt x="21" y="146"/>
                    </a:moveTo>
                    <a:cubicBezTo>
                      <a:pt x="0" y="146"/>
                      <a:pt x="0" y="146"/>
                      <a:pt x="0" y="146"/>
                    </a:cubicBezTo>
                    <a:moveTo>
                      <a:pt x="45" y="171"/>
                    </a:moveTo>
                    <a:cubicBezTo>
                      <a:pt x="45" y="195"/>
                      <a:pt x="45" y="195"/>
                      <a:pt x="45" y="195"/>
                    </a:cubicBezTo>
                    <a:moveTo>
                      <a:pt x="69" y="171"/>
                    </a:moveTo>
                    <a:cubicBezTo>
                      <a:pt x="69" y="195"/>
                      <a:pt x="69" y="195"/>
                      <a:pt x="69" y="195"/>
                    </a:cubicBezTo>
                    <a:moveTo>
                      <a:pt x="94" y="195"/>
                    </a:moveTo>
                    <a:cubicBezTo>
                      <a:pt x="94" y="171"/>
                      <a:pt x="94" y="171"/>
                      <a:pt x="94" y="171"/>
                    </a:cubicBezTo>
                    <a:moveTo>
                      <a:pt x="118" y="171"/>
                    </a:moveTo>
                    <a:cubicBezTo>
                      <a:pt x="118" y="195"/>
                      <a:pt x="118" y="195"/>
                      <a:pt x="118" y="195"/>
                    </a:cubicBezTo>
                    <a:moveTo>
                      <a:pt x="146" y="171"/>
                    </a:moveTo>
                    <a:cubicBezTo>
                      <a:pt x="146" y="195"/>
                      <a:pt x="146" y="195"/>
                      <a:pt x="146" y="195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8DBBDA3-534D-435D-AE61-04E0FC77B64E}"/>
                </a:ext>
              </a:extLst>
            </p:cNvPr>
            <p:cNvGrpSpPr/>
            <p:nvPr/>
          </p:nvGrpSpPr>
          <p:grpSpPr>
            <a:xfrm>
              <a:off x="8442679" y="1409745"/>
              <a:ext cx="404917" cy="236437"/>
              <a:chOff x="11030366" y="2382953"/>
              <a:chExt cx="397040" cy="231838"/>
            </a:xfrm>
          </p:grpSpPr>
          <p:sp>
            <p:nvSpPr>
              <p:cNvPr id="38" name="Freeform 77">
                <a:extLst>
                  <a:ext uri="{FF2B5EF4-FFF2-40B4-BE49-F238E27FC236}">
                    <a16:creationId xmlns:a16="http://schemas.microsoft.com/office/drawing/2014/main" id="{D43728C7-1B28-4CAB-9AD3-9E1034BC8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0366" y="2382953"/>
                <a:ext cx="397040" cy="231838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9" name="Freeform 78">
                <a:extLst>
                  <a:ext uri="{FF2B5EF4-FFF2-40B4-BE49-F238E27FC236}">
                    <a16:creationId xmlns:a16="http://schemas.microsoft.com/office/drawing/2014/main" id="{F5C70380-E1BF-44E5-A19D-AED5B49D3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19168" y="2439871"/>
                <a:ext cx="19436" cy="20824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3" name="car" title="Icon of a car">
              <a:extLst>
                <a:ext uri="{FF2B5EF4-FFF2-40B4-BE49-F238E27FC236}">
                  <a16:creationId xmlns:a16="http://schemas.microsoft.com/office/drawing/2014/main" id="{5F3145D5-1192-4CA1-A93A-02D49610968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45369" y="1331648"/>
              <a:ext cx="345306" cy="264602"/>
            </a:xfrm>
            <a:custGeom>
              <a:avLst/>
              <a:gdLst>
                <a:gd name="T0" fmla="*/ 349 w 360"/>
                <a:gd name="T1" fmla="*/ 148 h 276"/>
                <a:gd name="T2" fmla="*/ 349 w 360"/>
                <a:gd name="T3" fmla="*/ 252 h 276"/>
                <a:gd name="T4" fmla="*/ 14 w 360"/>
                <a:gd name="T5" fmla="*/ 252 h 276"/>
                <a:gd name="T6" fmla="*/ 14 w 360"/>
                <a:gd name="T7" fmla="*/ 149 h 276"/>
                <a:gd name="T8" fmla="*/ 51 w 360"/>
                <a:gd name="T9" fmla="*/ 43 h 276"/>
                <a:gd name="T10" fmla="*/ 94 w 360"/>
                <a:gd name="T11" fmla="*/ 0 h 276"/>
                <a:gd name="T12" fmla="*/ 268 w 360"/>
                <a:gd name="T13" fmla="*/ 0 h 276"/>
                <a:gd name="T14" fmla="*/ 311 w 360"/>
                <a:gd name="T15" fmla="*/ 43 h 276"/>
                <a:gd name="T16" fmla="*/ 349 w 360"/>
                <a:gd name="T17" fmla="*/ 148 h 276"/>
                <a:gd name="T18" fmla="*/ 77 w 360"/>
                <a:gd name="T19" fmla="*/ 174 h 276"/>
                <a:gd name="T20" fmla="*/ 91 w 360"/>
                <a:gd name="T21" fmla="*/ 160 h 276"/>
                <a:gd name="T22" fmla="*/ 77 w 360"/>
                <a:gd name="T23" fmla="*/ 145 h 276"/>
                <a:gd name="T24" fmla="*/ 63 w 360"/>
                <a:gd name="T25" fmla="*/ 160 h 276"/>
                <a:gd name="T26" fmla="*/ 77 w 360"/>
                <a:gd name="T27" fmla="*/ 174 h 276"/>
                <a:gd name="T28" fmla="*/ 14 w 360"/>
                <a:gd name="T29" fmla="*/ 252 h 276"/>
                <a:gd name="T30" fmla="*/ 14 w 360"/>
                <a:gd name="T31" fmla="*/ 260 h 276"/>
                <a:gd name="T32" fmla="*/ 30 w 360"/>
                <a:gd name="T33" fmla="*/ 276 h 276"/>
                <a:gd name="T34" fmla="*/ 50 w 360"/>
                <a:gd name="T35" fmla="*/ 276 h 276"/>
                <a:gd name="T36" fmla="*/ 67 w 360"/>
                <a:gd name="T37" fmla="*/ 260 h 276"/>
                <a:gd name="T38" fmla="*/ 67 w 360"/>
                <a:gd name="T39" fmla="*/ 252 h 276"/>
                <a:gd name="T40" fmla="*/ 295 w 360"/>
                <a:gd name="T41" fmla="*/ 252 h 276"/>
                <a:gd name="T42" fmla="*/ 295 w 360"/>
                <a:gd name="T43" fmla="*/ 260 h 276"/>
                <a:gd name="T44" fmla="*/ 312 w 360"/>
                <a:gd name="T45" fmla="*/ 276 h 276"/>
                <a:gd name="T46" fmla="*/ 332 w 360"/>
                <a:gd name="T47" fmla="*/ 276 h 276"/>
                <a:gd name="T48" fmla="*/ 349 w 360"/>
                <a:gd name="T49" fmla="*/ 260 h 276"/>
                <a:gd name="T50" fmla="*/ 349 w 360"/>
                <a:gd name="T51" fmla="*/ 252 h 276"/>
                <a:gd name="T52" fmla="*/ 283 w 360"/>
                <a:gd name="T53" fmla="*/ 174 h 276"/>
                <a:gd name="T54" fmla="*/ 297 w 360"/>
                <a:gd name="T55" fmla="*/ 160 h 276"/>
                <a:gd name="T56" fmla="*/ 283 w 360"/>
                <a:gd name="T57" fmla="*/ 145 h 276"/>
                <a:gd name="T58" fmla="*/ 268 w 360"/>
                <a:gd name="T59" fmla="*/ 160 h 276"/>
                <a:gd name="T60" fmla="*/ 283 w 360"/>
                <a:gd name="T61" fmla="*/ 174 h 276"/>
                <a:gd name="T62" fmla="*/ 245 w 360"/>
                <a:gd name="T63" fmla="*/ 252 h 276"/>
                <a:gd name="T64" fmla="*/ 245 w 360"/>
                <a:gd name="T65" fmla="*/ 222 h 276"/>
                <a:gd name="T66" fmla="*/ 229 w 360"/>
                <a:gd name="T67" fmla="*/ 197 h 276"/>
                <a:gd name="T68" fmla="*/ 133 w 360"/>
                <a:gd name="T69" fmla="*/ 197 h 276"/>
                <a:gd name="T70" fmla="*/ 117 w 360"/>
                <a:gd name="T71" fmla="*/ 222 h 276"/>
                <a:gd name="T72" fmla="*/ 117 w 360"/>
                <a:gd name="T73" fmla="*/ 252 h 276"/>
                <a:gd name="T74" fmla="*/ 0 w 360"/>
                <a:gd name="T75" fmla="*/ 75 h 276"/>
                <a:gd name="T76" fmla="*/ 16 w 360"/>
                <a:gd name="T77" fmla="*/ 75 h 276"/>
                <a:gd name="T78" fmla="*/ 32 w 360"/>
                <a:gd name="T79" fmla="*/ 96 h 276"/>
                <a:gd name="T80" fmla="*/ 330 w 360"/>
                <a:gd name="T81" fmla="*/ 96 h 276"/>
                <a:gd name="T82" fmla="*/ 345 w 360"/>
                <a:gd name="T83" fmla="*/ 75 h 276"/>
                <a:gd name="T84" fmla="*/ 360 w 360"/>
                <a:gd name="T85" fmla="*/ 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276">
                  <a:moveTo>
                    <a:pt x="349" y="148"/>
                  </a:moveTo>
                  <a:cubicBezTo>
                    <a:pt x="349" y="252"/>
                    <a:pt x="349" y="252"/>
                    <a:pt x="349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9" y="19"/>
                    <a:pt x="70" y="0"/>
                    <a:pt x="9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2" y="0"/>
                    <a:pt x="304" y="19"/>
                    <a:pt x="311" y="43"/>
                  </a:cubicBezTo>
                  <a:lnTo>
                    <a:pt x="349" y="148"/>
                  </a:lnTo>
                  <a:close/>
                  <a:moveTo>
                    <a:pt x="77" y="174"/>
                  </a:moveTo>
                  <a:cubicBezTo>
                    <a:pt x="85" y="174"/>
                    <a:pt x="91" y="167"/>
                    <a:pt x="91" y="160"/>
                  </a:cubicBezTo>
                  <a:cubicBezTo>
                    <a:pt x="91" y="152"/>
                    <a:pt x="85" y="145"/>
                    <a:pt x="77" y="145"/>
                  </a:cubicBezTo>
                  <a:cubicBezTo>
                    <a:pt x="69" y="145"/>
                    <a:pt x="63" y="152"/>
                    <a:pt x="63" y="160"/>
                  </a:cubicBezTo>
                  <a:cubicBezTo>
                    <a:pt x="63" y="167"/>
                    <a:pt x="69" y="174"/>
                    <a:pt x="77" y="174"/>
                  </a:cubicBezTo>
                  <a:close/>
                  <a:moveTo>
                    <a:pt x="14" y="252"/>
                  </a:moveTo>
                  <a:cubicBezTo>
                    <a:pt x="14" y="260"/>
                    <a:pt x="14" y="260"/>
                    <a:pt x="14" y="260"/>
                  </a:cubicBezTo>
                  <a:cubicBezTo>
                    <a:pt x="14" y="269"/>
                    <a:pt x="21" y="276"/>
                    <a:pt x="3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9" y="276"/>
                    <a:pt x="67" y="269"/>
                    <a:pt x="67" y="260"/>
                  </a:cubicBezTo>
                  <a:cubicBezTo>
                    <a:pt x="67" y="252"/>
                    <a:pt x="67" y="252"/>
                    <a:pt x="67" y="252"/>
                  </a:cubicBezTo>
                  <a:moveTo>
                    <a:pt x="295" y="252"/>
                  </a:moveTo>
                  <a:cubicBezTo>
                    <a:pt x="295" y="260"/>
                    <a:pt x="295" y="260"/>
                    <a:pt x="295" y="260"/>
                  </a:cubicBezTo>
                  <a:cubicBezTo>
                    <a:pt x="295" y="269"/>
                    <a:pt x="303" y="276"/>
                    <a:pt x="312" y="276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41" y="276"/>
                    <a:pt x="349" y="269"/>
                    <a:pt x="349" y="260"/>
                  </a:cubicBezTo>
                  <a:cubicBezTo>
                    <a:pt x="349" y="252"/>
                    <a:pt x="349" y="252"/>
                    <a:pt x="349" y="252"/>
                  </a:cubicBezTo>
                  <a:moveTo>
                    <a:pt x="283" y="174"/>
                  </a:moveTo>
                  <a:cubicBezTo>
                    <a:pt x="290" y="174"/>
                    <a:pt x="297" y="167"/>
                    <a:pt x="297" y="160"/>
                  </a:cubicBezTo>
                  <a:cubicBezTo>
                    <a:pt x="297" y="152"/>
                    <a:pt x="290" y="145"/>
                    <a:pt x="283" y="145"/>
                  </a:cubicBezTo>
                  <a:cubicBezTo>
                    <a:pt x="275" y="145"/>
                    <a:pt x="268" y="152"/>
                    <a:pt x="268" y="160"/>
                  </a:cubicBezTo>
                  <a:cubicBezTo>
                    <a:pt x="268" y="167"/>
                    <a:pt x="275" y="174"/>
                    <a:pt x="283" y="174"/>
                  </a:cubicBezTo>
                  <a:close/>
                  <a:moveTo>
                    <a:pt x="245" y="252"/>
                  </a:moveTo>
                  <a:cubicBezTo>
                    <a:pt x="245" y="222"/>
                    <a:pt x="245" y="222"/>
                    <a:pt x="245" y="222"/>
                  </a:cubicBezTo>
                  <a:cubicBezTo>
                    <a:pt x="229" y="197"/>
                    <a:pt x="229" y="197"/>
                    <a:pt x="229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7" y="252"/>
                    <a:pt x="117" y="252"/>
                    <a:pt x="117" y="252"/>
                  </a:cubicBezTo>
                  <a:moveTo>
                    <a:pt x="0" y="75"/>
                  </a:moveTo>
                  <a:cubicBezTo>
                    <a:pt x="16" y="75"/>
                    <a:pt x="16" y="75"/>
                    <a:pt x="16" y="75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60" y="75"/>
                    <a:pt x="360" y="75"/>
                    <a:pt x="360" y="75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59C43C7-234A-4E0F-94D8-144958F901E6}"/>
                </a:ext>
              </a:extLst>
            </p:cNvPr>
            <p:cNvGrpSpPr/>
            <p:nvPr/>
          </p:nvGrpSpPr>
          <p:grpSpPr>
            <a:xfrm>
              <a:off x="5630044" y="1291307"/>
              <a:ext cx="510527" cy="321077"/>
              <a:chOff x="5955969" y="1176009"/>
              <a:chExt cx="285776" cy="179728"/>
            </a:xfrm>
            <a:noFill/>
          </p:grpSpPr>
          <p:sp>
            <p:nvSpPr>
              <p:cNvPr id="35" name="mobility">
                <a:extLst>
                  <a:ext uri="{FF2B5EF4-FFF2-40B4-BE49-F238E27FC236}">
                    <a16:creationId xmlns:a16="http://schemas.microsoft.com/office/drawing/2014/main" id="{0C601EAE-E1A6-491D-AE1E-066DD3F94B8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66453" y="1176009"/>
                <a:ext cx="175292" cy="179728"/>
              </a:xfrm>
              <a:custGeom>
                <a:avLst/>
                <a:gdLst>
                  <a:gd name="T0" fmla="*/ 152 w 237"/>
                  <a:gd name="T1" fmla="*/ 141 h 243"/>
                  <a:gd name="T2" fmla="*/ 0 w 237"/>
                  <a:gd name="T3" fmla="*/ 141 h 243"/>
                  <a:gd name="T4" fmla="*/ 0 w 237"/>
                  <a:gd name="T5" fmla="*/ 0 h 243"/>
                  <a:gd name="T6" fmla="*/ 188 w 237"/>
                  <a:gd name="T7" fmla="*/ 0 h 243"/>
                  <a:gd name="T8" fmla="*/ 188 w 237"/>
                  <a:gd name="T9" fmla="*/ 102 h 243"/>
                  <a:gd name="T10" fmla="*/ 90 w 237"/>
                  <a:gd name="T11" fmla="*/ 116 h 243"/>
                  <a:gd name="T12" fmla="*/ 102 w 237"/>
                  <a:gd name="T13" fmla="*/ 116 h 243"/>
                  <a:gd name="T14" fmla="*/ 152 w 237"/>
                  <a:gd name="T15" fmla="*/ 120 h 243"/>
                  <a:gd name="T16" fmla="*/ 237 w 237"/>
                  <a:gd name="T17" fmla="*/ 120 h 243"/>
                  <a:gd name="T18" fmla="*/ 152 w 237"/>
                  <a:gd name="T19" fmla="*/ 205 h 243"/>
                  <a:gd name="T20" fmla="*/ 237 w 237"/>
                  <a:gd name="T21" fmla="*/ 205 h 243"/>
                  <a:gd name="T22" fmla="*/ 189 w 237"/>
                  <a:gd name="T23" fmla="*/ 225 h 243"/>
                  <a:gd name="T24" fmla="*/ 200 w 237"/>
                  <a:gd name="T25" fmla="*/ 225 h 243"/>
                  <a:gd name="T26" fmla="*/ 237 w 237"/>
                  <a:gd name="T27" fmla="*/ 170 h 243"/>
                  <a:gd name="T28" fmla="*/ 237 w 237"/>
                  <a:gd name="T29" fmla="*/ 102 h 243"/>
                  <a:gd name="T30" fmla="*/ 152 w 237"/>
                  <a:gd name="T31" fmla="*/ 102 h 243"/>
                  <a:gd name="T32" fmla="*/ 152 w 237"/>
                  <a:gd name="T33" fmla="*/ 243 h 243"/>
                  <a:gd name="T34" fmla="*/ 237 w 237"/>
                  <a:gd name="T35" fmla="*/ 243 h 243"/>
                  <a:gd name="T36" fmla="*/ 237 w 237"/>
                  <a:gd name="T37" fmla="*/ 17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43">
                    <a:moveTo>
                      <a:pt x="152" y="141"/>
                    </a:moveTo>
                    <a:lnTo>
                      <a:pt x="0" y="141"/>
                    </a:lnTo>
                    <a:lnTo>
                      <a:pt x="0" y="0"/>
                    </a:lnTo>
                    <a:lnTo>
                      <a:pt x="188" y="0"/>
                    </a:lnTo>
                    <a:lnTo>
                      <a:pt x="188" y="102"/>
                    </a:lnTo>
                    <a:moveTo>
                      <a:pt x="90" y="116"/>
                    </a:moveTo>
                    <a:lnTo>
                      <a:pt x="102" y="116"/>
                    </a:lnTo>
                    <a:moveTo>
                      <a:pt x="152" y="120"/>
                    </a:moveTo>
                    <a:lnTo>
                      <a:pt x="237" y="120"/>
                    </a:lnTo>
                    <a:moveTo>
                      <a:pt x="152" y="205"/>
                    </a:moveTo>
                    <a:lnTo>
                      <a:pt x="237" y="205"/>
                    </a:lnTo>
                    <a:moveTo>
                      <a:pt x="189" y="225"/>
                    </a:moveTo>
                    <a:lnTo>
                      <a:pt x="200" y="225"/>
                    </a:lnTo>
                    <a:moveTo>
                      <a:pt x="237" y="170"/>
                    </a:moveTo>
                    <a:lnTo>
                      <a:pt x="237" y="102"/>
                    </a:lnTo>
                    <a:lnTo>
                      <a:pt x="152" y="102"/>
                    </a:lnTo>
                    <a:lnTo>
                      <a:pt x="152" y="243"/>
                    </a:lnTo>
                    <a:lnTo>
                      <a:pt x="237" y="243"/>
                    </a:lnTo>
                    <a:lnTo>
                      <a:pt x="237" y="170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FE19FB-94F2-4C5E-B3F8-20F25F1A5EAA}"/>
                  </a:ext>
                </a:extLst>
              </p:cNvPr>
              <p:cNvSpPr/>
              <p:nvPr/>
            </p:nvSpPr>
            <p:spPr bwMode="auto">
              <a:xfrm>
                <a:off x="6039077" y="1238860"/>
                <a:ext cx="74330" cy="68334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 err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7" name="laptop">
                <a:extLst>
                  <a:ext uri="{FF2B5EF4-FFF2-40B4-BE49-F238E27FC236}">
                    <a16:creationId xmlns:a16="http://schemas.microsoft.com/office/drawing/2014/main" id="{AD2DBC18-D8CF-4E5E-8DC8-BCBAA1947B7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955969" y="1241246"/>
                <a:ext cx="190085" cy="113163"/>
              </a:xfrm>
              <a:custGeom>
                <a:avLst/>
                <a:gdLst>
                  <a:gd name="T0" fmla="*/ 212 w 257"/>
                  <a:gd name="T1" fmla="*/ 107 h 153"/>
                  <a:gd name="T2" fmla="*/ 43 w 257"/>
                  <a:gd name="T3" fmla="*/ 107 h 153"/>
                  <a:gd name="T4" fmla="*/ 43 w 257"/>
                  <a:gd name="T5" fmla="*/ 0 h 153"/>
                  <a:gd name="T6" fmla="*/ 212 w 257"/>
                  <a:gd name="T7" fmla="*/ 0 h 153"/>
                  <a:gd name="T8" fmla="*/ 212 w 257"/>
                  <a:gd name="T9" fmla="*/ 107 h 153"/>
                  <a:gd name="T10" fmla="*/ 43 w 257"/>
                  <a:gd name="T11" fmla="*/ 107 h 153"/>
                  <a:gd name="T12" fmla="*/ 0 w 257"/>
                  <a:gd name="T13" fmla="*/ 153 h 153"/>
                  <a:gd name="T14" fmla="*/ 257 w 257"/>
                  <a:gd name="T15" fmla="*/ 153 h 153"/>
                  <a:gd name="T16" fmla="*/ 212 w 257"/>
                  <a:gd name="T17" fmla="*/ 10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153">
                    <a:moveTo>
                      <a:pt x="212" y="107"/>
                    </a:moveTo>
                    <a:lnTo>
                      <a:pt x="43" y="107"/>
                    </a:lnTo>
                    <a:lnTo>
                      <a:pt x="43" y="0"/>
                    </a:lnTo>
                    <a:lnTo>
                      <a:pt x="212" y="0"/>
                    </a:lnTo>
                    <a:lnTo>
                      <a:pt x="212" y="107"/>
                    </a:lnTo>
                    <a:moveTo>
                      <a:pt x="43" y="107"/>
                    </a:moveTo>
                    <a:lnTo>
                      <a:pt x="0" y="153"/>
                    </a:lnTo>
                    <a:lnTo>
                      <a:pt x="257" y="153"/>
                    </a:lnTo>
                    <a:lnTo>
                      <a:pt x="212" y="107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43D2CEA-A0D2-4762-8A2C-B6F176D21274}"/>
                </a:ext>
              </a:extLst>
            </p:cNvPr>
            <p:cNvGrpSpPr/>
            <p:nvPr/>
          </p:nvGrpSpPr>
          <p:grpSpPr>
            <a:xfrm>
              <a:off x="9136007" y="1277412"/>
              <a:ext cx="142057" cy="404276"/>
              <a:chOff x="4990745" y="2685821"/>
              <a:chExt cx="144221" cy="410434"/>
            </a:xfrm>
          </p:grpSpPr>
          <p:sp>
            <p:nvSpPr>
              <p:cNvPr id="31" name="Freeform 5">
                <a:extLst>
                  <a:ext uri="{FF2B5EF4-FFF2-40B4-BE49-F238E27FC236}">
                    <a16:creationId xmlns:a16="http://schemas.microsoft.com/office/drawing/2014/main" id="{696CB637-9B0F-4916-94A8-C23D44C2EF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398" y="2802730"/>
                <a:ext cx="122914" cy="293525"/>
              </a:xfrm>
              <a:custGeom>
                <a:avLst/>
                <a:gdLst>
                  <a:gd name="T0" fmla="*/ 470 w 540"/>
                  <a:gd name="T1" fmla="*/ 84 h 1296"/>
                  <a:gd name="T2" fmla="*/ 266 w 540"/>
                  <a:gd name="T3" fmla="*/ 154 h 1296"/>
                  <a:gd name="T4" fmla="*/ 62 w 540"/>
                  <a:gd name="T5" fmla="*/ 84 h 1296"/>
                  <a:gd name="T6" fmla="*/ 266 w 540"/>
                  <a:gd name="T7" fmla="*/ 14 h 1296"/>
                  <a:gd name="T8" fmla="*/ 470 w 540"/>
                  <a:gd name="T9" fmla="*/ 84 h 1296"/>
                  <a:gd name="T10" fmla="*/ 266 w 540"/>
                  <a:gd name="T11" fmla="*/ 0 h 1296"/>
                  <a:gd name="T12" fmla="*/ 36 w 540"/>
                  <a:gd name="T13" fmla="*/ 82 h 1296"/>
                  <a:gd name="T14" fmla="*/ 266 w 540"/>
                  <a:gd name="T15" fmla="*/ 164 h 1296"/>
                  <a:gd name="T16" fmla="*/ 496 w 540"/>
                  <a:gd name="T17" fmla="*/ 82 h 1296"/>
                  <a:gd name="T18" fmla="*/ 266 w 540"/>
                  <a:gd name="T19" fmla="*/ 0 h 1296"/>
                  <a:gd name="T20" fmla="*/ 36 w 540"/>
                  <a:gd name="T21" fmla="*/ 80 h 1296"/>
                  <a:gd name="T22" fmla="*/ 36 w 540"/>
                  <a:gd name="T23" fmla="*/ 708 h 1296"/>
                  <a:gd name="T24" fmla="*/ 0 w 540"/>
                  <a:gd name="T25" fmla="*/ 1170 h 1296"/>
                  <a:gd name="T26" fmla="*/ 270 w 540"/>
                  <a:gd name="T27" fmla="*/ 1296 h 1296"/>
                  <a:gd name="T28" fmla="*/ 540 w 540"/>
                  <a:gd name="T29" fmla="*/ 1170 h 1296"/>
                  <a:gd name="T30" fmla="*/ 504 w 540"/>
                  <a:gd name="T31" fmla="*/ 652 h 1296"/>
                  <a:gd name="T32" fmla="*/ 496 w 540"/>
                  <a:gd name="T33" fmla="*/ 80 h 1296"/>
                  <a:gd name="T34" fmla="*/ 10 w 540"/>
                  <a:gd name="T35" fmla="*/ 1040 h 1296"/>
                  <a:gd name="T36" fmla="*/ 267 w 540"/>
                  <a:gd name="T37" fmla="*/ 1164 h 1296"/>
                  <a:gd name="T38" fmla="*/ 524 w 540"/>
                  <a:gd name="T39" fmla="*/ 1040 h 1296"/>
                  <a:gd name="T40" fmla="*/ 38 w 540"/>
                  <a:gd name="T41" fmla="*/ 164 h 1296"/>
                  <a:gd name="T42" fmla="*/ 267 w 540"/>
                  <a:gd name="T43" fmla="*/ 250 h 1296"/>
                  <a:gd name="T44" fmla="*/ 496 w 540"/>
                  <a:gd name="T45" fmla="*/ 16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0" h="1296">
                    <a:moveTo>
                      <a:pt x="470" y="84"/>
                    </a:moveTo>
                    <a:cubicBezTo>
                      <a:pt x="470" y="123"/>
                      <a:pt x="379" y="154"/>
                      <a:pt x="266" y="154"/>
                    </a:cubicBezTo>
                    <a:cubicBezTo>
                      <a:pt x="153" y="154"/>
                      <a:pt x="62" y="123"/>
                      <a:pt x="62" y="84"/>
                    </a:cubicBezTo>
                    <a:cubicBezTo>
                      <a:pt x="62" y="45"/>
                      <a:pt x="153" y="14"/>
                      <a:pt x="266" y="14"/>
                    </a:cubicBezTo>
                    <a:cubicBezTo>
                      <a:pt x="379" y="14"/>
                      <a:pt x="470" y="45"/>
                      <a:pt x="470" y="84"/>
                    </a:cubicBezTo>
                    <a:close/>
                    <a:moveTo>
                      <a:pt x="266" y="0"/>
                    </a:moveTo>
                    <a:cubicBezTo>
                      <a:pt x="139" y="0"/>
                      <a:pt x="36" y="37"/>
                      <a:pt x="36" y="82"/>
                    </a:cubicBezTo>
                    <a:cubicBezTo>
                      <a:pt x="36" y="127"/>
                      <a:pt x="139" y="164"/>
                      <a:pt x="266" y="164"/>
                    </a:cubicBezTo>
                    <a:cubicBezTo>
                      <a:pt x="393" y="164"/>
                      <a:pt x="496" y="127"/>
                      <a:pt x="496" y="82"/>
                    </a:cubicBezTo>
                    <a:cubicBezTo>
                      <a:pt x="496" y="37"/>
                      <a:pt x="393" y="0"/>
                      <a:pt x="266" y="0"/>
                    </a:cubicBezTo>
                    <a:close/>
                    <a:moveTo>
                      <a:pt x="36" y="80"/>
                    </a:moveTo>
                    <a:cubicBezTo>
                      <a:pt x="36" y="80"/>
                      <a:pt x="40" y="640"/>
                      <a:pt x="36" y="708"/>
                    </a:cubicBezTo>
                    <a:cubicBezTo>
                      <a:pt x="32" y="776"/>
                      <a:pt x="0" y="1170"/>
                      <a:pt x="0" y="1170"/>
                    </a:cubicBezTo>
                    <a:cubicBezTo>
                      <a:pt x="0" y="1240"/>
                      <a:pt x="121" y="1296"/>
                      <a:pt x="270" y="1296"/>
                    </a:cubicBezTo>
                    <a:cubicBezTo>
                      <a:pt x="419" y="1296"/>
                      <a:pt x="540" y="1240"/>
                      <a:pt x="540" y="1170"/>
                    </a:cubicBezTo>
                    <a:cubicBezTo>
                      <a:pt x="540" y="1170"/>
                      <a:pt x="504" y="748"/>
                      <a:pt x="504" y="652"/>
                    </a:cubicBezTo>
                    <a:cubicBezTo>
                      <a:pt x="504" y="556"/>
                      <a:pt x="496" y="80"/>
                      <a:pt x="496" y="80"/>
                    </a:cubicBezTo>
                    <a:moveTo>
                      <a:pt x="10" y="1040"/>
                    </a:moveTo>
                    <a:cubicBezTo>
                      <a:pt x="10" y="1108"/>
                      <a:pt x="125" y="1164"/>
                      <a:pt x="267" y="1164"/>
                    </a:cubicBezTo>
                    <a:cubicBezTo>
                      <a:pt x="409" y="1164"/>
                      <a:pt x="524" y="1108"/>
                      <a:pt x="524" y="1040"/>
                    </a:cubicBezTo>
                    <a:moveTo>
                      <a:pt x="38" y="164"/>
                    </a:moveTo>
                    <a:cubicBezTo>
                      <a:pt x="38" y="211"/>
                      <a:pt x="141" y="250"/>
                      <a:pt x="267" y="250"/>
                    </a:cubicBezTo>
                    <a:cubicBezTo>
                      <a:pt x="393" y="250"/>
                      <a:pt x="496" y="211"/>
                      <a:pt x="496" y="164"/>
                    </a:cubicBezTo>
                  </a:path>
                </a:pathLst>
              </a:custGeom>
              <a:noFill/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4658" tIns="99726" rIns="124658" bIns="997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63557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7A10DDE-0F8D-42A3-9303-28B9D4238B00}"/>
                  </a:ext>
                </a:extLst>
              </p:cNvPr>
              <p:cNvGrpSpPr/>
              <p:nvPr/>
            </p:nvGrpSpPr>
            <p:grpSpPr>
              <a:xfrm rot="16200000">
                <a:off x="5024487" y="2652079"/>
                <a:ext cx="76737" cy="144221"/>
                <a:chOff x="2866921" y="3947319"/>
                <a:chExt cx="103684" cy="194866"/>
              </a:xfrm>
            </p:grpSpPr>
            <p:sp>
              <p:nvSpPr>
                <p:cNvPr id="33" name="Oval 5">
                  <a:extLst>
                    <a:ext uri="{FF2B5EF4-FFF2-40B4-BE49-F238E27FC236}">
                      <a16:creationId xmlns:a16="http://schemas.microsoft.com/office/drawing/2014/main" id="{5238A705-EE27-4DEF-A583-626A731DC024}"/>
                    </a:ext>
                  </a:extLst>
                </p:cNvPr>
                <p:cNvSpPr/>
                <p:nvPr/>
              </p:nvSpPr>
              <p:spPr bwMode="auto">
                <a:xfrm>
                  <a:off x="2904207" y="3947319"/>
                  <a:ext cx="66398" cy="194866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Oval 5">
                  <a:extLst>
                    <a:ext uri="{FF2B5EF4-FFF2-40B4-BE49-F238E27FC236}">
                      <a16:creationId xmlns:a16="http://schemas.microsoft.com/office/drawing/2014/main" id="{E8ADDF02-F948-4C44-8708-33391EF5160A}"/>
                    </a:ext>
                  </a:extLst>
                </p:cNvPr>
                <p:cNvSpPr/>
                <p:nvPr/>
              </p:nvSpPr>
              <p:spPr bwMode="auto">
                <a:xfrm>
                  <a:off x="2866921" y="3977662"/>
                  <a:ext cx="45720" cy="134180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" name="Group 4">
              <a:extLst>
                <a:ext uri="{FF2B5EF4-FFF2-40B4-BE49-F238E27FC236}">
                  <a16:creationId xmlns:a16="http://schemas.microsoft.com/office/drawing/2014/main" id="{418FC51E-7A87-4BEF-AB2D-1A9D1E3747D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45602" y="1371963"/>
              <a:ext cx="408667" cy="251486"/>
              <a:chOff x="5597" y="3096"/>
              <a:chExt cx="546" cy="336"/>
            </a:xfrm>
          </p:grpSpPr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9DE60F3B-7017-4246-B7C0-508B2D0B2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392C0ED3-B5E9-4350-883F-0EC00FA18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337"/>
                <a:ext cx="80" cy="95"/>
              </a:xfrm>
              <a:custGeom>
                <a:avLst/>
                <a:gdLst>
                  <a:gd name="T0" fmla="*/ 80 w 80"/>
                  <a:gd name="T1" fmla="*/ 0 h 95"/>
                  <a:gd name="T2" fmla="*/ 80 w 80"/>
                  <a:gd name="T3" fmla="*/ 26 h 95"/>
                  <a:gd name="T4" fmla="*/ 0 w 80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5">
                    <a:moveTo>
                      <a:pt x="80" y="0"/>
                    </a:moveTo>
                    <a:lnTo>
                      <a:pt x="80" y="26"/>
                    </a:lnTo>
                    <a:lnTo>
                      <a:pt x="0" y="95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98CA4FE6-3F8C-42D5-9F08-AFB4BBA54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09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80 w 80"/>
                  <a:gd name="T3" fmla="*/ 74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80" y="74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" name="Line 8">
                <a:extLst>
                  <a:ext uri="{FF2B5EF4-FFF2-40B4-BE49-F238E27FC236}">
                    <a16:creationId xmlns:a16="http://schemas.microsoft.com/office/drawing/2014/main" id="{8D67099D-2A52-43FF-BA94-97DF00AED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3" name="Line 9">
                <a:extLst>
                  <a:ext uri="{FF2B5EF4-FFF2-40B4-BE49-F238E27FC236}">
                    <a16:creationId xmlns:a16="http://schemas.microsoft.com/office/drawing/2014/main" id="{36CC6EE5-1B70-4507-B159-6174FDF52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" name="Rectangle 10">
                <a:extLst>
                  <a:ext uri="{FF2B5EF4-FFF2-40B4-BE49-F238E27FC236}">
                    <a16:creationId xmlns:a16="http://schemas.microsoft.com/office/drawing/2014/main" id="{1DBE7091-0B27-47A3-B7FA-FBAF3E418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4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" name="Freeform 11">
                <a:extLst>
                  <a:ext uri="{FF2B5EF4-FFF2-40B4-BE49-F238E27FC236}">
                    <a16:creationId xmlns:a16="http://schemas.microsoft.com/office/drawing/2014/main" id="{543986FF-2702-4295-A12F-7477A0BED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33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0 w 80"/>
                  <a:gd name="T3" fmla="*/ 27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0" y="27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id="{742E8AE3-407A-4F0E-96A8-8FA2E845C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096"/>
                <a:ext cx="80" cy="94"/>
              </a:xfrm>
              <a:custGeom>
                <a:avLst/>
                <a:gdLst>
                  <a:gd name="T0" fmla="*/ 80 w 80"/>
                  <a:gd name="T1" fmla="*/ 0 h 94"/>
                  <a:gd name="T2" fmla="*/ 0 w 80"/>
                  <a:gd name="T3" fmla="*/ 74 h 94"/>
                  <a:gd name="T4" fmla="*/ 0 w 80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4">
                    <a:moveTo>
                      <a:pt x="80" y="0"/>
                    </a:moveTo>
                    <a:lnTo>
                      <a:pt x="0" y="74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7" name="Line 13">
                <a:extLst>
                  <a:ext uri="{FF2B5EF4-FFF2-40B4-BE49-F238E27FC236}">
                    <a16:creationId xmlns:a16="http://schemas.microsoft.com/office/drawing/2014/main" id="{F818828E-7B2D-4309-AD7F-B614E7287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Line 14">
                <a:extLst>
                  <a:ext uri="{FF2B5EF4-FFF2-40B4-BE49-F238E27FC236}">
                    <a16:creationId xmlns:a16="http://schemas.microsoft.com/office/drawing/2014/main" id="{907BE613-69AE-43E6-B92F-13DB1731C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9" name="Freeform 15">
                <a:extLst>
                  <a:ext uri="{FF2B5EF4-FFF2-40B4-BE49-F238E27FC236}">
                    <a16:creationId xmlns:a16="http://schemas.microsoft.com/office/drawing/2014/main" id="{6324D65B-D540-43DB-8A3E-043DFDBD73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07"/>
                <a:ext cx="146" cy="47"/>
              </a:xfrm>
              <a:custGeom>
                <a:avLst/>
                <a:gdLst>
                  <a:gd name="T0" fmla="*/ 0 w 196"/>
                  <a:gd name="T1" fmla="*/ 0 h 63"/>
                  <a:gd name="T2" fmla="*/ 0 w 196"/>
                  <a:gd name="T3" fmla="*/ 63 h 63"/>
                  <a:gd name="T4" fmla="*/ 118 w 196"/>
                  <a:gd name="T5" fmla="*/ 0 h 63"/>
                  <a:gd name="T6" fmla="*/ 118 w 196"/>
                  <a:gd name="T7" fmla="*/ 63 h 63"/>
                  <a:gd name="T8" fmla="*/ 79 w 196"/>
                  <a:gd name="T9" fmla="*/ 42 h 63"/>
                  <a:gd name="T10" fmla="*/ 79 w 196"/>
                  <a:gd name="T11" fmla="*/ 20 h 63"/>
                  <a:gd name="T12" fmla="*/ 59 w 196"/>
                  <a:gd name="T13" fmla="*/ 0 h 63"/>
                  <a:gd name="T14" fmla="*/ 59 w 196"/>
                  <a:gd name="T15" fmla="*/ 0 h 63"/>
                  <a:gd name="T16" fmla="*/ 38 w 196"/>
                  <a:gd name="T17" fmla="*/ 20 h 63"/>
                  <a:gd name="T18" fmla="*/ 38 w 196"/>
                  <a:gd name="T19" fmla="*/ 42 h 63"/>
                  <a:gd name="T20" fmla="*/ 59 w 196"/>
                  <a:gd name="T21" fmla="*/ 63 h 63"/>
                  <a:gd name="T22" fmla="*/ 59 w 196"/>
                  <a:gd name="T23" fmla="*/ 63 h 63"/>
                  <a:gd name="T24" fmla="*/ 79 w 196"/>
                  <a:gd name="T25" fmla="*/ 42 h 63"/>
                  <a:gd name="T26" fmla="*/ 196 w 196"/>
                  <a:gd name="T27" fmla="*/ 42 h 63"/>
                  <a:gd name="T28" fmla="*/ 196 w 196"/>
                  <a:gd name="T29" fmla="*/ 20 h 63"/>
                  <a:gd name="T30" fmla="*/ 175 w 196"/>
                  <a:gd name="T31" fmla="*/ 0 h 63"/>
                  <a:gd name="T32" fmla="*/ 175 w 196"/>
                  <a:gd name="T33" fmla="*/ 0 h 63"/>
                  <a:gd name="T34" fmla="*/ 156 w 196"/>
                  <a:gd name="T35" fmla="*/ 20 h 63"/>
                  <a:gd name="T36" fmla="*/ 156 w 196"/>
                  <a:gd name="T37" fmla="*/ 42 h 63"/>
                  <a:gd name="T38" fmla="*/ 175 w 196"/>
                  <a:gd name="T39" fmla="*/ 63 h 63"/>
                  <a:gd name="T40" fmla="*/ 175 w 196"/>
                  <a:gd name="T41" fmla="*/ 63 h 63"/>
                  <a:gd name="T42" fmla="*/ 196 w 196"/>
                  <a:gd name="T43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3">
                    <a:moveTo>
                      <a:pt x="0" y="0"/>
                    </a:moveTo>
                    <a:cubicBezTo>
                      <a:pt x="0" y="63"/>
                      <a:pt x="0" y="63"/>
                      <a:pt x="0" y="63"/>
                    </a:cubicBezTo>
                    <a:moveTo>
                      <a:pt x="118" y="0"/>
                    </a:moveTo>
                    <a:cubicBezTo>
                      <a:pt x="118" y="63"/>
                      <a:pt x="118" y="63"/>
                      <a:pt x="118" y="63"/>
                    </a:cubicBezTo>
                    <a:moveTo>
                      <a:pt x="79" y="42"/>
                    </a:moveTo>
                    <a:cubicBezTo>
                      <a:pt x="79" y="20"/>
                      <a:pt x="79" y="20"/>
                      <a:pt x="79" y="20"/>
                    </a:cubicBezTo>
                    <a:cubicBezTo>
                      <a:pt x="79" y="9"/>
                      <a:pt x="70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0"/>
                      <a:pt x="38" y="9"/>
                      <a:pt x="38" y="20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54"/>
                      <a:pt x="47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70" y="63"/>
                      <a:pt x="79" y="54"/>
                      <a:pt x="79" y="42"/>
                    </a:cubicBezTo>
                    <a:close/>
                    <a:moveTo>
                      <a:pt x="196" y="42"/>
                    </a:moveTo>
                    <a:cubicBezTo>
                      <a:pt x="196" y="20"/>
                      <a:pt x="196" y="20"/>
                      <a:pt x="196" y="20"/>
                    </a:cubicBezTo>
                    <a:cubicBezTo>
                      <a:pt x="196" y="9"/>
                      <a:pt x="187" y="0"/>
                      <a:pt x="175" y="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65" y="0"/>
                      <a:pt x="156" y="9"/>
                      <a:pt x="156" y="20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156" y="54"/>
                      <a:pt x="165" y="63"/>
                      <a:pt x="175" y="63"/>
                    </a:cubicBezTo>
                    <a:cubicBezTo>
                      <a:pt x="175" y="63"/>
                      <a:pt x="175" y="63"/>
                      <a:pt x="175" y="63"/>
                    </a:cubicBezTo>
                    <a:cubicBezTo>
                      <a:pt x="187" y="63"/>
                      <a:pt x="196" y="54"/>
                      <a:pt x="196" y="4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0" name="Freeform 16">
                <a:extLst>
                  <a:ext uri="{FF2B5EF4-FFF2-40B4-BE49-F238E27FC236}">
                    <a16:creationId xmlns:a16="http://schemas.microsoft.com/office/drawing/2014/main" id="{8B68B7A7-DF83-4A6F-A220-B6C1E1FFBB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78"/>
                <a:ext cx="146" cy="48"/>
              </a:xfrm>
              <a:custGeom>
                <a:avLst/>
                <a:gdLst>
                  <a:gd name="T0" fmla="*/ 196 w 196"/>
                  <a:gd name="T1" fmla="*/ 64 h 64"/>
                  <a:gd name="T2" fmla="*/ 196 w 196"/>
                  <a:gd name="T3" fmla="*/ 0 h 64"/>
                  <a:gd name="T4" fmla="*/ 79 w 196"/>
                  <a:gd name="T5" fmla="*/ 64 h 64"/>
                  <a:gd name="T6" fmla="*/ 79 w 196"/>
                  <a:gd name="T7" fmla="*/ 0 h 64"/>
                  <a:gd name="T8" fmla="*/ 118 w 196"/>
                  <a:gd name="T9" fmla="*/ 43 h 64"/>
                  <a:gd name="T10" fmla="*/ 138 w 196"/>
                  <a:gd name="T11" fmla="*/ 64 h 64"/>
                  <a:gd name="T12" fmla="*/ 138 w 196"/>
                  <a:gd name="T13" fmla="*/ 64 h 64"/>
                  <a:gd name="T14" fmla="*/ 158 w 196"/>
                  <a:gd name="T15" fmla="*/ 43 h 64"/>
                  <a:gd name="T16" fmla="*/ 158 w 196"/>
                  <a:gd name="T17" fmla="*/ 21 h 64"/>
                  <a:gd name="T18" fmla="*/ 138 w 196"/>
                  <a:gd name="T19" fmla="*/ 0 h 64"/>
                  <a:gd name="T20" fmla="*/ 138 w 196"/>
                  <a:gd name="T21" fmla="*/ 0 h 64"/>
                  <a:gd name="T22" fmla="*/ 118 w 196"/>
                  <a:gd name="T23" fmla="*/ 21 h 64"/>
                  <a:gd name="T24" fmla="*/ 118 w 196"/>
                  <a:gd name="T25" fmla="*/ 43 h 64"/>
                  <a:gd name="T26" fmla="*/ 0 w 196"/>
                  <a:gd name="T27" fmla="*/ 43 h 64"/>
                  <a:gd name="T28" fmla="*/ 20 w 196"/>
                  <a:gd name="T29" fmla="*/ 64 h 64"/>
                  <a:gd name="T30" fmla="*/ 20 w 196"/>
                  <a:gd name="T31" fmla="*/ 64 h 64"/>
                  <a:gd name="T32" fmla="*/ 41 w 196"/>
                  <a:gd name="T33" fmla="*/ 43 h 64"/>
                  <a:gd name="T34" fmla="*/ 41 w 196"/>
                  <a:gd name="T35" fmla="*/ 21 h 64"/>
                  <a:gd name="T36" fmla="*/ 20 w 196"/>
                  <a:gd name="T37" fmla="*/ 0 h 64"/>
                  <a:gd name="T38" fmla="*/ 20 w 196"/>
                  <a:gd name="T39" fmla="*/ 0 h 64"/>
                  <a:gd name="T40" fmla="*/ 0 w 196"/>
                  <a:gd name="T41" fmla="*/ 21 h 64"/>
                  <a:gd name="T42" fmla="*/ 0 w 196"/>
                  <a:gd name="T43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4">
                    <a:moveTo>
                      <a:pt x="196" y="64"/>
                    </a:moveTo>
                    <a:cubicBezTo>
                      <a:pt x="196" y="64"/>
                      <a:pt x="196" y="64"/>
                      <a:pt x="196" y="0"/>
                    </a:cubicBezTo>
                    <a:moveTo>
                      <a:pt x="79" y="64"/>
                    </a:moveTo>
                    <a:cubicBezTo>
                      <a:pt x="79" y="64"/>
                      <a:pt x="79" y="64"/>
                      <a:pt x="79" y="0"/>
                    </a:cubicBezTo>
                    <a:moveTo>
                      <a:pt x="118" y="43"/>
                    </a:moveTo>
                    <a:cubicBezTo>
                      <a:pt x="118" y="54"/>
                      <a:pt x="127" y="64"/>
                      <a:pt x="138" y="64"/>
                    </a:cubicBezTo>
                    <a:cubicBezTo>
                      <a:pt x="138" y="64"/>
                      <a:pt x="138" y="64"/>
                      <a:pt x="138" y="64"/>
                    </a:cubicBezTo>
                    <a:cubicBezTo>
                      <a:pt x="149" y="64"/>
                      <a:pt x="158" y="54"/>
                      <a:pt x="158" y="43"/>
                    </a:cubicBezTo>
                    <a:cubicBezTo>
                      <a:pt x="158" y="43"/>
                      <a:pt x="158" y="43"/>
                      <a:pt x="158" y="21"/>
                    </a:cubicBezTo>
                    <a:cubicBezTo>
                      <a:pt x="158" y="9"/>
                      <a:pt x="149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27" y="0"/>
                      <a:pt x="118" y="9"/>
                      <a:pt x="118" y="21"/>
                    </a:cubicBezTo>
                    <a:cubicBezTo>
                      <a:pt x="118" y="21"/>
                      <a:pt x="118" y="21"/>
                      <a:pt x="118" y="43"/>
                    </a:cubicBezTo>
                    <a:close/>
                    <a:moveTo>
                      <a:pt x="0" y="43"/>
                    </a:moveTo>
                    <a:cubicBezTo>
                      <a:pt x="0" y="54"/>
                      <a:pt x="1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32" y="64"/>
                      <a:pt x="41" y="54"/>
                      <a:pt x="41" y="43"/>
                    </a:cubicBezTo>
                    <a:cubicBezTo>
                      <a:pt x="41" y="43"/>
                      <a:pt x="41" y="43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"/>
                      <a:pt x="0" y="21"/>
                      <a:pt x="0" y="4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8" name="eye_2">
              <a:extLst>
                <a:ext uri="{FF2B5EF4-FFF2-40B4-BE49-F238E27FC236}">
                  <a16:creationId xmlns:a16="http://schemas.microsoft.com/office/drawing/2014/main" id="{F2D23036-24BF-411D-9D64-F5C5280A86A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08908" y="1413187"/>
              <a:ext cx="348284" cy="193245"/>
            </a:xfrm>
            <a:custGeom>
              <a:avLst/>
              <a:gdLst>
                <a:gd name="T0" fmla="*/ 5 w 346"/>
                <a:gd name="T1" fmla="*/ 103 h 191"/>
                <a:gd name="T2" fmla="*/ 0 w 346"/>
                <a:gd name="T3" fmla="*/ 96 h 191"/>
                <a:gd name="T4" fmla="*/ 3 w 346"/>
                <a:gd name="T5" fmla="*/ 92 h 191"/>
                <a:gd name="T6" fmla="*/ 5 w 346"/>
                <a:gd name="T7" fmla="*/ 103 h 191"/>
                <a:gd name="T8" fmla="*/ 173 w 346"/>
                <a:gd name="T9" fmla="*/ 191 h 191"/>
                <a:gd name="T10" fmla="*/ 346 w 346"/>
                <a:gd name="T11" fmla="*/ 96 h 191"/>
                <a:gd name="T12" fmla="*/ 173 w 346"/>
                <a:gd name="T13" fmla="*/ 0 h 191"/>
                <a:gd name="T14" fmla="*/ 3 w 346"/>
                <a:gd name="T15" fmla="*/ 92 h 191"/>
                <a:gd name="T16" fmla="*/ 175 w 346"/>
                <a:gd name="T17" fmla="*/ 14 h 191"/>
                <a:gd name="T18" fmla="*/ 89 w 346"/>
                <a:gd name="T19" fmla="*/ 96 h 191"/>
                <a:gd name="T20" fmla="*/ 175 w 346"/>
                <a:gd name="T21" fmla="*/ 178 h 191"/>
                <a:gd name="T22" fmla="*/ 261 w 346"/>
                <a:gd name="T23" fmla="*/ 96 h 191"/>
                <a:gd name="T24" fmla="*/ 175 w 346"/>
                <a:gd name="T25" fmla="*/ 14 h 191"/>
                <a:gd name="T26" fmla="*/ 175 w 346"/>
                <a:gd name="T27" fmla="*/ 78 h 191"/>
                <a:gd name="T28" fmla="*/ 156 w 346"/>
                <a:gd name="T29" fmla="*/ 96 h 191"/>
                <a:gd name="T30" fmla="*/ 175 w 346"/>
                <a:gd name="T31" fmla="*/ 114 h 191"/>
                <a:gd name="T32" fmla="*/ 194 w 346"/>
                <a:gd name="T33" fmla="*/ 96 h 191"/>
                <a:gd name="T34" fmla="*/ 175 w 346"/>
                <a:gd name="T35" fmla="*/ 7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191">
                  <a:moveTo>
                    <a:pt x="5" y="103"/>
                  </a:moveTo>
                  <a:cubicBezTo>
                    <a:pt x="2" y="98"/>
                    <a:pt x="0" y="96"/>
                    <a:pt x="0" y="96"/>
                  </a:cubicBezTo>
                  <a:cubicBezTo>
                    <a:pt x="0" y="96"/>
                    <a:pt x="1" y="94"/>
                    <a:pt x="3" y="92"/>
                  </a:cubicBezTo>
                  <a:moveTo>
                    <a:pt x="5" y="103"/>
                  </a:moveTo>
                  <a:cubicBezTo>
                    <a:pt x="23" y="125"/>
                    <a:pt x="82" y="191"/>
                    <a:pt x="173" y="191"/>
                  </a:cubicBezTo>
                  <a:cubicBezTo>
                    <a:pt x="283" y="191"/>
                    <a:pt x="346" y="96"/>
                    <a:pt x="346" y="96"/>
                  </a:cubicBezTo>
                  <a:cubicBezTo>
                    <a:pt x="346" y="96"/>
                    <a:pt x="283" y="0"/>
                    <a:pt x="173" y="0"/>
                  </a:cubicBezTo>
                  <a:cubicBezTo>
                    <a:pt x="77" y="0"/>
                    <a:pt x="17" y="73"/>
                    <a:pt x="3" y="92"/>
                  </a:cubicBezTo>
                  <a:moveTo>
                    <a:pt x="175" y="14"/>
                  </a:moveTo>
                  <a:cubicBezTo>
                    <a:pt x="128" y="14"/>
                    <a:pt x="89" y="50"/>
                    <a:pt x="89" y="96"/>
                  </a:cubicBezTo>
                  <a:cubicBezTo>
                    <a:pt x="89" y="141"/>
                    <a:pt x="128" y="178"/>
                    <a:pt x="175" y="178"/>
                  </a:cubicBezTo>
                  <a:cubicBezTo>
                    <a:pt x="222" y="178"/>
                    <a:pt x="261" y="141"/>
                    <a:pt x="261" y="96"/>
                  </a:cubicBezTo>
                  <a:cubicBezTo>
                    <a:pt x="261" y="50"/>
                    <a:pt x="222" y="14"/>
                    <a:pt x="175" y="14"/>
                  </a:cubicBezTo>
                  <a:close/>
                  <a:moveTo>
                    <a:pt x="175" y="78"/>
                  </a:moveTo>
                  <a:cubicBezTo>
                    <a:pt x="165" y="78"/>
                    <a:pt x="156" y="86"/>
                    <a:pt x="156" y="96"/>
                  </a:cubicBezTo>
                  <a:cubicBezTo>
                    <a:pt x="156" y="106"/>
                    <a:pt x="165" y="114"/>
                    <a:pt x="175" y="114"/>
                  </a:cubicBezTo>
                  <a:cubicBezTo>
                    <a:pt x="185" y="114"/>
                    <a:pt x="194" y="106"/>
                    <a:pt x="194" y="96"/>
                  </a:cubicBezTo>
                  <a:cubicBezTo>
                    <a:pt x="194" y="86"/>
                    <a:pt x="185" y="78"/>
                    <a:pt x="175" y="78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789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7417F53-0BBB-4148-B622-742FB279C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797794"/>
            <a:ext cx="3053422" cy="355654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C60306D-4E52-44F2-9372-D634B17B8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5F5EE-C35F-437E-8DDD-175B12DA6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D38557-AA1A-4191-9790-07A1C615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78DC27-293C-44AA-98AF-BC784C83F68B}"/>
              </a:ext>
            </a:extLst>
          </p:cNvPr>
          <p:cNvGrpSpPr/>
          <p:nvPr/>
        </p:nvGrpSpPr>
        <p:grpSpPr>
          <a:xfrm>
            <a:off x="7741437" y="719667"/>
            <a:ext cx="3960178" cy="308485"/>
            <a:chOff x="3045369" y="1267385"/>
            <a:chExt cx="6232695" cy="414303"/>
          </a:xfrm>
        </p:grpSpPr>
        <p:grpSp>
          <p:nvGrpSpPr>
            <p:cNvPr id="12" name="Group 196">
              <a:extLst>
                <a:ext uri="{FF2B5EF4-FFF2-40B4-BE49-F238E27FC236}">
                  <a16:creationId xmlns:a16="http://schemas.microsoft.com/office/drawing/2014/main" id="{2B7611AA-23DF-4300-B020-D5773178959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9206" y="1267385"/>
              <a:ext cx="206310" cy="393126"/>
              <a:chOff x="7261" y="805"/>
              <a:chExt cx="127" cy="242"/>
            </a:xfrm>
          </p:grpSpPr>
          <p:sp>
            <p:nvSpPr>
              <p:cNvPr id="50" name="Freeform 197">
                <a:extLst>
                  <a:ext uri="{FF2B5EF4-FFF2-40B4-BE49-F238E27FC236}">
                    <a16:creationId xmlns:a16="http://schemas.microsoft.com/office/drawing/2014/main" id="{7A44D693-8A60-4993-AF09-DF0D08A0E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1" name="Freeform 198">
                <a:extLst>
                  <a:ext uri="{FF2B5EF4-FFF2-40B4-BE49-F238E27FC236}">
                    <a16:creationId xmlns:a16="http://schemas.microsoft.com/office/drawing/2014/main" id="{B34A9461-13EA-411D-BE3E-3D5A027DF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2" name="Freeform 199">
                <a:extLst>
                  <a:ext uri="{FF2B5EF4-FFF2-40B4-BE49-F238E27FC236}">
                    <a16:creationId xmlns:a16="http://schemas.microsoft.com/office/drawing/2014/main" id="{2E24E081-74E1-4A1D-AC31-1D99A81C5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3" name="Freeform 200">
                <a:extLst>
                  <a:ext uri="{FF2B5EF4-FFF2-40B4-BE49-F238E27FC236}">
                    <a16:creationId xmlns:a16="http://schemas.microsoft.com/office/drawing/2014/main" id="{457F5FE7-5C86-4ADB-A97B-4DADACE7D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4" name="Oval 201">
                <a:extLst>
                  <a:ext uri="{FF2B5EF4-FFF2-40B4-BE49-F238E27FC236}">
                    <a16:creationId xmlns:a16="http://schemas.microsoft.com/office/drawing/2014/main" id="{6CDF3F10-18ED-4067-BC5A-867DE9174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5" name="Oval 202">
                <a:extLst>
                  <a:ext uri="{FF2B5EF4-FFF2-40B4-BE49-F238E27FC236}">
                    <a16:creationId xmlns:a16="http://schemas.microsoft.com/office/drawing/2014/main" id="{02FA4A41-B2A9-4F9C-914B-0458CD64D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6" name="Oval 203">
                <a:extLst>
                  <a:ext uri="{FF2B5EF4-FFF2-40B4-BE49-F238E27FC236}">
                    <a16:creationId xmlns:a16="http://schemas.microsoft.com/office/drawing/2014/main" id="{73813EEB-9821-43F8-AFA7-148157BAA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2C1D08C-CCD0-439C-8C40-8928C9EDE0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3805" y="1356882"/>
              <a:ext cx="410873" cy="214135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4" name="Freeform 41">
              <a:extLst>
                <a:ext uri="{FF2B5EF4-FFF2-40B4-BE49-F238E27FC236}">
                  <a16:creationId xmlns:a16="http://schemas.microsoft.com/office/drawing/2014/main" id="{6575BAE9-6B96-4A04-BE90-58FFC6C42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203" y="1325175"/>
              <a:ext cx="444074" cy="277547"/>
            </a:xfrm>
            <a:custGeom>
              <a:avLst/>
              <a:gdLst>
                <a:gd name="T0" fmla="*/ 208 w 208"/>
                <a:gd name="T1" fmla="*/ 54 h 130"/>
                <a:gd name="T2" fmla="*/ 208 w 208"/>
                <a:gd name="T3" fmla="*/ 130 h 130"/>
                <a:gd name="T4" fmla="*/ 0 w 208"/>
                <a:gd name="T5" fmla="*/ 130 h 130"/>
                <a:gd name="T6" fmla="*/ 0 w 208"/>
                <a:gd name="T7" fmla="*/ 54 h 130"/>
                <a:gd name="T8" fmla="*/ 40 w 208"/>
                <a:gd name="T9" fmla="*/ 24 h 130"/>
                <a:gd name="T10" fmla="*/ 40 w 208"/>
                <a:gd name="T11" fmla="*/ 54 h 130"/>
                <a:gd name="T12" fmla="*/ 85 w 208"/>
                <a:gd name="T13" fmla="*/ 24 h 130"/>
                <a:gd name="T14" fmla="*/ 85 w 208"/>
                <a:gd name="T15" fmla="*/ 54 h 130"/>
                <a:gd name="T16" fmla="*/ 208 w 208"/>
                <a:gd name="T17" fmla="*/ 54 h 130"/>
                <a:gd name="T18" fmla="*/ 163 w 208"/>
                <a:gd name="T19" fmla="*/ 54 h 130"/>
                <a:gd name="T20" fmla="*/ 153 w 208"/>
                <a:gd name="T21" fmla="*/ 0 h 130"/>
                <a:gd name="T22" fmla="*/ 144 w 208"/>
                <a:gd name="T23" fmla="*/ 0 h 130"/>
                <a:gd name="T24" fmla="*/ 136 w 208"/>
                <a:gd name="T25" fmla="*/ 54 h 130"/>
                <a:gd name="T26" fmla="*/ 200 w 208"/>
                <a:gd name="T27" fmla="*/ 54 h 130"/>
                <a:gd name="T28" fmla="*/ 189 w 208"/>
                <a:gd name="T29" fmla="*/ 0 h 130"/>
                <a:gd name="T30" fmla="*/ 180 w 208"/>
                <a:gd name="T31" fmla="*/ 0 h 130"/>
                <a:gd name="T32" fmla="*/ 171 w 208"/>
                <a:gd name="T33" fmla="*/ 54 h 130"/>
                <a:gd name="T34" fmla="*/ 30 w 208"/>
                <a:gd name="T35" fmla="*/ 77 h 130"/>
                <a:gd name="T36" fmla="*/ 19 w 208"/>
                <a:gd name="T37" fmla="*/ 77 h 130"/>
                <a:gd name="T38" fmla="*/ 19 w 208"/>
                <a:gd name="T39" fmla="*/ 88 h 130"/>
                <a:gd name="T40" fmla="*/ 30 w 208"/>
                <a:gd name="T41" fmla="*/ 88 h 130"/>
                <a:gd name="T42" fmla="*/ 30 w 208"/>
                <a:gd name="T43" fmla="*/ 77 h 130"/>
                <a:gd name="T44" fmla="*/ 69 w 208"/>
                <a:gd name="T45" fmla="*/ 77 h 130"/>
                <a:gd name="T46" fmla="*/ 59 w 208"/>
                <a:gd name="T47" fmla="*/ 77 h 130"/>
                <a:gd name="T48" fmla="*/ 59 w 208"/>
                <a:gd name="T49" fmla="*/ 88 h 130"/>
                <a:gd name="T50" fmla="*/ 69 w 208"/>
                <a:gd name="T51" fmla="*/ 88 h 130"/>
                <a:gd name="T52" fmla="*/ 69 w 208"/>
                <a:gd name="T53" fmla="*/ 77 h 130"/>
                <a:gd name="T54" fmla="*/ 109 w 208"/>
                <a:gd name="T55" fmla="*/ 77 h 130"/>
                <a:gd name="T56" fmla="*/ 99 w 208"/>
                <a:gd name="T57" fmla="*/ 77 h 130"/>
                <a:gd name="T58" fmla="*/ 99 w 208"/>
                <a:gd name="T59" fmla="*/ 88 h 130"/>
                <a:gd name="T60" fmla="*/ 109 w 208"/>
                <a:gd name="T61" fmla="*/ 88 h 130"/>
                <a:gd name="T62" fmla="*/ 109 w 208"/>
                <a:gd name="T63" fmla="*/ 77 h 130"/>
                <a:gd name="T64" fmla="*/ 149 w 208"/>
                <a:gd name="T65" fmla="*/ 77 h 130"/>
                <a:gd name="T66" fmla="*/ 139 w 208"/>
                <a:gd name="T67" fmla="*/ 77 h 130"/>
                <a:gd name="T68" fmla="*/ 139 w 208"/>
                <a:gd name="T69" fmla="*/ 88 h 130"/>
                <a:gd name="T70" fmla="*/ 149 w 208"/>
                <a:gd name="T71" fmla="*/ 88 h 130"/>
                <a:gd name="T72" fmla="*/ 149 w 208"/>
                <a:gd name="T73" fmla="*/ 77 h 130"/>
                <a:gd name="T74" fmla="*/ 189 w 208"/>
                <a:gd name="T75" fmla="*/ 77 h 130"/>
                <a:gd name="T76" fmla="*/ 179 w 208"/>
                <a:gd name="T77" fmla="*/ 77 h 130"/>
                <a:gd name="T78" fmla="*/ 179 w 208"/>
                <a:gd name="T79" fmla="*/ 88 h 130"/>
                <a:gd name="T80" fmla="*/ 189 w 208"/>
                <a:gd name="T81" fmla="*/ 88 h 130"/>
                <a:gd name="T82" fmla="*/ 189 w 208"/>
                <a:gd name="T83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130">
                  <a:moveTo>
                    <a:pt x="208" y="54"/>
                  </a:moveTo>
                  <a:lnTo>
                    <a:pt x="208" y="130"/>
                  </a:lnTo>
                  <a:lnTo>
                    <a:pt x="0" y="130"/>
                  </a:lnTo>
                  <a:lnTo>
                    <a:pt x="0" y="54"/>
                  </a:lnTo>
                  <a:lnTo>
                    <a:pt x="40" y="24"/>
                  </a:lnTo>
                  <a:lnTo>
                    <a:pt x="40" y="54"/>
                  </a:lnTo>
                  <a:lnTo>
                    <a:pt x="85" y="24"/>
                  </a:lnTo>
                  <a:lnTo>
                    <a:pt x="85" y="54"/>
                  </a:lnTo>
                  <a:lnTo>
                    <a:pt x="208" y="54"/>
                  </a:lnTo>
                  <a:moveTo>
                    <a:pt x="163" y="54"/>
                  </a:moveTo>
                  <a:lnTo>
                    <a:pt x="153" y="0"/>
                  </a:lnTo>
                  <a:lnTo>
                    <a:pt x="144" y="0"/>
                  </a:lnTo>
                  <a:lnTo>
                    <a:pt x="136" y="54"/>
                  </a:lnTo>
                  <a:moveTo>
                    <a:pt x="200" y="54"/>
                  </a:moveTo>
                  <a:lnTo>
                    <a:pt x="189" y="0"/>
                  </a:lnTo>
                  <a:lnTo>
                    <a:pt x="180" y="0"/>
                  </a:lnTo>
                  <a:lnTo>
                    <a:pt x="171" y="54"/>
                  </a:lnTo>
                  <a:moveTo>
                    <a:pt x="30" y="77"/>
                  </a:moveTo>
                  <a:lnTo>
                    <a:pt x="19" y="77"/>
                  </a:lnTo>
                  <a:lnTo>
                    <a:pt x="19" y="88"/>
                  </a:lnTo>
                  <a:lnTo>
                    <a:pt x="30" y="88"/>
                  </a:lnTo>
                  <a:lnTo>
                    <a:pt x="30" y="77"/>
                  </a:lnTo>
                  <a:moveTo>
                    <a:pt x="69" y="77"/>
                  </a:moveTo>
                  <a:lnTo>
                    <a:pt x="59" y="77"/>
                  </a:lnTo>
                  <a:lnTo>
                    <a:pt x="59" y="88"/>
                  </a:lnTo>
                  <a:lnTo>
                    <a:pt x="69" y="88"/>
                  </a:lnTo>
                  <a:lnTo>
                    <a:pt x="69" y="77"/>
                  </a:lnTo>
                  <a:moveTo>
                    <a:pt x="109" y="77"/>
                  </a:moveTo>
                  <a:lnTo>
                    <a:pt x="99" y="77"/>
                  </a:lnTo>
                  <a:lnTo>
                    <a:pt x="99" y="88"/>
                  </a:lnTo>
                  <a:lnTo>
                    <a:pt x="109" y="88"/>
                  </a:lnTo>
                  <a:lnTo>
                    <a:pt x="109" y="77"/>
                  </a:lnTo>
                  <a:moveTo>
                    <a:pt x="149" y="77"/>
                  </a:moveTo>
                  <a:lnTo>
                    <a:pt x="139" y="77"/>
                  </a:lnTo>
                  <a:lnTo>
                    <a:pt x="139" y="88"/>
                  </a:lnTo>
                  <a:lnTo>
                    <a:pt x="149" y="88"/>
                  </a:lnTo>
                  <a:lnTo>
                    <a:pt x="149" y="77"/>
                  </a:lnTo>
                  <a:moveTo>
                    <a:pt x="189" y="77"/>
                  </a:moveTo>
                  <a:lnTo>
                    <a:pt x="179" y="77"/>
                  </a:lnTo>
                  <a:lnTo>
                    <a:pt x="179" y="88"/>
                  </a:lnTo>
                  <a:lnTo>
                    <a:pt x="189" y="88"/>
                  </a:lnTo>
                  <a:lnTo>
                    <a:pt x="189" y="77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5" name="Group 8">
              <a:extLst>
                <a:ext uri="{FF2B5EF4-FFF2-40B4-BE49-F238E27FC236}">
                  <a16:creationId xmlns:a16="http://schemas.microsoft.com/office/drawing/2014/main" id="{F8ADE26A-3390-46E9-AA3C-597D30FB6C0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00598" y="1308967"/>
              <a:ext cx="419900" cy="341169"/>
              <a:chOff x="5458" y="3157"/>
              <a:chExt cx="304" cy="247"/>
            </a:xfrm>
          </p:grpSpPr>
          <p:sp>
            <p:nvSpPr>
              <p:cNvPr id="48" name="Freeform 9">
                <a:extLst>
                  <a:ext uri="{FF2B5EF4-FFF2-40B4-BE49-F238E27FC236}">
                    <a16:creationId xmlns:a16="http://schemas.microsoft.com/office/drawing/2014/main" id="{2CB914FE-0BD3-4A97-93C6-E00EB677A5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21" y="3157"/>
                <a:ext cx="241" cy="247"/>
              </a:xfrm>
              <a:custGeom>
                <a:avLst/>
                <a:gdLst>
                  <a:gd name="T0" fmla="*/ 35 w 334"/>
                  <a:gd name="T1" fmla="*/ 160 h 341"/>
                  <a:gd name="T2" fmla="*/ 35 w 334"/>
                  <a:gd name="T3" fmla="*/ 61 h 341"/>
                  <a:gd name="T4" fmla="*/ 60 w 334"/>
                  <a:gd name="T5" fmla="*/ 36 h 341"/>
                  <a:gd name="T6" fmla="*/ 266 w 334"/>
                  <a:gd name="T7" fmla="*/ 36 h 341"/>
                  <a:gd name="T8" fmla="*/ 291 w 334"/>
                  <a:gd name="T9" fmla="*/ 61 h 341"/>
                  <a:gd name="T10" fmla="*/ 291 w 334"/>
                  <a:gd name="T11" fmla="*/ 273 h 341"/>
                  <a:gd name="T12" fmla="*/ 266 w 334"/>
                  <a:gd name="T13" fmla="*/ 298 h 341"/>
                  <a:gd name="T14" fmla="*/ 266 w 334"/>
                  <a:gd name="T15" fmla="*/ 298 h 341"/>
                  <a:gd name="T16" fmla="*/ 84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5 w 334"/>
                  <a:gd name="T35" fmla="*/ 0 h 341"/>
                  <a:gd name="T36" fmla="*/ 255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5 w 334"/>
                  <a:gd name="T59" fmla="*/ 78 h 341"/>
                  <a:gd name="T60" fmla="*/ 0 w 334"/>
                  <a:gd name="T61" fmla="*/ 78 h 341"/>
                  <a:gd name="T62" fmla="*/ 35 w 334"/>
                  <a:gd name="T63" fmla="*/ 121 h 341"/>
                  <a:gd name="T64" fmla="*/ 0 w 334"/>
                  <a:gd name="T65" fmla="*/ 121 h 341"/>
                  <a:gd name="T66" fmla="*/ 35 w 334"/>
                  <a:gd name="T67" fmla="*/ 163 h 341"/>
                  <a:gd name="T68" fmla="*/ 0 w 334"/>
                  <a:gd name="T69" fmla="*/ 163 h 341"/>
                  <a:gd name="T70" fmla="*/ 121 w 334"/>
                  <a:gd name="T71" fmla="*/ 298 h 341"/>
                  <a:gd name="T72" fmla="*/ 121 w 334"/>
                  <a:gd name="T73" fmla="*/ 341 h 341"/>
                  <a:gd name="T74" fmla="*/ 163 w 334"/>
                  <a:gd name="T75" fmla="*/ 341 h 341"/>
                  <a:gd name="T76" fmla="*/ 163 w 334"/>
                  <a:gd name="T77" fmla="*/ 298 h 341"/>
                  <a:gd name="T78" fmla="*/ 206 w 334"/>
                  <a:gd name="T79" fmla="*/ 298 h 341"/>
                  <a:gd name="T80" fmla="*/ 206 w 334"/>
                  <a:gd name="T81" fmla="*/ 341 h 341"/>
                  <a:gd name="T82" fmla="*/ 255 w 334"/>
                  <a:gd name="T83" fmla="*/ 298 h 341"/>
                  <a:gd name="T84" fmla="*/ 255 w 334"/>
                  <a:gd name="T85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341">
                    <a:moveTo>
                      <a:pt x="35" y="160"/>
                    </a:moveTo>
                    <a:cubicBezTo>
                      <a:pt x="35" y="65"/>
                      <a:pt x="35" y="61"/>
                      <a:pt x="35" y="61"/>
                    </a:cubicBezTo>
                    <a:cubicBezTo>
                      <a:pt x="35" y="45"/>
                      <a:pt x="48" y="36"/>
                      <a:pt x="60" y="36"/>
                    </a:cubicBezTo>
                    <a:cubicBezTo>
                      <a:pt x="266" y="36"/>
                      <a:pt x="266" y="36"/>
                      <a:pt x="266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6" y="298"/>
                    </a:cubicBezTo>
                    <a:cubicBezTo>
                      <a:pt x="266" y="298"/>
                      <a:pt x="266" y="298"/>
                      <a:pt x="266" y="298"/>
                    </a:cubicBezTo>
                    <a:cubicBezTo>
                      <a:pt x="161" y="298"/>
                      <a:pt x="110" y="298"/>
                      <a:pt x="84" y="298"/>
                    </a:cubicBezTo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5" y="0"/>
                    </a:moveTo>
                    <a:cubicBezTo>
                      <a:pt x="255" y="36"/>
                      <a:pt x="255" y="36"/>
                      <a:pt x="255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5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5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5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5" y="298"/>
                    </a:moveTo>
                    <a:cubicBezTo>
                      <a:pt x="255" y="341"/>
                      <a:pt x="255" y="341"/>
                      <a:pt x="255" y="341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9" name="Freeform 10">
                <a:extLst>
                  <a:ext uri="{FF2B5EF4-FFF2-40B4-BE49-F238E27FC236}">
                    <a16:creationId xmlns:a16="http://schemas.microsoft.com/office/drawing/2014/main" id="{0A3C0288-E359-4F44-984C-1643F64208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8" y="3262"/>
                <a:ext cx="138" cy="141"/>
              </a:xfrm>
              <a:custGeom>
                <a:avLst/>
                <a:gdLst>
                  <a:gd name="T0" fmla="*/ 153 w 191"/>
                  <a:gd name="T1" fmla="*/ 171 h 195"/>
                  <a:gd name="T2" fmla="*/ 35 w 191"/>
                  <a:gd name="T3" fmla="*/ 171 h 195"/>
                  <a:gd name="T4" fmla="*/ 21 w 191"/>
                  <a:gd name="T5" fmla="*/ 156 h 195"/>
                  <a:gd name="T6" fmla="*/ 21 w 191"/>
                  <a:gd name="T7" fmla="*/ 35 h 195"/>
                  <a:gd name="T8" fmla="*/ 35 w 191"/>
                  <a:gd name="T9" fmla="*/ 20 h 195"/>
                  <a:gd name="T10" fmla="*/ 153 w 191"/>
                  <a:gd name="T11" fmla="*/ 20 h 195"/>
                  <a:gd name="T12" fmla="*/ 167 w 191"/>
                  <a:gd name="T13" fmla="*/ 35 h 195"/>
                  <a:gd name="T14" fmla="*/ 167 w 191"/>
                  <a:gd name="T15" fmla="*/ 156 h 195"/>
                  <a:gd name="T16" fmla="*/ 153 w 191"/>
                  <a:gd name="T17" fmla="*/ 171 h 195"/>
                  <a:gd name="T18" fmla="*/ 45 w 191"/>
                  <a:gd name="T19" fmla="*/ 20 h 195"/>
                  <a:gd name="T20" fmla="*/ 45 w 191"/>
                  <a:gd name="T21" fmla="*/ 0 h 195"/>
                  <a:gd name="T22" fmla="*/ 69 w 191"/>
                  <a:gd name="T23" fmla="*/ 20 h 195"/>
                  <a:gd name="T24" fmla="*/ 69 w 191"/>
                  <a:gd name="T25" fmla="*/ 0 h 195"/>
                  <a:gd name="T26" fmla="*/ 94 w 191"/>
                  <a:gd name="T27" fmla="*/ 0 h 195"/>
                  <a:gd name="T28" fmla="*/ 94 w 191"/>
                  <a:gd name="T29" fmla="*/ 20 h 195"/>
                  <a:gd name="T30" fmla="*/ 118 w 191"/>
                  <a:gd name="T31" fmla="*/ 0 h 195"/>
                  <a:gd name="T32" fmla="*/ 118 w 191"/>
                  <a:gd name="T33" fmla="*/ 20 h 195"/>
                  <a:gd name="T34" fmla="*/ 146 w 191"/>
                  <a:gd name="T35" fmla="*/ 0 h 195"/>
                  <a:gd name="T36" fmla="*/ 146 w 191"/>
                  <a:gd name="T37" fmla="*/ 20 h 195"/>
                  <a:gd name="T38" fmla="*/ 191 w 191"/>
                  <a:gd name="T39" fmla="*/ 45 h 195"/>
                  <a:gd name="T40" fmla="*/ 167 w 191"/>
                  <a:gd name="T41" fmla="*/ 45 h 195"/>
                  <a:gd name="T42" fmla="*/ 191 w 191"/>
                  <a:gd name="T43" fmla="*/ 69 h 195"/>
                  <a:gd name="T44" fmla="*/ 167 w 191"/>
                  <a:gd name="T45" fmla="*/ 69 h 195"/>
                  <a:gd name="T46" fmla="*/ 191 w 191"/>
                  <a:gd name="T47" fmla="*/ 93 h 195"/>
                  <a:gd name="T48" fmla="*/ 167 w 191"/>
                  <a:gd name="T49" fmla="*/ 93 h 195"/>
                  <a:gd name="T50" fmla="*/ 191 w 191"/>
                  <a:gd name="T51" fmla="*/ 122 h 195"/>
                  <a:gd name="T52" fmla="*/ 167 w 191"/>
                  <a:gd name="T53" fmla="*/ 122 h 195"/>
                  <a:gd name="T54" fmla="*/ 191 w 191"/>
                  <a:gd name="T55" fmla="*/ 146 h 195"/>
                  <a:gd name="T56" fmla="*/ 167 w 191"/>
                  <a:gd name="T57" fmla="*/ 146 h 195"/>
                  <a:gd name="T58" fmla="*/ 21 w 191"/>
                  <a:gd name="T59" fmla="*/ 45 h 195"/>
                  <a:gd name="T60" fmla="*/ 0 w 191"/>
                  <a:gd name="T61" fmla="*/ 45 h 195"/>
                  <a:gd name="T62" fmla="*/ 21 w 191"/>
                  <a:gd name="T63" fmla="*/ 69 h 195"/>
                  <a:gd name="T64" fmla="*/ 0 w 191"/>
                  <a:gd name="T65" fmla="*/ 69 h 195"/>
                  <a:gd name="T66" fmla="*/ 21 w 191"/>
                  <a:gd name="T67" fmla="*/ 93 h 195"/>
                  <a:gd name="T68" fmla="*/ 0 w 191"/>
                  <a:gd name="T69" fmla="*/ 93 h 195"/>
                  <a:gd name="T70" fmla="*/ 21 w 191"/>
                  <a:gd name="T71" fmla="*/ 122 h 195"/>
                  <a:gd name="T72" fmla="*/ 0 w 191"/>
                  <a:gd name="T73" fmla="*/ 122 h 195"/>
                  <a:gd name="T74" fmla="*/ 21 w 191"/>
                  <a:gd name="T75" fmla="*/ 146 h 195"/>
                  <a:gd name="T76" fmla="*/ 0 w 191"/>
                  <a:gd name="T77" fmla="*/ 146 h 195"/>
                  <a:gd name="T78" fmla="*/ 45 w 191"/>
                  <a:gd name="T79" fmla="*/ 171 h 195"/>
                  <a:gd name="T80" fmla="*/ 45 w 191"/>
                  <a:gd name="T81" fmla="*/ 195 h 195"/>
                  <a:gd name="T82" fmla="*/ 69 w 191"/>
                  <a:gd name="T83" fmla="*/ 171 h 195"/>
                  <a:gd name="T84" fmla="*/ 69 w 191"/>
                  <a:gd name="T85" fmla="*/ 195 h 195"/>
                  <a:gd name="T86" fmla="*/ 94 w 191"/>
                  <a:gd name="T87" fmla="*/ 195 h 195"/>
                  <a:gd name="T88" fmla="*/ 94 w 191"/>
                  <a:gd name="T89" fmla="*/ 171 h 195"/>
                  <a:gd name="T90" fmla="*/ 118 w 191"/>
                  <a:gd name="T91" fmla="*/ 171 h 195"/>
                  <a:gd name="T92" fmla="*/ 118 w 191"/>
                  <a:gd name="T93" fmla="*/ 195 h 195"/>
                  <a:gd name="T94" fmla="*/ 146 w 191"/>
                  <a:gd name="T95" fmla="*/ 171 h 195"/>
                  <a:gd name="T96" fmla="*/ 146 w 191"/>
                  <a:gd name="T9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195">
                    <a:moveTo>
                      <a:pt x="153" y="171"/>
                    </a:moveTo>
                    <a:cubicBezTo>
                      <a:pt x="35" y="171"/>
                      <a:pt x="35" y="171"/>
                      <a:pt x="35" y="171"/>
                    </a:cubicBezTo>
                    <a:cubicBezTo>
                      <a:pt x="28" y="171"/>
                      <a:pt x="21" y="163"/>
                      <a:pt x="21" y="156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26"/>
                      <a:pt x="28" y="20"/>
                      <a:pt x="35" y="20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62" y="20"/>
                      <a:pt x="167" y="26"/>
                      <a:pt x="167" y="35"/>
                    </a:cubicBezTo>
                    <a:cubicBezTo>
                      <a:pt x="167" y="156"/>
                      <a:pt x="167" y="156"/>
                      <a:pt x="167" y="156"/>
                    </a:cubicBezTo>
                    <a:cubicBezTo>
                      <a:pt x="167" y="163"/>
                      <a:pt x="162" y="171"/>
                      <a:pt x="153" y="171"/>
                    </a:cubicBezTo>
                    <a:close/>
                    <a:moveTo>
                      <a:pt x="45" y="20"/>
                    </a:moveTo>
                    <a:cubicBezTo>
                      <a:pt x="45" y="0"/>
                      <a:pt x="45" y="0"/>
                      <a:pt x="45" y="0"/>
                    </a:cubicBezTo>
                    <a:moveTo>
                      <a:pt x="69" y="20"/>
                    </a:moveTo>
                    <a:cubicBezTo>
                      <a:pt x="69" y="0"/>
                      <a:pt x="69" y="0"/>
                      <a:pt x="69" y="0"/>
                    </a:cubicBezTo>
                    <a:moveTo>
                      <a:pt x="94" y="0"/>
                    </a:moveTo>
                    <a:cubicBezTo>
                      <a:pt x="94" y="20"/>
                      <a:pt x="94" y="20"/>
                      <a:pt x="94" y="20"/>
                    </a:cubicBezTo>
                    <a:moveTo>
                      <a:pt x="118" y="0"/>
                    </a:moveTo>
                    <a:cubicBezTo>
                      <a:pt x="118" y="20"/>
                      <a:pt x="118" y="20"/>
                      <a:pt x="118" y="20"/>
                    </a:cubicBezTo>
                    <a:moveTo>
                      <a:pt x="146" y="0"/>
                    </a:moveTo>
                    <a:cubicBezTo>
                      <a:pt x="146" y="20"/>
                      <a:pt x="146" y="20"/>
                      <a:pt x="146" y="20"/>
                    </a:cubicBezTo>
                    <a:moveTo>
                      <a:pt x="191" y="45"/>
                    </a:moveTo>
                    <a:cubicBezTo>
                      <a:pt x="167" y="45"/>
                      <a:pt x="167" y="45"/>
                      <a:pt x="167" y="45"/>
                    </a:cubicBezTo>
                    <a:moveTo>
                      <a:pt x="191" y="69"/>
                    </a:moveTo>
                    <a:cubicBezTo>
                      <a:pt x="167" y="69"/>
                      <a:pt x="167" y="69"/>
                      <a:pt x="167" y="69"/>
                    </a:cubicBezTo>
                    <a:moveTo>
                      <a:pt x="191" y="93"/>
                    </a:moveTo>
                    <a:cubicBezTo>
                      <a:pt x="167" y="93"/>
                      <a:pt x="167" y="93"/>
                      <a:pt x="167" y="93"/>
                    </a:cubicBezTo>
                    <a:moveTo>
                      <a:pt x="191" y="122"/>
                    </a:moveTo>
                    <a:cubicBezTo>
                      <a:pt x="167" y="122"/>
                      <a:pt x="167" y="122"/>
                      <a:pt x="167" y="122"/>
                    </a:cubicBezTo>
                    <a:moveTo>
                      <a:pt x="191" y="146"/>
                    </a:moveTo>
                    <a:cubicBezTo>
                      <a:pt x="167" y="146"/>
                      <a:pt x="167" y="146"/>
                      <a:pt x="167" y="146"/>
                    </a:cubicBezTo>
                    <a:moveTo>
                      <a:pt x="21" y="45"/>
                    </a:moveTo>
                    <a:cubicBezTo>
                      <a:pt x="0" y="45"/>
                      <a:pt x="0" y="45"/>
                      <a:pt x="0" y="45"/>
                    </a:cubicBezTo>
                    <a:moveTo>
                      <a:pt x="21" y="69"/>
                    </a:moveTo>
                    <a:cubicBezTo>
                      <a:pt x="0" y="69"/>
                      <a:pt x="0" y="69"/>
                      <a:pt x="0" y="69"/>
                    </a:cubicBezTo>
                    <a:moveTo>
                      <a:pt x="21" y="93"/>
                    </a:moveTo>
                    <a:cubicBezTo>
                      <a:pt x="0" y="93"/>
                      <a:pt x="0" y="93"/>
                      <a:pt x="0" y="93"/>
                    </a:cubicBezTo>
                    <a:moveTo>
                      <a:pt x="21" y="122"/>
                    </a:moveTo>
                    <a:cubicBezTo>
                      <a:pt x="0" y="122"/>
                      <a:pt x="0" y="122"/>
                      <a:pt x="0" y="122"/>
                    </a:cubicBezTo>
                    <a:moveTo>
                      <a:pt x="21" y="146"/>
                    </a:moveTo>
                    <a:cubicBezTo>
                      <a:pt x="0" y="146"/>
                      <a:pt x="0" y="146"/>
                      <a:pt x="0" y="146"/>
                    </a:cubicBezTo>
                    <a:moveTo>
                      <a:pt x="45" y="171"/>
                    </a:moveTo>
                    <a:cubicBezTo>
                      <a:pt x="45" y="195"/>
                      <a:pt x="45" y="195"/>
                      <a:pt x="45" y="195"/>
                    </a:cubicBezTo>
                    <a:moveTo>
                      <a:pt x="69" y="171"/>
                    </a:moveTo>
                    <a:cubicBezTo>
                      <a:pt x="69" y="195"/>
                      <a:pt x="69" y="195"/>
                      <a:pt x="69" y="195"/>
                    </a:cubicBezTo>
                    <a:moveTo>
                      <a:pt x="94" y="195"/>
                    </a:moveTo>
                    <a:cubicBezTo>
                      <a:pt x="94" y="171"/>
                      <a:pt x="94" y="171"/>
                      <a:pt x="94" y="171"/>
                    </a:cubicBezTo>
                    <a:moveTo>
                      <a:pt x="118" y="171"/>
                    </a:moveTo>
                    <a:cubicBezTo>
                      <a:pt x="118" y="195"/>
                      <a:pt x="118" y="195"/>
                      <a:pt x="118" y="195"/>
                    </a:cubicBezTo>
                    <a:moveTo>
                      <a:pt x="146" y="171"/>
                    </a:moveTo>
                    <a:cubicBezTo>
                      <a:pt x="146" y="195"/>
                      <a:pt x="146" y="195"/>
                      <a:pt x="146" y="195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1691133-1F9A-448A-AAA2-B7464D8F9657}"/>
                </a:ext>
              </a:extLst>
            </p:cNvPr>
            <p:cNvGrpSpPr/>
            <p:nvPr/>
          </p:nvGrpSpPr>
          <p:grpSpPr>
            <a:xfrm>
              <a:off x="8442679" y="1409745"/>
              <a:ext cx="404917" cy="236437"/>
              <a:chOff x="11030366" y="2382953"/>
              <a:chExt cx="397040" cy="231838"/>
            </a:xfrm>
          </p:grpSpPr>
          <p:sp>
            <p:nvSpPr>
              <p:cNvPr id="46" name="Freeform 77">
                <a:extLst>
                  <a:ext uri="{FF2B5EF4-FFF2-40B4-BE49-F238E27FC236}">
                    <a16:creationId xmlns:a16="http://schemas.microsoft.com/office/drawing/2014/main" id="{FE14F2F8-CE1F-411D-90DC-29EABDFCC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0366" y="2382953"/>
                <a:ext cx="397040" cy="231838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7" name="Freeform 78">
                <a:extLst>
                  <a:ext uri="{FF2B5EF4-FFF2-40B4-BE49-F238E27FC236}">
                    <a16:creationId xmlns:a16="http://schemas.microsoft.com/office/drawing/2014/main" id="{061D0CDA-7BCB-480B-90B1-5F0530F63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19168" y="2439871"/>
                <a:ext cx="19436" cy="20824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7" name="car" title="Icon of a car">
              <a:extLst>
                <a:ext uri="{FF2B5EF4-FFF2-40B4-BE49-F238E27FC236}">
                  <a16:creationId xmlns:a16="http://schemas.microsoft.com/office/drawing/2014/main" id="{D47B58F9-D78A-4D0A-AEA2-9A6E6929E2F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45369" y="1331648"/>
              <a:ext cx="345306" cy="264602"/>
            </a:xfrm>
            <a:custGeom>
              <a:avLst/>
              <a:gdLst>
                <a:gd name="T0" fmla="*/ 349 w 360"/>
                <a:gd name="T1" fmla="*/ 148 h 276"/>
                <a:gd name="T2" fmla="*/ 349 w 360"/>
                <a:gd name="T3" fmla="*/ 252 h 276"/>
                <a:gd name="T4" fmla="*/ 14 w 360"/>
                <a:gd name="T5" fmla="*/ 252 h 276"/>
                <a:gd name="T6" fmla="*/ 14 w 360"/>
                <a:gd name="T7" fmla="*/ 149 h 276"/>
                <a:gd name="T8" fmla="*/ 51 w 360"/>
                <a:gd name="T9" fmla="*/ 43 h 276"/>
                <a:gd name="T10" fmla="*/ 94 w 360"/>
                <a:gd name="T11" fmla="*/ 0 h 276"/>
                <a:gd name="T12" fmla="*/ 268 w 360"/>
                <a:gd name="T13" fmla="*/ 0 h 276"/>
                <a:gd name="T14" fmla="*/ 311 w 360"/>
                <a:gd name="T15" fmla="*/ 43 h 276"/>
                <a:gd name="T16" fmla="*/ 349 w 360"/>
                <a:gd name="T17" fmla="*/ 148 h 276"/>
                <a:gd name="T18" fmla="*/ 77 w 360"/>
                <a:gd name="T19" fmla="*/ 174 h 276"/>
                <a:gd name="T20" fmla="*/ 91 w 360"/>
                <a:gd name="T21" fmla="*/ 160 h 276"/>
                <a:gd name="T22" fmla="*/ 77 w 360"/>
                <a:gd name="T23" fmla="*/ 145 h 276"/>
                <a:gd name="T24" fmla="*/ 63 w 360"/>
                <a:gd name="T25" fmla="*/ 160 h 276"/>
                <a:gd name="T26" fmla="*/ 77 w 360"/>
                <a:gd name="T27" fmla="*/ 174 h 276"/>
                <a:gd name="T28" fmla="*/ 14 w 360"/>
                <a:gd name="T29" fmla="*/ 252 h 276"/>
                <a:gd name="T30" fmla="*/ 14 w 360"/>
                <a:gd name="T31" fmla="*/ 260 h 276"/>
                <a:gd name="T32" fmla="*/ 30 w 360"/>
                <a:gd name="T33" fmla="*/ 276 h 276"/>
                <a:gd name="T34" fmla="*/ 50 w 360"/>
                <a:gd name="T35" fmla="*/ 276 h 276"/>
                <a:gd name="T36" fmla="*/ 67 w 360"/>
                <a:gd name="T37" fmla="*/ 260 h 276"/>
                <a:gd name="T38" fmla="*/ 67 w 360"/>
                <a:gd name="T39" fmla="*/ 252 h 276"/>
                <a:gd name="T40" fmla="*/ 295 w 360"/>
                <a:gd name="T41" fmla="*/ 252 h 276"/>
                <a:gd name="T42" fmla="*/ 295 w 360"/>
                <a:gd name="T43" fmla="*/ 260 h 276"/>
                <a:gd name="T44" fmla="*/ 312 w 360"/>
                <a:gd name="T45" fmla="*/ 276 h 276"/>
                <a:gd name="T46" fmla="*/ 332 w 360"/>
                <a:gd name="T47" fmla="*/ 276 h 276"/>
                <a:gd name="T48" fmla="*/ 349 w 360"/>
                <a:gd name="T49" fmla="*/ 260 h 276"/>
                <a:gd name="T50" fmla="*/ 349 w 360"/>
                <a:gd name="T51" fmla="*/ 252 h 276"/>
                <a:gd name="T52" fmla="*/ 283 w 360"/>
                <a:gd name="T53" fmla="*/ 174 h 276"/>
                <a:gd name="T54" fmla="*/ 297 w 360"/>
                <a:gd name="T55" fmla="*/ 160 h 276"/>
                <a:gd name="T56" fmla="*/ 283 w 360"/>
                <a:gd name="T57" fmla="*/ 145 h 276"/>
                <a:gd name="T58" fmla="*/ 268 w 360"/>
                <a:gd name="T59" fmla="*/ 160 h 276"/>
                <a:gd name="T60" fmla="*/ 283 w 360"/>
                <a:gd name="T61" fmla="*/ 174 h 276"/>
                <a:gd name="T62" fmla="*/ 245 w 360"/>
                <a:gd name="T63" fmla="*/ 252 h 276"/>
                <a:gd name="T64" fmla="*/ 245 w 360"/>
                <a:gd name="T65" fmla="*/ 222 h 276"/>
                <a:gd name="T66" fmla="*/ 229 w 360"/>
                <a:gd name="T67" fmla="*/ 197 h 276"/>
                <a:gd name="T68" fmla="*/ 133 w 360"/>
                <a:gd name="T69" fmla="*/ 197 h 276"/>
                <a:gd name="T70" fmla="*/ 117 w 360"/>
                <a:gd name="T71" fmla="*/ 222 h 276"/>
                <a:gd name="T72" fmla="*/ 117 w 360"/>
                <a:gd name="T73" fmla="*/ 252 h 276"/>
                <a:gd name="T74" fmla="*/ 0 w 360"/>
                <a:gd name="T75" fmla="*/ 75 h 276"/>
                <a:gd name="T76" fmla="*/ 16 w 360"/>
                <a:gd name="T77" fmla="*/ 75 h 276"/>
                <a:gd name="T78" fmla="*/ 32 w 360"/>
                <a:gd name="T79" fmla="*/ 96 h 276"/>
                <a:gd name="T80" fmla="*/ 330 w 360"/>
                <a:gd name="T81" fmla="*/ 96 h 276"/>
                <a:gd name="T82" fmla="*/ 345 w 360"/>
                <a:gd name="T83" fmla="*/ 75 h 276"/>
                <a:gd name="T84" fmla="*/ 360 w 360"/>
                <a:gd name="T85" fmla="*/ 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276">
                  <a:moveTo>
                    <a:pt x="349" y="148"/>
                  </a:moveTo>
                  <a:cubicBezTo>
                    <a:pt x="349" y="252"/>
                    <a:pt x="349" y="252"/>
                    <a:pt x="349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9" y="19"/>
                    <a:pt x="70" y="0"/>
                    <a:pt x="9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2" y="0"/>
                    <a:pt x="304" y="19"/>
                    <a:pt x="311" y="43"/>
                  </a:cubicBezTo>
                  <a:lnTo>
                    <a:pt x="349" y="148"/>
                  </a:lnTo>
                  <a:close/>
                  <a:moveTo>
                    <a:pt x="77" y="174"/>
                  </a:moveTo>
                  <a:cubicBezTo>
                    <a:pt x="85" y="174"/>
                    <a:pt x="91" y="167"/>
                    <a:pt x="91" y="160"/>
                  </a:cubicBezTo>
                  <a:cubicBezTo>
                    <a:pt x="91" y="152"/>
                    <a:pt x="85" y="145"/>
                    <a:pt x="77" y="145"/>
                  </a:cubicBezTo>
                  <a:cubicBezTo>
                    <a:pt x="69" y="145"/>
                    <a:pt x="63" y="152"/>
                    <a:pt x="63" y="160"/>
                  </a:cubicBezTo>
                  <a:cubicBezTo>
                    <a:pt x="63" y="167"/>
                    <a:pt x="69" y="174"/>
                    <a:pt x="77" y="174"/>
                  </a:cubicBezTo>
                  <a:close/>
                  <a:moveTo>
                    <a:pt x="14" y="252"/>
                  </a:moveTo>
                  <a:cubicBezTo>
                    <a:pt x="14" y="260"/>
                    <a:pt x="14" y="260"/>
                    <a:pt x="14" y="260"/>
                  </a:cubicBezTo>
                  <a:cubicBezTo>
                    <a:pt x="14" y="269"/>
                    <a:pt x="21" y="276"/>
                    <a:pt x="3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9" y="276"/>
                    <a:pt x="67" y="269"/>
                    <a:pt x="67" y="260"/>
                  </a:cubicBezTo>
                  <a:cubicBezTo>
                    <a:pt x="67" y="252"/>
                    <a:pt x="67" y="252"/>
                    <a:pt x="67" y="252"/>
                  </a:cubicBezTo>
                  <a:moveTo>
                    <a:pt x="295" y="252"/>
                  </a:moveTo>
                  <a:cubicBezTo>
                    <a:pt x="295" y="260"/>
                    <a:pt x="295" y="260"/>
                    <a:pt x="295" y="260"/>
                  </a:cubicBezTo>
                  <a:cubicBezTo>
                    <a:pt x="295" y="269"/>
                    <a:pt x="303" y="276"/>
                    <a:pt x="312" y="276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41" y="276"/>
                    <a:pt x="349" y="269"/>
                    <a:pt x="349" y="260"/>
                  </a:cubicBezTo>
                  <a:cubicBezTo>
                    <a:pt x="349" y="252"/>
                    <a:pt x="349" y="252"/>
                    <a:pt x="349" y="252"/>
                  </a:cubicBezTo>
                  <a:moveTo>
                    <a:pt x="283" y="174"/>
                  </a:moveTo>
                  <a:cubicBezTo>
                    <a:pt x="290" y="174"/>
                    <a:pt x="297" y="167"/>
                    <a:pt x="297" y="160"/>
                  </a:cubicBezTo>
                  <a:cubicBezTo>
                    <a:pt x="297" y="152"/>
                    <a:pt x="290" y="145"/>
                    <a:pt x="283" y="145"/>
                  </a:cubicBezTo>
                  <a:cubicBezTo>
                    <a:pt x="275" y="145"/>
                    <a:pt x="268" y="152"/>
                    <a:pt x="268" y="160"/>
                  </a:cubicBezTo>
                  <a:cubicBezTo>
                    <a:pt x="268" y="167"/>
                    <a:pt x="275" y="174"/>
                    <a:pt x="283" y="174"/>
                  </a:cubicBezTo>
                  <a:close/>
                  <a:moveTo>
                    <a:pt x="245" y="252"/>
                  </a:moveTo>
                  <a:cubicBezTo>
                    <a:pt x="245" y="222"/>
                    <a:pt x="245" y="222"/>
                    <a:pt x="245" y="222"/>
                  </a:cubicBezTo>
                  <a:cubicBezTo>
                    <a:pt x="229" y="197"/>
                    <a:pt x="229" y="197"/>
                    <a:pt x="229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7" y="252"/>
                    <a:pt x="117" y="252"/>
                    <a:pt x="117" y="252"/>
                  </a:cubicBezTo>
                  <a:moveTo>
                    <a:pt x="0" y="75"/>
                  </a:moveTo>
                  <a:cubicBezTo>
                    <a:pt x="16" y="75"/>
                    <a:pt x="16" y="75"/>
                    <a:pt x="16" y="75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60" y="75"/>
                    <a:pt x="360" y="75"/>
                    <a:pt x="360" y="75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58A2B82-03F1-4025-8AF9-F8249A8AFDC7}"/>
                </a:ext>
              </a:extLst>
            </p:cNvPr>
            <p:cNvGrpSpPr/>
            <p:nvPr/>
          </p:nvGrpSpPr>
          <p:grpSpPr>
            <a:xfrm>
              <a:off x="5630044" y="1291307"/>
              <a:ext cx="510527" cy="321077"/>
              <a:chOff x="5955969" y="1176009"/>
              <a:chExt cx="285776" cy="179728"/>
            </a:xfrm>
            <a:noFill/>
          </p:grpSpPr>
          <p:sp>
            <p:nvSpPr>
              <p:cNvPr id="43" name="mobility">
                <a:extLst>
                  <a:ext uri="{FF2B5EF4-FFF2-40B4-BE49-F238E27FC236}">
                    <a16:creationId xmlns:a16="http://schemas.microsoft.com/office/drawing/2014/main" id="{7AD62E8C-46CF-4F56-B1C5-F0298B99150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66453" y="1176009"/>
                <a:ext cx="175292" cy="179728"/>
              </a:xfrm>
              <a:custGeom>
                <a:avLst/>
                <a:gdLst>
                  <a:gd name="T0" fmla="*/ 152 w 237"/>
                  <a:gd name="T1" fmla="*/ 141 h 243"/>
                  <a:gd name="T2" fmla="*/ 0 w 237"/>
                  <a:gd name="T3" fmla="*/ 141 h 243"/>
                  <a:gd name="T4" fmla="*/ 0 w 237"/>
                  <a:gd name="T5" fmla="*/ 0 h 243"/>
                  <a:gd name="T6" fmla="*/ 188 w 237"/>
                  <a:gd name="T7" fmla="*/ 0 h 243"/>
                  <a:gd name="T8" fmla="*/ 188 w 237"/>
                  <a:gd name="T9" fmla="*/ 102 h 243"/>
                  <a:gd name="T10" fmla="*/ 90 w 237"/>
                  <a:gd name="T11" fmla="*/ 116 h 243"/>
                  <a:gd name="T12" fmla="*/ 102 w 237"/>
                  <a:gd name="T13" fmla="*/ 116 h 243"/>
                  <a:gd name="T14" fmla="*/ 152 w 237"/>
                  <a:gd name="T15" fmla="*/ 120 h 243"/>
                  <a:gd name="T16" fmla="*/ 237 w 237"/>
                  <a:gd name="T17" fmla="*/ 120 h 243"/>
                  <a:gd name="T18" fmla="*/ 152 w 237"/>
                  <a:gd name="T19" fmla="*/ 205 h 243"/>
                  <a:gd name="T20" fmla="*/ 237 w 237"/>
                  <a:gd name="T21" fmla="*/ 205 h 243"/>
                  <a:gd name="T22" fmla="*/ 189 w 237"/>
                  <a:gd name="T23" fmla="*/ 225 h 243"/>
                  <a:gd name="T24" fmla="*/ 200 w 237"/>
                  <a:gd name="T25" fmla="*/ 225 h 243"/>
                  <a:gd name="T26" fmla="*/ 237 w 237"/>
                  <a:gd name="T27" fmla="*/ 170 h 243"/>
                  <a:gd name="T28" fmla="*/ 237 w 237"/>
                  <a:gd name="T29" fmla="*/ 102 h 243"/>
                  <a:gd name="T30" fmla="*/ 152 w 237"/>
                  <a:gd name="T31" fmla="*/ 102 h 243"/>
                  <a:gd name="T32" fmla="*/ 152 w 237"/>
                  <a:gd name="T33" fmla="*/ 243 h 243"/>
                  <a:gd name="T34" fmla="*/ 237 w 237"/>
                  <a:gd name="T35" fmla="*/ 243 h 243"/>
                  <a:gd name="T36" fmla="*/ 237 w 237"/>
                  <a:gd name="T37" fmla="*/ 17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43">
                    <a:moveTo>
                      <a:pt x="152" y="141"/>
                    </a:moveTo>
                    <a:lnTo>
                      <a:pt x="0" y="141"/>
                    </a:lnTo>
                    <a:lnTo>
                      <a:pt x="0" y="0"/>
                    </a:lnTo>
                    <a:lnTo>
                      <a:pt x="188" y="0"/>
                    </a:lnTo>
                    <a:lnTo>
                      <a:pt x="188" y="102"/>
                    </a:lnTo>
                    <a:moveTo>
                      <a:pt x="90" y="116"/>
                    </a:moveTo>
                    <a:lnTo>
                      <a:pt x="102" y="116"/>
                    </a:lnTo>
                    <a:moveTo>
                      <a:pt x="152" y="120"/>
                    </a:moveTo>
                    <a:lnTo>
                      <a:pt x="237" y="120"/>
                    </a:lnTo>
                    <a:moveTo>
                      <a:pt x="152" y="205"/>
                    </a:moveTo>
                    <a:lnTo>
                      <a:pt x="237" y="205"/>
                    </a:lnTo>
                    <a:moveTo>
                      <a:pt x="189" y="225"/>
                    </a:moveTo>
                    <a:lnTo>
                      <a:pt x="200" y="225"/>
                    </a:lnTo>
                    <a:moveTo>
                      <a:pt x="237" y="170"/>
                    </a:moveTo>
                    <a:lnTo>
                      <a:pt x="237" y="102"/>
                    </a:lnTo>
                    <a:lnTo>
                      <a:pt x="152" y="102"/>
                    </a:lnTo>
                    <a:lnTo>
                      <a:pt x="152" y="243"/>
                    </a:lnTo>
                    <a:lnTo>
                      <a:pt x="237" y="243"/>
                    </a:lnTo>
                    <a:lnTo>
                      <a:pt x="237" y="170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F97AA90-C113-42FD-877C-7594EBDF4713}"/>
                  </a:ext>
                </a:extLst>
              </p:cNvPr>
              <p:cNvSpPr/>
              <p:nvPr/>
            </p:nvSpPr>
            <p:spPr bwMode="auto">
              <a:xfrm>
                <a:off x="6039077" y="1238860"/>
                <a:ext cx="74330" cy="68334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 err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5" name="laptop">
                <a:extLst>
                  <a:ext uri="{FF2B5EF4-FFF2-40B4-BE49-F238E27FC236}">
                    <a16:creationId xmlns:a16="http://schemas.microsoft.com/office/drawing/2014/main" id="{DB4E4B8D-FBD6-4124-AC9E-C3F04198B56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955969" y="1241246"/>
                <a:ext cx="190085" cy="113163"/>
              </a:xfrm>
              <a:custGeom>
                <a:avLst/>
                <a:gdLst>
                  <a:gd name="T0" fmla="*/ 212 w 257"/>
                  <a:gd name="T1" fmla="*/ 107 h 153"/>
                  <a:gd name="T2" fmla="*/ 43 w 257"/>
                  <a:gd name="T3" fmla="*/ 107 h 153"/>
                  <a:gd name="T4" fmla="*/ 43 w 257"/>
                  <a:gd name="T5" fmla="*/ 0 h 153"/>
                  <a:gd name="T6" fmla="*/ 212 w 257"/>
                  <a:gd name="T7" fmla="*/ 0 h 153"/>
                  <a:gd name="T8" fmla="*/ 212 w 257"/>
                  <a:gd name="T9" fmla="*/ 107 h 153"/>
                  <a:gd name="T10" fmla="*/ 43 w 257"/>
                  <a:gd name="T11" fmla="*/ 107 h 153"/>
                  <a:gd name="T12" fmla="*/ 0 w 257"/>
                  <a:gd name="T13" fmla="*/ 153 h 153"/>
                  <a:gd name="T14" fmla="*/ 257 w 257"/>
                  <a:gd name="T15" fmla="*/ 153 h 153"/>
                  <a:gd name="T16" fmla="*/ 212 w 257"/>
                  <a:gd name="T17" fmla="*/ 10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153">
                    <a:moveTo>
                      <a:pt x="212" y="107"/>
                    </a:moveTo>
                    <a:lnTo>
                      <a:pt x="43" y="107"/>
                    </a:lnTo>
                    <a:lnTo>
                      <a:pt x="43" y="0"/>
                    </a:lnTo>
                    <a:lnTo>
                      <a:pt x="212" y="0"/>
                    </a:lnTo>
                    <a:lnTo>
                      <a:pt x="212" y="107"/>
                    </a:lnTo>
                    <a:moveTo>
                      <a:pt x="43" y="107"/>
                    </a:moveTo>
                    <a:lnTo>
                      <a:pt x="0" y="153"/>
                    </a:lnTo>
                    <a:lnTo>
                      <a:pt x="257" y="153"/>
                    </a:lnTo>
                    <a:lnTo>
                      <a:pt x="212" y="107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4DBA46-6DB6-4151-AF23-CB732B429144}"/>
                </a:ext>
              </a:extLst>
            </p:cNvPr>
            <p:cNvGrpSpPr/>
            <p:nvPr/>
          </p:nvGrpSpPr>
          <p:grpSpPr>
            <a:xfrm>
              <a:off x="9136007" y="1277412"/>
              <a:ext cx="142057" cy="404276"/>
              <a:chOff x="4990745" y="2685821"/>
              <a:chExt cx="144221" cy="410434"/>
            </a:xfrm>
          </p:grpSpPr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30864CB8-03AC-4065-811C-1E6FF50648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398" y="2802730"/>
                <a:ext cx="122914" cy="293525"/>
              </a:xfrm>
              <a:custGeom>
                <a:avLst/>
                <a:gdLst>
                  <a:gd name="T0" fmla="*/ 470 w 540"/>
                  <a:gd name="T1" fmla="*/ 84 h 1296"/>
                  <a:gd name="T2" fmla="*/ 266 w 540"/>
                  <a:gd name="T3" fmla="*/ 154 h 1296"/>
                  <a:gd name="T4" fmla="*/ 62 w 540"/>
                  <a:gd name="T5" fmla="*/ 84 h 1296"/>
                  <a:gd name="T6" fmla="*/ 266 w 540"/>
                  <a:gd name="T7" fmla="*/ 14 h 1296"/>
                  <a:gd name="T8" fmla="*/ 470 w 540"/>
                  <a:gd name="T9" fmla="*/ 84 h 1296"/>
                  <a:gd name="T10" fmla="*/ 266 w 540"/>
                  <a:gd name="T11" fmla="*/ 0 h 1296"/>
                  <a:gd name="T12" fmla="*/ 36 w 540"/>
                  <a:gd name="T13" fmla="*/ 82 h 1296"/>
                  <a:gd name="T14" fmla="*/ 266 w 540"/>
                  <a:gd name="T15" fmla="*/ 164 h 1296"/>
                  <a:gd name="T16" fmla="*/ 496 w 540"/>
                  <a:gd name="T17" fmla="*/ 82 h 1296"/>
                  <a:gd name="T18" fmla="*/ 266 w 540"/>
                  <a:gd name="T19" fmla="*/ 0 h 1296"/>
                  <a:gd name="T20" fmla="*/ 36 w 540"/>
                  <a:gd name="T21" fmla="*/ 80 h 1296"/>
                  <a:gd name="T22" fmla="*/ 36 w 540"/>
                  <a:gd name="T23" fmla="*/ 708 h 1296"/>
                  <a:gd name="T24" fmla="*/ 0 w 540"/>
                  <a:gd name="T25" fmla="*/ 1170 h 1296"/>
                  <a:gd name="T26" fmla="*/ 270 w 540"/>
                  <a:gd name="T27" fmla="*/ 1296 h 1296"/>
                  <a:gd name="T28" fmla="*/ 540 w 540"/>
                  <a:gd name="T29" fmla="*/ 1170 h 1296"/>
                  <a:gd name="T30" fmla="*/ 504 w 540"/>
                  <a:gd name="T31" fmla="*/ 652 h 1296"/>
                  <a:gd name="T32" fmla="*/ 496 w 540"/>
                  <a:gd name="T33" fmla="*/ 80 h 1296"/>
                  <a:gd name="T34" fmla="*/ 10 w 540"/>
                  <a:gd name="T35" fmla="*/ 1040 h 1296"/>
                  <a:gd name="T36" fmla="*/ 267 w 540"/>
                  <a:gd name="T37" fmla="*/ 1164 h 1296"/>
                  <a:gd name="T38" fmla="*/ 524 w 540"/>
                  <a:gd name="T39" fmla="*/ 1040 h 1296"/>
                  <a:gd name="T40" fmla="*/ 38 w 540"/>
                  <a:gd name="T41" fmla="*/ 164 h 1296"/>
                  <a:gd name="T42" fmla="*/ 267 w 540"/>
                  <a:gd name="T43" fmla="*/ 250 h 1296"/>
                  <a:gd name="T44" fmla="*/ 496 w 540"/>
                  <a:gd name="T45" fmla="*/ 16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0" h="1296">
                    <a:moveTo>
                      <a:pt x="470" y="84"/>
                    </a:moveTo>
                    <a:cubicBezTo>
                      <a:pt x="470" y="123"/>
                      <a:pt x="379" y="154"/>
                      <a:pt x="266" y="154"/>
                    </a:cubicBezTo>
                    <a:cubicBezTo>
                      <a:pt x="153" y="154"/>
                      <a:pt x="62" y="123"/>
                      <a:pt x="62" y="84"/>
                    </a:cubicBezTo>
                    <a:cubicBezTo>
                      <a:pt x="62" y="45"/>
                      <a:pt x="153" y="14"/>
                      <a:pt x="266" y="14"/>
                    </a:cubicBezTo>
                    <a:cubicBezTo>
                      <a:pt x="379" y="14"/>
                      <a:pt x="470" y="45"/>
                      <a:pt x="470" y="84"/>
                    </a:cubicBezTo>
                    <a:close/>
                    <a:moveTo>
                      <a:pt x="266" y="0"/>
                    </a:moveTo>
                    <a:cubicBezTo>
                      <a:pt x="139" y="0"/>
                      <a:pt x="36" y="37"/>
                      <a:pt x="36" y="82"/>
                    </a:cubicBezTo>
                    <a:cubicBezTo>
                      <a:pt x="36" y="127"/>
                      <a:pt x="139" y="164"/>
                      <a:pt x="266" y="164"/>
                    </a:cubicBezTo>
                    <a:cubicBezTo>
                      <a:pt x="393" y="164"/>
                      <a:pt x="496" y="127"/>
                      <a:pt x="496" y="82"/>
                    </a:cubicBezTo>
                    <a:cubicBezTo>
                      <a:pt x="496" y="37"/>
                      <a:pt x="393" y="0"/>
                      <a:pt x="266" y="0"/>
                    </a:cubicBezTo>
                    <a:close/>
                    <a:moveTo>
                      <a:pt x="36" y="80"/>
                    </a:moveTo>
                    <a:cubicBezTo>
                      <a:pt x="36" y="80"/>
                      <a:pt x="40" y="640"/>
                      <a:pt x="36" y="708"/>
                    </a:cubicBezTo>
                    <a:cubicBezTo>
                      <a:pt x="32" y="776"/>
                      <a:pt x="0" y="1170"/>
                      <a:pt x="0" y="1170"/>
                    </a:cubicBezTo>
                    <a:cubicBezTo>
                      <a:pt x="0" y="1240"/>
                      <a:pt x="121" y="1296"/>
                      <a:pt x="270" y="1296"/>
                    </a:cubicBezTo>
                    <a:cubicBezTo>
                      <a:pt x="419" y="1296"/>
                      <a:pt x="540" y="1240"/>
                      <a:pt x="540" y="1170"/>
                    </a:cubicBezTo>
                    <a:cubicBezTo>
                      <a:pt x="540" y="1170"/>
                      <a:pt x="504" y="748"/>
                      <a:pt x="504" y="652"/>
                    </a:cubicBezTo>
                    <a:cubicBezTo>
                      <a:pt x="504" y="556"/>
                      <a:pt x="496" y="80"/>
                      <a:pt x="496" y="80"/>
                    </a:cubicBezTo>
                    <a:moveTo>
                      <a:pt x="10" y="1040"/>
                    </a:moveTo>
                    <a:cubicBezTo>
                      <a:pt x="10" y="1108"/>
                      <a:pt x="125" y="1164"/>
                      <a:pt x="267" y="1164"/>
                    </a:cubicBezTo>
                    <a:cubicBezTo>
                      <a:pt x="409" y="1164"/>
                      <a:pt x="524" y="1108"/>
                      <a:pt x="524" y="1040"/>
                    </a:cubicBezTo>
                    <a:moveTo>
                      <a:pt x="38" y="164"/>
                    </a:moveTo>
                    <a:cubicBezTo>
                      <a:pt x="38" y="211"/>
                      <a:pt x="141" y="250"/>
                      <a:pt x="267" y="250"/>
                    </a:cubicBezTo>
                    <a:cubicBezTo>
                      <a:pt x="393" y="250"/>
                      <a:pt x="496" y="211"/>
                      <a:pt x="496" y="164"/>
                    </a:cubicBezTo>
                  </a:path>
                </a:pathLst>
              </a:custGeom>
              <a:noFill/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4658" tIns="99726" rIns="124658" bIns="997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63557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F7FDBFD-D561-4C96-9499-6C934BE49F3D}"/>
                  </a:ext>
                </a:extLst>
              </p:cNvPr>
              <p:cNvGrpSpPr/>
              <p:nvPr/>
            </p:nvGrpSpPr>
            <p:grpSpPr>
              <a:xfrm rot="16200000">
                <a:off x="5024487" y="2652079"/>
                <a:ext cx="76737" cy="144221"/>
                <a:chOff x="2866921" y="3947319"/>
                <a:chExt cx="103684" cy="194866"/>
              </a:xfrm>
            </p:grpSpPr>
            <p:sp>
              <p:nvSpPr>
                <p:cNvPr id="41" name="Oval 5">
                  <a:extLst>
                    <a:ext uri="{FF2B5EF4-FFF2-40B4-BE49-F238E27FC236}">
                      <a16:creationId xmlns:a16="http://schemas.microsoft.com/office/drawing/2014/main" id="{3747557B-7DD9-4EBA-8D30-59B02D685E27}"/>
                    </a:ext>
                  </a:extLst>
                </p:cNvPr>
                <p:cNvSpPr/>
                <p:nvPr/>
              </p:nvSpPr>
              <p:spPr bwMode="auto">
                <a:xfrm>
                  <a:off x="2904207" y="3947319"/>
                  <a:ext cx="66398" cy="194866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Oval 5">
                  <a:extLst>
                    <a:ext uri="{FF2B5EF4-FFF2-40B4-BE49-F238E27FC236}">
                      <a16:creationId xmlns:a16="http://schemas.microsoft.com/office/drawing/2014/main" id="{75B79582-5F72-402B-A31F-33FED346DFA8}"/>
                    </a:ext>
                  </a:extLst>
                </p:cNvPr>
                <p:cNvSpPr/>
                <p:nvPr/>
              </p:nvSpPr>
              <p:spPr bwMode="auto">
                <a:xfrm>
                  <a:off x="2866921" y="3977662"/>
                  <a:ext cx="45720" cy="134180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F8A9BB5A-24DD-4D56-8E7C-2A0D47DDA2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45602" y="1371963"/>
              <a:ext cx="408667" cy="251486"/>
              <a:chOff x="5597" y="3096"/>
              <a:chExt cx="546" cy="336"/>
            </a:xfrm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350137BF-1441-4E7A-BD6D-462806CDB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8AF0A241-8724-4487-9C7A-498E5D66F9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337"/>
                <a:ext cx="80" cy="95"/>
              </a:xfrm>
              <a:custGeom>
                <a:avLst/>
                <a:gdLst>
                  <a:gd name="T0" fmla="*/ 80 w 80"/>
                  <a:gd name="T1" fmla="*/ 0 h 95"/>
                  <a:gd name="T2" fmla="*/ 80 w 80"/>
                  <a:gd name="T3" fmla="*/ 26 h 95"/>
                  <a:gd name="T4" fmla="*/ 0 w 80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5">
                    <a:moveTo>
                      <a:pt x="80" y="0"/>
                    </a:moveTo>
                    <a:lnTo>
                      <a:pt x="80" y="26"/>
                    </a:lnTo>
                    <a:lnTo>
                      <a:pt x="0" y="95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8C4F6D93-7F57-416A-8B01-A44871BF2F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09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80 w 80"/>
                  <a:gd name="T3" fmla="*/ 74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80" y="74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0" name="Line 8">
                <a:extLst>
                  <a:ext uri="{FF2B5EF4-FFF2-40B4-BE49-F238E27FC236}">
                    <a16:creationId xmlns:a16="http://schemas.microsoft.com/office/drawing/2014/main" id="{83C43C87-53B0-431B-8137-90FC34A9A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D8E99C86-E41A-4EAB-A0DA-351E6451D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2" name="Rectangle 10">
                <a:extLst>
                  <a:ext uri="{FF2B5EF4-FFF2-40B4-BE49-F238E27FC236}">
                    <a16:creationId xmlns:a16="http://schemas.microsoft.com/office/drawing/2014/main" id="{0FAC5663-FE01-4C9C-99AA-9B9C5D501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4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0EC3D681-3EA9-4DFF-8BE5-7C675473A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33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0 w 80"/>
                  <a:gd name="T3" fmla="*/ 27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0" y="27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51CEDB9D-C9BA-4955-A31C-3BBEB85FC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096"/>
                <a:ext cx="80" cy="94"/>
              </a:xfrm>
              <a:custGeom>
                <a:avLst/>
                <a:gdLst>
                  <a:gd name="T0" fmla="*/ 80 w 80"/>
                  <a:gd name="T1" fmla="*/ 0 h 94"/>
                  <a:gd name="T2" fmla="*/ 0 w 80"/>
                  <a:gd name="T3" fmla="*/ 74 h 94"/>
                  <a:gd name="T4" fmla="*/ 0 w 80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4">
                    <a:moveTo>
                      <a:pt x="80" y="0"/>
                    </a:moveTo>
                    <a:lnTo>
                      <a:pt x="0" y="74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5" name="Line 13">
                <a:extLst>
                  <a:ext uri="{FF2B5EF4-FFF2-40B4-BE49-F238E27FC236}">
                    <a16:creationId xmlns:a16="http://schemas.microsoft.com/office/drawing/2014/main" id="{D9C1FFA1-B258-4215-9A35-BF002CC3D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6" name="Line 14">
                <a:extLst>
                  <a:ext uri="{FF2B5EF4-FFF2-40B4-BE49-F238E27FC236}">
                    <a16:creationId xmlns:a16="http://schemas.microsoft.com/office/drawing/2014/main" id="{F2E4A429-7B22-47E8-9619-90C85BD3F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417EECDE-11C6-4033-AA29-BB7BBA7C8A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07"/>
                <a:ext cx="146" cy="47"/>
              </a:xfrm>
              <a:custGeom>
                <a:avLst/>
                <a:gdLst>
                  <a:gd name="T0" fmla="*/ 0 w 196"/>
                  <a:gd name="T1" fmla="*/ 0 h 63"/>
                  <a:gd name="T2" fmla="*/ 0 w 196"/>
                  <a:gd name="T3" fmla="*/ 63 h 63"/>
                  <a:gd name="T4" fmla="*/ 118 w 196"/>
                  <a:gd name="T5" fmla="*/ 0 h 63"/>
                  <a:gd name="T6" fmla="*/ 118 w 196"/>
                  <a:gd name="T7" fmla="*/ 63 h 63"/>
                  <a:gd name="T8" fmla="*/ 79 w 196"/>
                  <a:gd name="T9" fmla="*/ 42 h 63"/>
                  <a:gd name="T10" fmla="*/ 79 w 196"/>
                  <a:gd name="T11" fmla="*/ 20 h 63"/>
                  <a:gd name="T12" fmla="*/ 59 w 196"/>
                  <a:gd name="T13" fmla="*/ 0 h 63"/>
                  <a:gd name="T14" fmla="*/ 59 w 196"/>
                  <a:gd name="T15" fmla="*/ 0 h 63"/>
                  <a:gd name="T16" fmla="*/ 38 w 196"/>
                  <a:gd name="T17" fmla="*/ 20 h 63"/>
                  <a:gd name="T18" fmla="*/ 38 w 196"/>
                  <a:gd name="T19" fmla="*/ 42 h 63"/>
                  <a:gd name="T20" fmla="*/ 59 w 196"/>
                  <a:gd name="T21" fmla="*/ 63 h 63"/>
                  <a:gd name="T22" fmla="*/ 59 w 196"/>
                  <a:gd name="T23" fmla="*/ 63 h 63"/>
                  <a:gd name="T24" fmla="*/ 79 w 196"/>
                  <a:gd name="T25" fmla="*/ 42 h 63"/>
                  <a:gd name="T26" fmla="*/ 196 w 196"/>
                  <a:gd name="T27" fmla="*/ 42 h 63"/>
                  <a:gd name="T28" fmla="*/ 196 w 196"/>
                  <a:gd name="T29" fmla="*/ 20 h 63"/>
                  <a:gd name="T30" fmla="*/ 175 w 196"/>
                  <a:gd name="T31" fmla="*/ 0 h 63"/>
                  <a:gd name="T32" fmla="*/ 175 w 196"/>
                  <a:gd name="T33" fmla="*/ 0 h 63"/>
                  <a:gd name="T34" fmla="*/ 156 w 196"/>
                  <a:gd name="T35" fmla="*/ 20 h 63"/>
                  <a:gd name="T36" fmla="*/ 156 w 196"/>
                  <a:gd name="T37" fmla="*/ 42 h 63"/>
                  <a:gd name="T38" fmla="*/ 175 w 196"/>
                  <a:gd name="T39" fmla="*/ 63 h 63"/>
                  <a:gd name="T40" fmla="*/ 175 w 196"/>
                  <a:gd name="T41" fmla="*/ 63 h 63"/>
                  <a:gd name="T42" fmla="*/ 196 w 196"/>
                  <a:gd name="T43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3">
                    <a:moveTo>
                      <a:pt x="0" y="0"/>
                    </a:moveTo>
                    <a:cubicBezTo>
                      <a:pt x="0" y="63"/>
                      <a:pt x="0" y="63"/>
                      <a:pt x="0" y="63"/>
                    </a:cubicBezTo>
                    <a:moveTo>
                      <a:pt x="118" y="0"/>
                    </a:moveTo>
                    <a:cubicBezTo>
                      <a:pt x="118" y="63"/>
                      <a:pt x="118" y="63"/>
                      <a:pt x="118" y="63"/>
                    </a:cubicBezTo>
                    <a:moveTo>
                      <a:pt x="79" y="42"/>
                    </a:moveTo>
                    <a:cubicBezTo>
                      <a:pt x="79" y="20"/>
                      <a:pt x="79" y="20"/>
                      <a:pt x="79" y="20"/>
                    </a:cubicBezTo>
                    <a:cubicBezTo>
                      <a:pt x="79" y="9"/>
                      <a:pt x="70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0"/>
                      <a:pt x="38" y="9"/>
                      <a:pt x="38" y="20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54"/>
                      <a:pt x="47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70" y="63"/>
                      <a:pt x="79" y="54"/>
                      <a:pt x="79" y="42"/>
                    </a:cubicBezTo>
                    <a:close/>
                    <a:moveTo>
                      <a:pt x="196" y="42"/>
                    </a:moveTo>
                    <a:cubicBezTo>
                      <a:pt x="196" y="20"/>
                      <a:pt x="196" y="20"/>
                      <a:pt x="196" y="20"/>
                    </a:cubicBezTo>
                    <a:cubicBezTo>
                      <a:pt x="196" y="9"/>
                      <a:pt x="187" y="0"/>
                      <a:pt x="175" y="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65" y="0"/>
                      <a:pt x="156" y="9"/>
                      <a:pt x="156" y="20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156" y="54"/>
                      <a:pt x="165" y="63"/>
                      <a:pt x="175" y="63"/>
                    </a:cubicBezTo>
                    <a:cubicBezTo>
                      <a:pt x="175" y="63"/>
                      <a:pt x="175" y="63"/>
                      <a:pt x="175" y="63"/>
                    </a:cubicBezTo>
                    <a:cubicBezTo>
                      <a:pt x="187" y="63"/>
                      <a:pt x="196" y="54"/>
                      <a:pt x="196" y="4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8" name="Freeform 16">
                <a:extLst>
                  <a:ext uri="{FF2B5EF4-FFF2-40B4-BE49-F238E27FC236}">
                    <a16:creationId xmlns:a16="http://schemas.microsoft.com/office/drawing/2014/main" id="{4C889AAB-6734-47B2-A279-B5B385363F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78"/>
                <a:ext cx="146" cy="48"/>
              </a:xfrm>
              <a:custGeom>
                <a:avLst/>
                <a:gdLst>
                  <a:gd name="T0" fmla="*/ 196 w 196"/>
                  <a:gd name="T1" fmla="*/ 64 h 64"/>
                  <a:gd name="T2" fmla="*/ 196 w 196"/>
                  <a:gd name="T3" fmla="*/ 0 h 64"/>
                  <a:gd name="T4" fmla="*/ 79 w 196"/>
                  <a:gd name="T5" fmla="*/ 64 h 64"/>
                  <a:gd name="T6" fmla="*/ 79 w 196"/>
                  <a:gd name="T7" fmla="*/ 0 h 64"/>
                  <a:gd name="T8" fmla="*/ 118 w 196"/>
                  <a:gd name="T9" fmla="*/ 43 h 64"/>
                  <a:gd name="T10" fmla="*/ 138 w 196"/>
                  <a:gd name="T11" fmla="*/ 64 h 64"/>
                  <a:gd name="T12" fmla="*/ 138 w 196"/>
                  <a:gd name="T13" fmla="*/ 64 h 64"/>
                  <a:gd name="T14" fmla="*/ 158 w 196"/>
                  <a:gd name="T15" fmla="*/ 43 h 64"/>
                  <a:gd name="T16" fmla="*/ 158 w 196"/>
                  <a:gd name="T17" fmla="*/ 21 h 64"/>
                  <a:gd name="T18" fmla="*/ 138 w 196"/>
                  <a:gd name="T19" fmla="*/ 0 h 64"/>
                  <a:gd name="T20" fmla="*/ 138 w 196"/>
                  <a:gd name="T21" fmla="*/ 0 h 64"/>
                  <a:gd name="T22" fmla="*/ 118 w 196"/>
                  <a:gd name="T23" fmla="*/ 21 h 64"/>
                  <a:gd name="T24" fmla="*/ 118 w 196"/>
                  <a:gd name="T25" fmla="*/ 43 h 64"/>
                  <a:gd name="T26" fmla="*/ 0 w 196"/>
                  <a:gd name="T27" fmla="*/ 43 h 64"/>
                  <a:gd name="T28" fmla="*/ 20 w 196"/>
                  <a:gd name="T29" fmla="*/ 64 h 64"/>
                  <a:gd name="T30" fmla="*/ 20 w 196"/>
                  <a:gd name="T31" fmla="*/ 64 h 64"/>
                  <a:gd name="T32" fmla="*/ 41 w 196"/>
                  <a:gd name="T33" fmla="*/ 43 h 64"/>
                  <a:gd name="T34" fmla="*/ 41 w 196"/>
                  <a:gd name="T35" fmla="*/ 21 h 64"/>
                  <a:gd name="T36" fmla="*/ 20 w 196"/>
                  <a:gd name="T37" fmla="*/ 0 h 64"/>
                  <a:gd name="T38" fmla="*/ 20 w 196"/>
                  <a:gd name="T39" fmla="*/ 0 h 64"/>
                  <a:gd name="T40" fmla="*/ 0 w 196"/>
                  <a:gd name="T41" fmla="*/ 21 h 64"/>
                  <a:gd name="T42" fmla="*/ 0 w 196"/>
                  <a:gd name="T43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4">
                    <a:moveTo>
                      <a:pt x="196" y="64"/>
                    </a:moveTo>
                    <a:cubicBezTo>
                      <a:pt x="196" y="64"/>
                      <a:pt x="196" y="64"/>
                      <a:pt x="196" y="0"/>
                    </a:cubicBezTo>
                    <a:moveTo>
                      <a:pt x="79" y="64"/>
                    </a:moveTo>
                    <a:cubicBezTo>
                      <a:pt x="79" y="64"/>
                      <a:pt x="79" y="64"/>
                      <a:pt x="79" y="0"/>
                    </a:cubicBezTo>
                    <a:moveTo>
                      <a:pt x="118" y="43"/>
                    </a:moveTo>
                    <a:cubicBezTo>
                      <a:pt x="118" y="54"/>
                      <a:pt x="127" y="64"/>
                      <a:pt x="138" y="64"/>
                    </a:cubicBezTo>
                    <a:cubicBezTo>
                      <a:pt x="138" y="64"/>
                      <a:pt x="138" y="64"/>
                      <a:pt x="138" y="64"/>
                    </a:cubicBezTo>
                    <a:cubicBezTo>
                      <a:pt x="149" y="64"/>
                      <a:pt x="158" y="54"/>
                      <a:pt x="158" y="43"/>
                    </a:cubicBezTo>
                    <a:cubicBezTo>
                      <a:pt x="158" y="43"/>
                      <a:pt x="158" y="43"/>
                      <a:pt x="158" y="21"/>
                    </a:cubicBezTo>
                    <a:cubicBezTo>
                      <a:pt x="158" y="9"/>
                      <a:pt x="149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27" y="0"/>
                      <a:pt x="118" y="9"/>
                      <a:pt x="118" y="21"/>
                    </a:cubicBezTo>
                    <a:cubicBezTo>
                      <a:pt x="118" y="21"/>
                      <a:pt x="118" y="21"/>
                      <a:pt x="118" y="43"/>
                    </a:cubicBezTo>
                    <a:close/>
                    <a:moveTo>
                      <a:pt x="0" y="43"/>
                    </a:moveTo>
                    <a:cubicBezTo>
                      <a:pt x="0" y="54"/>
                      <a:pt x="1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32" y="64"/>
                      <a:pt x="41" y="54"/>
                      <a:pt x="41" y="43"/>
                    </a:cubicBezTo>
                    <a:cubicBezTo>
                      <a:pt x="41" y="43"/>
                      <a:pt x="41" y="43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"/>
                      <a:pt x="0" y="21"/>
                      <a:pt x="0" y="4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22" name="eye_2">
              <a:extLst>
                <a:ext uri="{FF2B5EF4-FFF2-40B4-BE49-F238E27FC236}">
                  <a16:creationId xmlns:a16="http://schemas.microsoft.com/office/drawing/2014/main" id="{5463EA90-1677-4A78-A847-CC4C856EEB3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08908" y="1413187"/>
              <a:ext cx="348284" cy="193245"/>
            </a:xfrm>
            <a:custGeom>
              <a:avLst/>
              <a:gdLst>
                <a:gd name="T0" fmla="*/ 5 w 346"/>
                <a:gd name="T1" fmla="*/ 103 h 191"/>
                <a:gd name="T2" fmla="*/ 0 w 346"/>
                <a:gd name="T3" fmla="*/ 96 h 191"/>
                <a:gd name="T4" fmla="*/ 3 w 346"/>
                <a:gd name="T5" fmla="*/ 92 h 191"/>
                <a:gd name="T6" fmla="*/ 5 w 346"/>
                <a:gd name="T7" fmla="*/ 103 h 191"/>
                <a:gd name="T8" fmla="*/ 173 w 346"/>
                <a:gd name="T9" fmla="*/ 191 h 191"/>
                <a:gd name="T10" fmla="*/ 346 w 346"/>
                <a:gd name="T11" fmla="*/ 96 h 191"/>
                <a:gd name="T12" fmla="*/ 173 w 346"/>
                <a:gd name="T13" fmla="*/ 0 h 191"/>
                <a:gd name="T14" fmla="*/ 3 w 346"/>
                <a:gd name="T15" fmla="*/ 92 h 191"/>
                <a:gd name="T16" fmla="*/ 175 w 346"/>
                <a:gd name="T17" fmla="*/ 14 h 191"/>
                <a:gd name="T18" fmla="*/ 89 w 346"/>
                <a:gd name="T19" fmla="*/ 96 h 191"/>
                <a:gd name="T20" fmla="*/ 175 w 346"/>
                <a:gd name="T21" fmla="*/ 178 h 191"/>
                <a:gd name="T22" fmla="*/ 261 w 346"/>
                <a:gd name="T23" fmla="*/ 96 h 191"/>
                <a:gd name="T24" fmla="*/ 175 w 346"/>
                <a:gd name="T25" fmla="*/ 14 h 191"/>
                <a:gd name="T26" fmla="*/ 175 w 346"/>
                <a:gd name="T27" fmla="*/ 78 h 191"/>
                <a:gd name="T28" fmla="*/ 156 w 346"/>
                <a:gd name="T29" fmla="*/ 96 h 191"/>
                <a:gd name="T30" fmla="*/ 175 w 346"/>
                <a:gd name="T31" fmla="*/ 114 h 191"/>
                <a:gd name="T32" fmla="*/ 194 w 346"/>
                <a:gd name="T33" fmla="*/ 96 h 191"/>
                <a:gd name="T34" fmla="*/ 175 w 346"/>
                <a:gd name="T35" fmla="*/ 7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191">
                  <a:moveTo>
                    <a:pt x="5" y="103"/>
                  </a:moveTo>
                  <a:cubicBezTo>
                    <a:pt x="2" y="98"/>
                    <a:pt x="0" y="96"/>
                    <a:pt x="0" y="96"/>
                  </a:cubicBezTo>
                  <a:cubicBezTo>
                    <a:pt x="0" y="96"/>
                    <a:pt x="1" y="94"/>
                    <a:pt x="3" y="92"/>
                  </a:cubicBezTo>
                  <a:moveTo>
                    <a:pt x="5" y="103"/>
                  </a:moveTo>
                  <a:cubicBezTo>
                    <a:pt x="23" y="125"/>
                    <a:pt x="82" y="191"/>
                    <a:pt x="173" y="191"/>
                  </a:cubicBezTo>
                  <a:cubicBezTo>
                    <a:pt x="283" y="191"/>
                    <a:pt x="346" y="96"/>
                    <a:pt x="346" y="96"/>
                  </a:cubicBezTo>
                  <a:cubicBezTo>
                    <a:pt x="346" y="96"/>
                    <a:pt x="283" y="0"/>
                    <a:pt x="173" y="0"/>
                  </a:cubicBezTo>
                  <a:cubicBezTo>
                    <a:pt x="77" y="0"/>
                    <a:pt x="17" y="73"/>
                    <a:pt x="3" y="92"/>
                  </a:cubicBezTo>
                  <a:moveTo>
                    <a:pt x="175" y="14"/>
                  </a:moveTo>
                  <a:cubicBezTo>
                    <a:pt x="128" y="14"/>
                    <a:pt x="89" y="50"/>
                    <a:pt x="89" y="96"/>
                  </a:cubicBezTo>
                  <a:cubicBezTo>
                    <a:pt x="89" y="141"/>
                    <a:pt x="128" y="178"/>
                    <a:pt x="175" y="178"/>
                  </a:cubicBezTo>
                  <a:cubicBezTo>
                    <a:pt x="222" y="178"/>
                    <a:pt x="261" y="141"/>
                    <a:pt x="261" y="96"/>
                  </a:cubicBezTo>
                  <a:cubicBezTo>
                    <a:pt x="261" y="50"/>
                    <a:pt x="222" y="14"/>
                    <a:pt x="175" y="14"/>
                  </a:cubicBezTo>
                  <a:close/>
                  <a:moveTo>
                    <a:pt x="175" y="78"/>
                  </a:moveTo>
                  <a:cubicBezTo>
                    <a:pt x="165" y="78"/>
                    <a:pt x="156" y="86"/>
                    <a:pt x="156" y="96"/>
                  </a:cubicBezTo>
                  <a:cubicBezTo>
                    <a:pt x="156" y="106"/>
                    <a:pt x="165" y="114"/>
                    <a:pt x="175" y="114"/>
                  </a:cubicBezTo>
                  <a:cubicBezTo>
                    <a:pt x="185" y="114"/>
                    <a:pt x="194" y="106"/>
                    <a:pt x="194" y="96"/>
                  </a:cubicBezTo>
                  <a:cubicBezTo>
                    <a:pt x="194" y="86"/>
                    <a:pt x="185" y="78"/>
                    <a:pt x="175" y="78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818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AE5F4A-8284-45CE-805C-CB1FED663E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3"/>
          <a:stretch/>
        </p:blipFill>
        <p:spPr>
          <a:xfrm>
            <a:off x="360233" y="1419225"/>
            <a:ext cx="7579241" cy="3913299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D9AB2-F87E-4E7D-8BE3-03D266322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Azure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9A590-2C65-4671-B282-FE0BC5599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285EC"/>
                </a:solidFill>
              </a:rPr>
              <a:t>Connecting Devices To cloud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3A8F5-B0DB-4068-9E9C-9CB18C71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2D404E-ACDF-41F3-BD68-93569CAF0C45}"/>
              </a:ext>
            </a:extLst>
          </p:cNvPr>
          <p:cNvSpPr/>
          <p:nvPr/>
        </p:nvSpPr>
        <p:spPr>
          <a:xfrm>
            <a:off x="360233" y="753035"/>
            <a:ext cx="1744792" cy="4579490"/>
          </a:xfrm>
          <a:prstGeom prst="rect">
            <a:avLst/>
          </a:prstGeom>
          <a:solidFill>
            <a:srgbClr val="FE3722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(Things)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3E4C07-77D7-4A2D-AE0A-6CA094AE2C60}"/>
              </a:ext>
            </a:extLst>
          </p:cNvPr>
          <p:cNvSpPr/>
          <p:nvPr/>
        </p:nvSpPr>
        <p:spPr>
          <a:xfrm>
            <a:off x="2179122" y="753034"/>
            <a:ext cx="3802578" cy="4579490"/>
          </a:xfrm>
          <a:prstGeom prst="rect">
            <a:avLst/>
          </a:prstGeom>
          <a:solidFill>
            <a:srgbClr val="FE3722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Enrichment and Transformation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and Storage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5B2B5-D107-47E2-A5E5-DDF9D9F59B20}"/>
              </a:ext>
            </a:extLst>
          </p:cNvPr>
          <p:cNvSpPr/>
          <p:nvPr/>
        </p:nvSpPr>
        <p:spPr>
          <a:xfrm>
            <a:off x="6040099" y="753034"/>
            <a:ext cx="1888560" cy="4579490"/>
          </a:xfrm>
          <a:prstGeom prst="rect">
            <a:avLst/>
          </a:prstGeom>
          <a:solidFill>
            <a:srgbClr val="FE3722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4778DC-0AA6-4DB9-9833-162BBB10354F}"/>
              </a:ext>
            </a:extLst>
          </p:cNvPr>
          <p:cNvGrpSpPr/>
          <p:nvPr/>
        </p:nvGrpSpPr>
        <p:grpSpPr>
          <a:xfrm>
            <a:off x="8357947" y="4323119"/>
            <a:ext cx="2958231" cy="275119"/>
            <a:chOff x="3045369" y="1267385"/>
            <a:chExt cx="6232695" cy="414303"/>
          </a:xfrm>
        </p:grpSpPr>
        <p:grpSp>
          <p:nvGrpSpPr>
            <p:cNvPr id="16" name="Group 196">
              <a:extLst>
                <a:ext uri="{FF2B5EF4-FFF2-40B4-BE49-F238E27FC236}">
                  <a16:creationId xmlns:a16="http://schemas.microsoft.com/office/drawing/2014/main" id="{EF179F98-07A3-4ABC-8D4C-D76875C6A13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9206" y="1267385"/>
              <a:ext cx="206310" cy="393126"/>
              <a:chOff x="7261" y="805"/>
              <a:chExt cx="127" cy="242"/>
            </a:xfrm>
          </p:grpSpPr>
          <p:sp>
            <p:nvSpPr>
              <p:cNvPr id="52" name="Freeform 197">
                <a:extLst>
                  <a:ext uri="{FF2B5EF4-FFF2-40B4-BE49-F238E27FC236}">
                    <a16:creationId xmlns:a16="http://schemas.microsoft.com/office/drawing/2014/main" id="{98F3DA87-49C0-4724-A2AA-0C9700D8D0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4" name="Freeform 198">
                <a:extLst>
                  <a:ext uri="{FF2B5EF4-FFF2-40B4-BE49-F238E27FC236}">
                    <a16:creationId xmlns:a16="http://schemas.microsoft.com/office/drawing/2014/main" id="{B0DBC6E2-5FE0-4AC4-ABF3-63C1A49C6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6" name="Freeform 199">
                <a:extLst>
                  <a:ext uri="{FF2B5EF4-FFF2-40B4-BE49-F238E27FC236}">
                    <a16:creationId xmlns:a16="http://schemas.microsoft.com/office/drawing/2014/main" id="{BAD7DFFD-DA7E-4A0A-92E1-B2DB68388C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8" name="Freeform 200">
                <a:extLst>
                  <a:ext uri="{FF2B5EF4-FFF2-40B4-BE49-F238E27FC236}">
                    <a16:creationId xmlns:a16="http://schemas.microsoft.com/office/drawing/2014/main" id="{CDE8FBB2-05E1-436E-89C8-9B8CE4B0A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0" name="Oval 201">
                <a:extLst>
                  <a:ext uri="{FF2B5EF4-FFF2-40B4-BE49-F238E27FC236}">
                    <a16:creationId xmlns:a16="http://schemas.microsoft.com/office/drawing/2014/main" id="{9CB7F883-4D50-442B-A12A-F8F91959A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2" name="Oval 202">
                <a:extLst>
                  <a:ext uri="{FF2B5EF4-FFF2-40B4-BE49-F238E27FC236}">
                    <a16:creationId xmlns:a16="http://schemas.microsoft.com/office/drawing/2014/main" id="{09D09CFE-B308-4750-A4B2-0E70EC3A0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63" name="Oval 203">
                <a:extLst>
                  <a:ext uri="{FF2B5EF4-FFF2-40B4-BE49-F238E27FC236}">
                    <a16:creationId xmlns:a16="http://schemas.microsoft.com/office/drawing/2014/main" id="{F9D053FD-886C-4EF3-A43D-D3A890045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F8C1F0F-4F51-46C3-B775-9BBA9D6D6E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3805" y="1356882"/>
              <a:ext cx="410873" cy="214135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8" name="Freeform 41">
              <a:extLst>
                <a:ext uri="{FF2B5EF4-FFF2-40B4-BE49-F238E27FC236}">
                  <a16:creationId xmlns:a16="http://schemas.microsoft.com/office/drawing/2014/main" id="{A461EFE7-7754-4F1D-849B-9CADE92D72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203" y="1325175"/>
              <a:ext cx="444074" cy="277547"/>
            </a:xfrm>
            <a:custGeom>
              <a:avLst/>
              <a:gdLst>
                <a:gd name="T0" fmla="*/ 208 w 208"/>
                <a:gd name="T1" fmla="*/ 54 h 130"/>
                <a:gd name="T2" fmla="*/ 208 w 208"/>
                <a:gd name="T3" fmla="*/ 130 h 130"/>
                <a:gd name="T4" fmla="*/ 0 w 208"/>
                <a:gd name="T5" fmla="*/ 130 h 130"/>
                <a:gd name="T6" fmla="*/ 0 w 208"/>
                <a:gd name="T7" fmla="*/ 54 h 130"/>
                <a:gd name="T8" fmla="*/ 40 w 208"/>
                <a:gd name="T9" fmla="*/ 24 h 130"/>
                <a:gd name="T10" fmla="*/ 40 w 208"/>
                <a:gd name="T11" fmla="*/ 54 h 130"/>
                <a:gd name="T12" fmla="*/ 85 w 208"/>
                <a:gd name="T13" fmla="*/ 24 h 130"/>
                <a:gd name="T14" fmla="*/ 85 w 208"/>
                <a:gd name="T15" fmla="*/ 54 h 130"/>
                <a:gd name="T16" fmla="*/ 208 w 208"/>
                <a:gd name="T17" fmla="*/ 54 h 130"/>
                <a:gd name="T18" fmla="*/ 163 w 208"/>
                <a:gd name="T19" fmla="*/ 54 h 130"/>
                <a:gd name="T20" fmla="*/ 153 w 208"/>
                <a:gd name="T21" fmla="*/ 0 h 130"/>
                <a:gd name="T22" fmla="*/ 144 w 208"/>
                <a:gd name="T23" fmla="*/ 0 h 130"/>
                <a:gd name="T24" fmla="*/ 136 w 208"/>
                <a:gd name="T25" fmla="*/ 54 h 130"/>
                <a:gd name="T26" fmla="*/ 200 w 208"/>
                <a:gd name="T27" fmla="*/ 54 h 130"/>
                <a:gd name="T28" fmla="*/ 189 w 208"/>
                <a:gd name="T29" fmla="*/ 0 h 130"/>
                <a:gd name="T30" fmla="*/ 180 w 208"/>
                <a:gd name="T31" fmla="*/ 0 h 130"/>
                <a:gd name="T32" fmla="*/ 171 w 208"/>
                <a:gd name="T33" fmla="*/ 54 h 130"/>
                <a:gd name="T34" fmla="*/ 30 w 208"/>
                <a:gd name="T35" fmla="*/ 77 h 130"/>
                <a:gd name="T36" fmla="*/ 19 w 208"/>
                <a:gd name="T37" fmla="*/ 77 h 130"/>
                <a:gd name="T38" fmla="*/ 19 w 208"/>
                <a:gd name="T39" fmla="*/ 88 h 130"/>
                <a:gd name="T40" fmla="*/ 30 w 208"/>
                <a:gd name="T41" fmla="*/ 88 h 130"/>
                <a:gd name="T42" fmla="*/ 30 w 208"/>
                <a:gd name="T43" fmla="*/ 77 h 130"/>
                <a:gd name="T44" fmla="*/ 69 w 208"/>
                <a:gd name="T45" fmla="*/ 77 h 130"/>
                <a:gd name="T46" fmla="*/ 59 w 208"/>
                <a:gd name="T47" fmla="*/ 77 h 130"/>
                <a:gd name="T48" fmla="*/ 59 w 208"/>
                <a:gd name="T49" fmla="*/ 88 h 130"/>
                <a:gd name="T50" fmla="*/ 69 w 208"/>
                <a:gd name="T51" fmla="*/ 88 h 130"/>
                <a:gd name="T52" fmla="*/ 69 w 208"/>
                <a:gd name="T53" fmla="*/ 77 h 130"/>
                <a:gd name="T54" fmla="*/ 109 w 208"/>
                <a:gd name="T55" fmla="*/ 77 h 130"/>
                <a:gd name="T56" fmla="*/ 99 w 208"/>
                <a:gd name="T57" fmla="*/ 77 h 130"/>
                <a:gd name="T58" fmla="*/ 99 w 208"/>
                <a:gd name="T59" fmla="*/ 88 h 130"/>
                <a:gd name="T60" fmla="*/ 109 w 208"/>
                <a:gd name="T61" fmla="*/ 88 h 130"/>
                <a:gd name="T62" fmla="*/ 109 w 208"/>
                <a:gd name="T63" fmla="*/ 77 h 130"/>
                <a:gd name="T64" fmla="*/ 149 w 208"/>
                <a:gd name="T65" fmla="*/ 77 h 130"/>
                <a:gd name="T66" fmla="*/ 139 w 208"/>
                <a:gd name="T67" fmla="*/ 77 h 130"/>
                <a:gd name="T68" fmla="*/ 139 w 208"/>
                <a:gd name="T69" fmla="*/ 88 h 130"/>
                <a:gd name="T70" fmla="*/ 149 w 208"/>
                <a:gd name="T71" fmla="*/ 88 h 130"/>
                <a:gd name="T72" fmla="*/ 149 w 208"/>
                <a:gd name="T73" fmla="*/ 77 h 130"/>
                <a:gd name="T74" fmla="*/ 189 w 208"/>
                <a:gd name="T75" fmla="*/ 77 h 130"/>
                <a:gd name="T76" fmla="*/ 179 w 208"/>
                <a:gd name="T77" fmla="*/ 77 h 130"/>
                <a:gd name="T78" fmla="*/ 179 w 208"/>
                <a:gd name="T79" fmla="*/ 88 h 130"/>
                <a:gd name="T80" fmla="*/ 189 w 208"/>
                <a:gd name="T81" fmla="*/ 88 h 130"/>
                <a:gd name="T82" fmla="*/ 189 w 208"/>
                <a:gd name="T83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130">
                  <a:moveTo>
                    <a:pt x="208" y="54"/>
                  </a:moveTo>
                  <a:lnTo>
                    <a:pt x="208" y="130"/>
                  </a:lnTo>
                  <a:lnTo>
                    <a:pt x="0" y="130"/>
                  </a:lnTo>
                  <a:lnTo>
                    <a:pt x="0" y="54"/>
                  </a:lnTo>
                  <a:lnTo>
                    <a:pt x="40" y="24"/>
                  </a:lnTo>
                  <a:lnTo>
                    <a:pt x="40" y="54"/>
                  </a:lnTo>
                  <a:lnTo>
                    <a:pt x="85" y="24"/>
                  </a:lnTo>
                  <a:lnTo>
                    <a:pt x="85" y="54"/>
                  </a:lnTo>
                  <a:lnTo>
                    <a:pt x="208" y="54"/>
                  </a:lnTo>
                  <a:moveTo>
                    <a:pt x="163" y="54"/>
                  </a:moveTo>
                  <a:lnTo>
                    <a:pt x="153" y="0"/>
                  </a:lnTo>
                  <a:lnTo>
                    <a:pt x="144" y="0"/>
                  </a:lnTo>
                  <a:lnTo>
                    <a:pt x="136" y="54"/>
                  </a:lnTo>
                  <a:moveTo>
                    <a:pt x="200" y="54"/>
                  </a:moveTo>
                  <a:lnTo>
                    <a:pt x="189" y="0"/>
                  </a:lnTo>
                  <a:lnTo>
                    <a:pt x="180" y="0"/>
                  </a:lnTo>
                  <a:lnTo>
                    <a:pt x="171" y="54"/>
                  </a:lnTo>
                  <a:moveTo>
                    <a:pt x="30" y="77"/>
                  </a:moveTo>
                  <a:lnTo>
                    <a:pt x="19" y="77"/>
                  </a:lnTo>
                  <a:lnTo>
                    <a:pt x="19" y="88"/>
                  </a:lnTo>
                  <a:lnTo>
                    <a:pt x="30" y="88"/>
                  </a:lnTo>
                  <a:lnTo>
                    <a:pt x="30" y="77"/>
                  </a:lnTo>
                  <a:moveTo>
                    <a:pt x="69" y="77"/>
                  </a:moveTo>
                  <a:lnTo>
                    <a:pt x="59" y="77"/>
                  </a:lnTo>
                  <a:lnTo>
                    <a:pt x="59" y="88"/>
                  </a:lnTo>
                  <a:lnTo>
                    <a:pt x="69" y="88"/>
                  </a:lnTo>
                  <a:lnTo>
                    <a:pt x="69" y="77"/>
                  </a:lnTo>
                  <a:moveTo>
                    <a:pt x="109" y="77"/>
                  </a:moveTo>
                  <a:lnTo>
                    <a:pt x="99" y="77"/>
                  </a:lnTo>
                  <a:lnTo>
                    <a:pt x="99" y="88"/>
                  </a:lnTo>
                  <a:lnTo>
                    <a:pt x="109" y="88"/>
                  </a:lnTo>
                  <a:lnTo>
                    <a:pt x="109" y="77"/>
                  </a:lnTo>
                  <a:moveTo>
                    <a:pt x="149" y="77"/>
                  </a:moveTo>
                  <a:lnTo>
                    <a:pt x="139" y="77"/>
                  </a:lnTo>
                  <a:lnTo>
                    <a:pt x="139" y="88"/>
                  </a:lnTo>
                  <a:lnTo>
                    <a:pt x="149" y="88"/>
                  </a:lnTo>
                  <a:lnTo>
                    <a:pt x="149" y="77"/>
                  </a:lnTo>
                  <a:moveTo>
                    <a:pt x="189" y="77"/>
                  </a:moveTo>
                  <a:lnTo>
                    <a:pt x="179" y="77"/>
                  </a:lnTo>
                  <a:lnTo>
                    <a:pt x="179" y="88"/>
                  </a:lnTo>
                  <a:lnTo>
                    <a:pt x="189" y="88"/>
                  </a:lnTo>
                  <a:lnTo>
                    <a:pt x="189" y="77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21" name="Group 8">
              <a:extLst>
                <a:ext uri="{FF2B5EF4-FFF2-40B4-BE49-F238E27FC236}">
                  <a16:creationId xmlns:a16="http://schemas.microsoft.com/office/drawing/2014/main" id="{73047C8B-8D4F-4C9D-AE50-94354C6F3E4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00598" y="1308967"/>
              <a:ext cx="419900" cy="341169"/>
              <a:chOff x="5458" y="3157"/>
              <a:chExt cx="304" cy="247"/>
            </a:xfrm>
          </p:grpSpPr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0645987-8757-4A17-BB76-B78F72C568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21" y="3157"/>
                <a:ext cx="241" cy="247"/>
              </a:xfrm>
              <a:custGeom>
                <a:avLst/>
                <a:gdLst>
                  <a:gd name="T0" fmla="*/ 35 w 334"/>
                  <a:gd name="T1" fmla="*/ 160 h 341"/>
                  <a:gd name="T2" fmla="*/ 35 w 334"/>
                  <a:gd name="T3" fmla="*/ 61 h 341"/>
                  <a:gd name="T4" fmla="*/ 60 w 334"/>
                  <a:gd name="T5" fmla="*/ 36 h 341"/>
                  <a:gd name="T6" fmla="*/ 266 w 334"/>
                  <a:gd name="T7" fmla="*/ 36 h 341"/>
                  <a:gd name="T8" fmla="*/ 291 w 334"/>
                  <a:gd name="T9" fmla="*/ 61 h 341"/>
                  <a:gd name="T10" fmla="*/ 291 w 334"/>
                  <a:gd name="T11" fmla="*/ 273 h 341"/>
                  <a:gd name="T12" fmla="*/ 266 w 334"/>
                  <a:gd name="T13" fmla="*/ 298 h 341"/>
                  <a:gd name="T14" fmla="*/ 266 w 334"/>
                  <a:gd name="T15" fmla="*/ 298 h 341"/>
                  <a:gd name="T16" fmla="*/ 84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5 w 334"/>
                  <a:gd name="T35" fmla="*/ 0 h 341"/>
                  <a:gd name="T36" fmla="*/ 255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5 w 334"/>
                  <a:gd name="T59" fmla="*/ 78 h 341"/>
                  <a:gd name="T60" fmla="*/ 0 w 334"/>
                  <a:gd name="T61" fmla="*/ 78 h 341"/>
                  <a:gd name="T62" fmla="*/ 35 w 334"/>
                  <a:gd name="T63" fmla="*/ 121 h 341"/>
                  <a:gd name="T64" fmla="*/ 0 w 334"/>
                  <a:gd name="T65" fmla="*/ 121 h 341"/>
                  <a:gd name="T66" fmla="*/ 35 w 334"/>
                  <a:gd name="T67" fmla="*/ 163 h 341"/>
                  <a:gd name="T68" fmla="*/ 0 w 334"/>
                  <a:gd name="T69" fmla="*/ 163 h 341"/>
                  <a:gd name="T70" fmla="*/ 121 w 334"/>
                  <a:gd name="T71" fmla="*/ 298 h 341"/>
                  <a:gd name="T72" fmla="*/ 121 w 334"/>
                  <a:gd name="T73" fmla="*/ 341 h 341"/>
                  <a:gd name="T74" fmla="*/ 163 w 334"/>
                  <a:gd name="T75" fmla="*/ 341 h 341"/>
                  <a:gd name="T76" fmla="*/ 163 w 334"/>
                  <a:gd name="T77" fmla="*/ 298 h 341"/>
                  <a:gd name="T78" fmla="*/ 206 w 334"/>
                  <a:gd name="T79" fmla="*/ 298 h 341"/>
                  <a:gd name="T80" fmla="*/ 206 w 334"/>
                  <a:gd name="T81" fmla="*/ 341 h 341"/>
                  <a:gd name="T82" fmla="*/ 255 w 334"/>
                  <a:gd name="T83" fmla="*/ 298 h 341"/>
                  <a:gd name="T84" fmla="*/ 255 w 334"/>
                  <a:gd name="T85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341">
                    <a:moveTo>
                      <a:pt x="35" y="160"/>
                    </a:moveTo>
                    <a:cubicBezTo>
                      <a:pt x="35" y="65"/>
                      <a:pt x="35" y="61"/>
                      <a:pt x="35" y="61"/>
                    </a:cubicBezTo>
                    <a:cubicBezTo>
                      <a:pt x="35" y="45"/>
                      <a:pt x="48" y="36"/>
                      <a:pt x="60" y="36"/>
                    </a:cubicBezTo>
                    <a:cubicBezTo>
                      <a:pt x="266" y="36"/>
                      <a:pt x="266" y="36"/>
                      <a:pt x="266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6" y="298"/>
                    </a:cubicBezTo>
                    <a:cubicBezTo>
                      <a:pt x="266" y="298"/>
                      <a:pt x="266" y="298"/>
                      <a:pt x="266" y="298"/>
                    </a:cubicBezTo>
                    <a:cubicBezTo>
                      <a:pt x="161" y="298"/>
                      <a:pt x="110" y="298"/>
                      <a:pt x="84" y="298"/>
                    </a:cubicBezTo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5" y="0"/>
                    </a:moveTo>
                    <a:cubicBezTo>
                      <a:pt x="255" y="36"/>
                      <a:pt x="255" y="36"/>
                      <a:pt x="255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5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5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5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5" y="298"/>
                    </a:moveTo>
                    <a:cubicBezTo>
                      <a:pt x="255" y="341"/>
                      <a:pt x="255" y="341"/>
                      <a:pt x="255" y="341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1" name="Freeform 10">
                <a:extLst>
                  <a:ext uri="{FF2B5EF4-FFF2-40B4-BE49-F238E27FC236}">
                    <a16:creationId xmlns:a16="http://schemas.microsoft.com/office/drawing/2014/main" id="{A15094F3-F212-4957-8A97-583835D4EA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8" y="3262"/>
                <a:ext cx="138" cy="141"/>
              </a:xfrm>
              <a:custGeom>
                <a:avLst/>
                <a:gdLst>
                  <a:gd name="T0" fmla="*/ 153 w 191"/>
                  <a:gd name="T1" fmla="*/ 171 h 195"/>
                  <a:gd name="T2" fmla="*/ 35 w 191"/>
                  <a:gd name="T3" fmla="*/ 171 h 195"/>
                  <a:gd name="T4" fmla="*/ 21 w 191"/>
                  <a:gd name="T5" fmla="*/ 156 h 195"/>
                  <a:gd name="T6" fmla="*/ 21 w 191"/>
                  <a:gd name="T7" fmla="*/ 35 h 195"/>
                  <a:gd name="T8" fmla="*/ 35 w 191"/>
                  <a:gd name="T9" fmla="*/ 20 h 195"/>
                  <a:gd name="T10" fmla="*/ 153 w 191"/>
                  <a:gd name="T11" fmla="*/ 20 h 195"/>
                  <a:gd name="T12" fmla="*/ 167 w 191"/>
                  <a:gd name="T13" fmla="*/ 35 h 195"/>
                  <a:gd name="T14" fmla="*/ 167 w 191"/>
                  <a:gd name="T15" fmla="*/ 156 h 195"/>
                  <a:gd name="T16" fmla="*/ 153 w 191"/>
                  <a:gd name="T17" fmla="*/ 171 h 195"/>
                  <a:gd name="T18" fmla="*/ 45 w 191"/>
                  <a:gd name="T19" fmla="*/ 20 h 195"/>
                  <a:gd name="T20" fmla="*/ 45 w 191"/>
                  <a:gd name="T21" fmla="*/ 0 h 195"/>
                  <a:gd name="T22" fmla="*/ 69 w 191"/>
                  <a:gd name="T23" fmla="*/ 20 h 195"/>
                  <a:gd name="T24" fmla="*/ 69 w 191"/>
                  <a:gd name="T25" fmla="*/ 0 h 195"/>
                  <a:gd name="T26" fmla="*/ 94 w 191"/>
                  <a:gd name="T27" fmla="*/ 0 h 195"/>
                  <a:gd name="T28" fmla="*/ 94 w 191"/>
                  <a:gd name="T29" fmla="*/ 20 h 195"/>
                  <a:gd name="T30" fmla="*/ 118 w 191"/>
                  <a:gd name="T31" fmla="*/ 0 h 195"/>
                  <a:gd name="T32" fmla="*/ 118 w 191"/>
                  <a:gd name="T33" fmla="*/ 20 h 195"/>
                  <a:gd name="T34" fmla="*/ 146 w 191"/>
                  <a:gd name="T35" fmla="*/ 0 h 195"/>
                  <a:gd name="T36" fmla="*/ 146 w 191"/>
                  <a:gd name="T37" fmla="*/ 20 h 195"/>
                  <a:gd name="T38" fmla="*/ 191 w 191"/>
                  <a:gd name="T39" fmla="*/ 45 h 195"/>
                  <a:gd name="T40" fmla="*/ 167 w 191"/>
                  <a:gd name="T41" fmla="*/ 45 h 195"/>
                  <a:gd name="T42" fmla="*/ 191 w 191"/>
                  <a:gd name="T43" fmla="*/ 69 h 195"/>
                  <a:gd name="T44" fmla="*/ 167 w 191"/>
                  <a:gd name="T45" fmla="*/ 69 h 195"/>
                  <a:gd name="T46" fmla="*/ 191 w 191"/>
                  <a:gd name="T47" fmla="*/ 93 h 195"/>
                  <a:gd name="T48" fmla="*/ 167 w 191"/>
                  <a:gd name="T49" fmla="*/ 93 h 195"/>
                  <a:gd name="T50" fmla="*/ 191 w 191"/>
                  <a:gd name="T51" fmla="*/ 122 h 195"/>
                  <a:gd name="T52" fmla="*/ 167 w 191"/>
                  <a:gd name="T53" fmla="*/ 122 h 195"/>
                  <a:gd name="T54" fmla="*/ 191 w 191"/>
                  <a:gd name="T55" fmla="*/ 146 h 195"/>
                  <a:gd name="T56" fmla="*/ 167 w 191"/>
                  <a:gd name="T57" fmla="*/ 146 h 195"/>
                  <a:gd name="T58" fmla="*/ 21 w 191"/>
                  <a:gd name="T59" fmla="*/ 45 h 195"/>
                  <a:gd name="T60" fmla="*/ 0 w 191"/>
                  <a:gd name="T61" fmla="*/ 45 h 195"/>
                  <a:gd name="T62" fmla="*/ 21 w 191"/>
                  <a:gd name="T63" fmla="*/ 69 h 195"/>
                  <a:gd name="T64" fmla="*/ 0 w 191"/>
                  <a:gd name="T65" fmla="*/ 69 h 195"/>
                  <a:gd name="T66" fmla="*/ 21 w 191"/>
                  <a:gd name="T67" fmla="*/ 93 h 195"/>
                  <a:gd name="T68" fmla="*/ 0 w 191"/>
                  <a:gd name="T69" fmla="*/ 93 h 195"/>
                  <a:gd name="T70" fmla="*/ 21 w 191"/>
                  <a:gd name="T71" fmla="*/ 122 h 195"/>
                  <a:gd name="T72" fmla="*/ 0 w 191"/>
                  <a:gd name="T73" fmla="*/ 122 h 195"/>
                  <a:gd name="T74" fmla="*/ 21 w 191"/>
                  <a:gd name="T75" fmla="*/ 146 h 195"/>
                  <a:gd name="T76" fmla="*/ 0 w 191"/>
                  <a:gd name="T77" fmla="*/ 146 h 195"/>
                  <a:gd name="T78" fmla="*/ 45 w 191"/>
                  <a:gd name="T79" fmla="*/ 171 h 195"/>
                  <a:gd name="T80" fmla="*/ 45 w 191"/>
                  <a:gd name="T81" fmla="*/ 195 h 195"/>
                  <a:gd name="T82" fmla="*/ 69 w 191"/>
                  <a:gd name="T83" fmla="*/ 171 h 195"/>
                  <a:gd name="T84" fmla="*/ 69 w 191"/>
                  <a:gd name="T85" fmla="*/ 195 h 195"/>
                  <a:gd name="T86" fmla="*/ 94 w 191"/>
                  <a:gd name="T87" fmla="*/ 195 h 195"/>
                  <a:gd name="T88" fmla="*/ 94 w 191"/>
                  <a:gd name="T89" fmla="*/ 171 h 195"/>
                  <a:gd name="T90" fmla="*/ 118 w 191"/>
                  <a:gd name="T91" fmla="*/ 171 h 195"/>
                  <a:gd name="T92" fmla="*/ 118 w 191"/>
                  <a:gd name="T93" fmla="*/ 195 h 195"/>
                  <a:gd name="T94" fmla="*/ 146 w 191"/>
                  <a:gd name="T95" fmla="*/ 171 h 195"/>
                  <a:gd name="T96" fmla="*/ 146 w 191"/>
                  <a:gd name="T9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195">
                    <a:moveTo>
                      <a:pt x="153" y="171"/>
                    </a:moveTo>
                    <a:cubicBezTo>
                      <a:pt x="35" y="171"/>
                      <a:pt x="35" y="171"/>
                      <a:pt x="35" y="171"/>
                    </a:cubicBezTo>
                    <a:cubicBezTo>
                      <a:pt x="28" y="171"/>
                      <a:pt x="21" y="163"/>
                      <a:pt x="21" y="156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26"/>
                      <a:pt x="28" y="20"/>
                      <a:pt x="35" y="20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62" y="20"/>
                      <a:pt x="167" y="26"/>
                      <a:pt x="167" y="35"/>
                    </a:cubicBezTo>
                    <a:cubicBezTo>
                      <a:pt x="167" y="156"/>
                      <a:pt x="167" y="156"/>
                      <a:pt x="167" y="156"/>
                    </a:cubicBezTo>
                    <a:cubicBezTo>
                      <a:pt x="167" y="163"/>
                      <a:pt x="162" y="171"/>
                      <a:pt x="153" y="171"/>
                    </a:cubicBezTo>
                    <a:close/>
                    <a:moveTo>
                      <a:pt x="45" y="20"/>
                    </a:moveTo>
                    <a:cubicBezTo>
                      <a:pt x="45" y="0"/>
                      <a:pt x="45" y="0"/>
                      <a:pt x="45" y="0"/>
                    </a:cubicBezTo>
                    <a:moveTo>
                      <a:pt x="69" y="20"/>
                    </a:moveTo>
                    <a:cubicBezTo>
                      <a:pt x="69" y="0"/>
                      <a:pt x="69" y="0"/>
                      <a:pt x="69" y="0"/>
                    </a:cubicBezTo>
                    <a:moveTo>
                      <a:pt x="94" y="0"/>
                    </a:moveTo>
                    <a:cubicBezTo>
                      <a:pt x="94" y="20"/>
                      <a:pt x="94" y="20"/>
                      <a:pt x="94" y="20"/>
                    </a:cubicBezTo>
                    <a:moveTo>
                      <a:pt x="118" y="0"/>
                    </a:moveTo>
                    <a:cubicBezTo>
                      <a:pt x="118" y="20"/>
                      <a:pt x="118" y="20"/>
                      <a:pt x="118" y="20"/>
                    </a:cubicBezTo>
                    <a:moveTo>
                      <a:pt x="146" y="0"/>
                    </a:moveTo>
                    <a:cubicBezTo>
                      <a:pt x="146" y="20"/>
                      <a:pt x="146" y="20"/>
                      <a:pt x="146" y="20"/>
                    </a:cubicBezTo>
                    <a:moveTo>
                      <a:pt x="191" y="45"/>
                    </a:moveTo>
                    <a:cubicBezTo>
                      <a:pt x="167" y="45"/>
                      <a:pt x="167" y="45"/>
                      <a:pt x="167" y="45"/>
                    </a:cubicBezTo>
                    <a:moveTo>
                      <a:pt x="191" y="69"/>
                    </a:moveTo>
                    <a:cubicBezTo>
                      <a:pt x="167" y="69"/>
                      <a:pt x="167" y="69"/>
                      <a:pt x="167" y="69"/>
                    </a:cubicBezTo>
                    <a:moveTo>
                      <a:pt x="191" y="93"/>
                    </a:moveTo>
                    <a:cubicBezTo>
                      <a:pt x="167" y="93"/>
                      <a:pt x="167" y="93"/>
                      <a:pt x="167" y="93"/>
                    </a:cubicBezTo>
                    <a:moveTo>
                      <a:pt x="191" y="122"/>
                    </a:moveTo>
                    <a:cubicBezTo>
                      <a:pt x="167" y="122"/>
                      <a:pt x="167" y="122"/>
                      <a:pt x="167" y="122"/>
                    </a:cubicBezTo>
                    <a:moveTo>
                      <a:pt x="191" y="146"/>
                    </a:moveTo>
                    <a:cubicBezTo>
                      <a:pt x="167" y="146"/>
                      <a:pt x="167" y="146"/>
                      <a:pt x="167" y="146"/>
                    </a:cubicBezTo>
                    <a:moveTo>
                      <a:pt x="21" y="45"/>
                    </a:moveTo>
                    <a:cubicBezTo>
                      <a:pt x="0" y="45"/>
                      <a:pt x="0" y="45"/>
                      <a:pt x="0" y="45"/>
                    </a:cubicBezTo>
                    <a:moveTo>
                      <a:pt x="21" y="69"/>
                    </a:moveTo>
                    <a:cubicBezTo>
                      <a:pt x="0" y="69"/>
                      <a:pt x="0" y="69"/>
                      <a:pt x="0" y="69"/>
                    </a:cubicBezTo>
                    <a:moveTo>
                      <a:pt x="21" y="93"/>
                    </a:moveTo>
                    <a:cubicBezTo>
                      <a:pt x="0" y="93"/>
                      <a:pt x="0" y="93"/>
                      <a:pt x="0" y="93"/>
                    </a:cubicBezTo>
                    <a:moveTo>
                      <a:pt x="21" y="122"/>
                    </a:moveTo>
                    <a:cubicBezTo>
                      <a:pt x="0" y="122"/>
                      <a:pt x="0" y="122"/>
                      <a:pt x="0" y="122"/>
                    </a:cubicBezTo>
                    <a:moveTo>
                      <a:pt x="21" y="146"/>
                    </a:moveTo>
                    <a:cubicBezTo>
                      <a:pt x="0" y="146"/>
                      <a:pt x="0" y="146"/>
                      <a:pt x="0" y="146"/>
                    </a:cubicBezTo>
                    <a:moveTo>
                      <a:pt x="45" y="171"/>
                    </a:moveTo>
                    <a:cubicBezTo>
                      <a:pt x="45" y="195"/>
                      <a:pt x="45" y="195"/>
                      <a:pt x="45" y="195"/>
                    </a:cubicBezTo>
                    <a:moveTo>
                      <a:pt x="69" y="171"/>
                    </a:moveTo>
                    <a:cubicBezTo>
                      <a:pt x="69" y="195"/>
                      <a:pt x="69" y="195"/>
                      <a:pt x="69" y="195"/>
                    </a:cubicBezTo>
                    <a:moveTo>
                      <a:pt x="94" y="195"/>
                    </a:moveTo>
                    <a:cubicBezTo>
                      <a:pt x="94" y="171"/>
                      <a:pt x="94" y="171"/>
                      <a:pt x="94" y="171"/>
                    </a:cubicBezTo>
                    <a:moveTo>
                      <a:pt x="118" y="171"/>
                    </a:moveTo>
                    <a:cubicBezTo>
                      <a:pt x="118" y="195"/>
                      <a:pt x="118" y="195"/>
                      <a:pt x="118" y="195"/>
                    </a:cubicBezTo>
                    <a:moveTo>
                      <a:pt x="146" y="171"/>
                    </a:moveTo>
                    <a:cubicBezTo>
                      <a:pt x="146" y="195"/>
                      <a:pt x="146" y="195"/>
                      <a:pt x="146" y="195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E8B61B0-A89A-4B7A-91ED-B8AC7F439669}"/>
                </a:ext>
              </a:extLst>
            </p:cNvPr>
            <p:cNvGrpSpPr/>
            <p:nvPr/>
          </p:nvGrpSpPr>
          <p:grpSpPr>
            <a:xfrm>
              <a:off x="8442679" y="1409745"/>
              <a:ext cx="404917" cy="236437"/>
              <a:chOff x="11030366" y="2382953"/>
              <a:chExt cx="397040" cy="231838"/>
            </a:xfrm>
          </p:grpSpPr>
          <p:sp>
            <p:nvSpPr>
              <p:cNvPr id="48" name="Freeform 77">
                <a:extLst>
                  <a:ext uri="{FF2B5EF4-FFF2-40B4-BE49-F238E27FC236}">
                    <a16:creationId xmlns:a16="http://schemas.microsoft.com/office/drawing/2014/main" id="{993B4577-31A6-4ABA-8B5D-E87A05992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0366" y="2382953"/>
                <a:ext cx="397040" cy="231838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9" name="Freeform 78">
                <a:extLst>
                  <a:ext uri="{FF2B5EF4-FFF2-40B4-BE49-F238E27FC236}">
                    <a16:creationId xmlns:a16="http://schemas.microsoft.com/office/drawing/2014/main" id="{6B9F48CB-BCA4-4910-A005-4B8FD2C9E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19168" y="2439871"/>
                <a:ext cx="19436" cy="20824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24" name="car" title="Icon of a car">
              <a:extLst>
                <a:ext uri="{FF2B5EF4-FFF2-40B4-BE49-F238E27FC236}">
                  <a16:creationId xmlns:a16="http://schemas.microsoft.com/office/drawing/2014/main" id="{DA1505E3-A923-4416-969D-533B4D09F8A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45369" y="1331648"/>
              <a:ext cx="345306" cy="264602"/>
            </a:xfrm>
            <a:custGeom>
              <a:avLst/>
              <a:gdLst>
                <a:gd name="T0" fmla="*/ 349 w 360"/>
                <a:gd name="T1" fmla="*/ 148 h 276"/>
                <a:gd name="T2" fmla="*/ 349 w 360"/>
                <a:gd name="T3" fmla="*/ 252 h 276"/>
                <a:gd name="T4" fmla="*/ 14 w 360"/>
                <a:gd name="T5" fmla="*/ 252 h 276"/>
                <a:gd name="T6" fmla="*/ 14 w 360"/>
                <a:gd name="T7" fmla="*/ 149 h 276"/>
                <a:gd name="T8" fmla="*/ 51 w 360"/>
                <a:gd name="T9" fmla="*/ 43 h 276"/>
                <a:gd name="T10" fmla="*/ 94 w 360"/>
                <a:gd name="T11" fmla="*/ 0 h 276"/>
                <a:gd name="T12" fmla="*/ 268 w 360"/>
                <a:gd name="T13" fmla="*/ 0 h 276"/>
                <a:gd name="T14" fmla="*/ 311 w 360"/>
                <a:gd name="T15" fmla="*/ 43 h 276"/>
                <a:gd name="T16" fmla="*/ 349 w 360"/>
                <a:gd name="T17" fmla="*/ 148 h 276"/>
                <a:gd name="T18" fmla="*/ 77 w 360"/>
                <a:gd name="T19" fmla="*/ 174 h 276"/>
                <a:gd name="T20" fmla="*/ 91 w 360"/>
                <a:gd name="T21" fmla="*/ 160 h 276"/>
                <a:gd name="T22" fmla="*/ 77 w 360"/>
                <a:gd name="T23" fmla="*/ 145 h 276"/>
                <a:gd name="T24" fmla="*/ 63 w 360"/>
                <a:gd name="T25" fmla="*/ 160 h 276"/>
                <a:gd name="T26" fmla="*/ 77 w 360"/>
                <a:gd name="T27" fmla="*/ 174 h 276"/>
                <a:gd name="T28" fmla="*/ 14 w 360"/>
                <a:gd name="T29" fmla="*/ 252 h 276"/>
                <a:gd name="T30" fmla="*/ 14 w 360"/>
                <a:gd name="T31" fmla="*/ 260 h 276"/>
                <a:gd name="T32" fmla="*/ 30 w 360"/>
                <a:gd name="T33" fmla="*/ 276 h 276"/>
                <a:gd name="T34" fmla="*/ 50 w 360"/>
                <a:gd name="T35" fmla="*/ 276 h 276"/>
                <a:gd name="T36" fmla="*/ 67 w 360"/>
                <a:gd name="T37" fmla="*/ 260 h 276"/>
                <a:gd name="T38" fmla="*/ 67 w 360"/>
                <a:gd name="T39" fmla="*/ 252 h 276"/>
                <a:gd name="T40" fmla="*/ 295 w 360"/>
                <a:gd name="T41" fmla="*/ 252 h 276"/>
                <a:gd name="T42" fmla="*/ 295 w 360"/>
                <a:gd name="T43" fmla="*/ 260 h 276"/>
                <a:gd name="T44" fmla="*/ 312 w 360"/>
                <a:gd name="T45" fmla="*/ 276 h 276"/>
                <a:gd name="T46" fmla="*/ 332 w 360"/>
                <a:gd name="T47" fmla="*/ 276 h 276"/>
                <a:gd name="T48" fmla="*/ 349 w 360"/>
                <a:gd name="T49" fmla="*/ 260 h 276"/>
                <a:gd name="T50" fmla="*/ 349 w 360"/>
                <a:gd name="T51" fmla="*/ 252 h 276"/>
                <a:gd name="T52" fmla="*/ 283 w 360"/>
                <a:gd name="T53" fmla="*/ 174 h 276"/>
                <a:gd name="T54" fmla="*/ 297 w 360"/>
                <a:gd name="T55" fmla="*/ 160 h 276"/>
                <a:gd name="T56" fmla="*/ 283 w 360"/>
                <a:gd name="T57" fmla="*/ 145 h 276"/>
                <a:gd name="T58" fmla="*/ 268 w 360"/>
                <a:gd name="T59" fmla="*/ 160 h 276"/>
                <a:gd name="T60" fmla="*/ 283 w 360"/>
                <a:gd name="T61" fmla="*/ 174 h 276"/>
                <a:gd name="T62" fmla="*/ 245 w 360"/>
                <a:gd name="T63" fmla="*/ 252 h 276"/>
                <a:gd name="T64" fmla="*/ 245 w 360"/>
                <a:gd name="T65" fmla="*/ 222 h 276"/>
                <a:gd name="T66" fmla="*/ 229 w 360"/>
                <a:gd name="T67" fmla="*/ 197 h 276"/>
                <a:gd name="T68" fmla="*/ 133 w 360"/>
                <a:gd name="T69" fmla="*/ 197 h 276"/>
                <a:gd name="T70" fmla="*/ 117 w 360"/>
                <a:gd name="T71" fmla="*/ 222 h 276"/>
                <a:gd name="T72" fmla="*/ 117 w 360"/>
                <a:gd name="T73" fmla="*/ 252 h 276"/>
                <a:gd name="T74" fmla="*/ 0 w 360"/>
                <a:gd name="T75" fmla="*/ 75 h 276"/>
                <a:gd name="T76" fmla="*/ 16 w 360"/>
                <a:gd name="T77" fmla="*/ 75 h 276"/>
                <a:gd name="T78" fmla="*/ 32 w 360"/>
                <a:gd name="T79" fmla="*/ 96 h 276"/>
                <a:gd name="T80" fmla="*/ 330 w 360"/>
                <a:gd name="T81" fmla="*/ 96 h 276"/>
                <a:gd name="T82" fmla="*/ 345 w 360"/>
                <a:gd name="T83" fmla="*/ 75 h 276"/>
                <a:gd name="T84" fmla="*/ 360 w 360"/>
                <a:gd name="T85" fmla="*/ 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276">
                  <a:moveTo>
                    <a:pt x="349" y="148"/>
                  </a:moveTo>
                  <a:cubicBezTo>
                    <a:pt x="349" y="252"/>
                    <a:pt x="349" y="252"/>
                    <a:pt x="349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9" y="19"/>
                    <a:pt x="70" y="0"/>
                    <a:pt x="9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2" y="0"/>
                    <a:pt x="304" y="19"/>
                    <a:pt x="311" y="43"/>
                  </a:cubicBezTo>
                  <a:lnTo>
                    <a:pt x="349" y="148"/>
                  </a:lnTo>
                  <a:close/>
                  <a:moveTo>
                    <a:pt x="77" y="174"/>
                  </a:moveTo>
                  <a:cubicBezTo>
                    <a:pt x="85" y="174"/>
                    <a:pt x="91" y="167"/>
                    <a:pt x="91" y="160"/>
                  </a:cubicBezTo>
                  <a:cubicBezTo>
                    <a:pt x="91" y="152"/>
                    <a:pt x="85" y="145"/>
                    <a:pt x="77" y="145"/>
                  </a:cubicBezTo>
                  <a:cubicBezTo>
                    <a:pt x="69" y="145"/>
                    <a:pt x="63" y="152"/>
                    <a:pt x="63" y="160"/>
                  </a:cubicBezTo>
                  <a:cubicBezTo>
                    <a:pt x="63" y="167"/>
                    <a:pt x="69" y="174"/>
                    <a:pt x="77" y="174"/>
                  </a:cubicBezTo>
                  <a:close/>
                  <a:moveTo>
                    <a:pt x="14" y="252"/>
                  </a:moveTo>
                  <a:cubicBezTo>
                    <a:pt x="14" y="260"/>
                    <a:pt x="14" y="260"/>
                    <a:pt x="14" y="260"/>
                  </a:cubicBezTo>
                  <a:cubicBezTo>
                    <a:pt x="14" y="269"/>
                    <a:pt x="21" y="276"/>
                    <a:pt x="3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9" y="276"/>
                    <a:pt x="67" y="269"/>
                    <a:pt x="67" y="260"/>
                  </a:cubicBezTo>
                  <a:cubicBezTo>
                    <a:pt x="67" y="252"/>
                    <a:pt x="67" y="252"/>
                    <a:pt x="67" y="252"/>
                  </a:cubicBezTo>
                  <a:moveTo>
                    <a:pt x="295" y="252"/>
                  </a:moveTo>
                  <a:cubicBezTo>
                    <a:pt x="295" y="260"/>
                    <a:pt x="295" y="260"/>
                    <a:pt x="295" y="260"/>
                  </a:cubicBezTo>
                  <a:cubicBezTo>
                    <a:pt x="295" y="269"/>
                    <a:pt x="303" y="276"/>
                    <a:pt x="312" y="276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41" y="276"/>
                    <a:pt x="349" y="269"/>
                    <a:pt x="349" y="260"/>
                  </a:cubicBezTo>
                  <a:cubicBezTo>
                    <a:pt x="349" y="252"/>
                    <a:pt x="349" y="252"/>
                    <a:pt x="349" y="252"/>
                  </a:cubicBezTo>
                  <a:moveTo>
                    <a:pt x="283" y="174"/>
                  </a:moveTo>
                  <a:cubicBezTo>
                    <a:pt x="290" y="174"/>
                    <a:pt x="297" y="167"/>
                    <a:pt x="297" y="160"/>
                  </a:cubicBezTo>
                  <a:cubicBezTo>
                    <a:pt x="297" y="152"/>
                    <a:pt x="290" y="145"/>
                    <a:pt x="283" y="145"/>
                  </a:cubicBezTo>
                  <a:cubicBezTo>
                    <a:pt x="275" y="145"/>
                    <a:pt x="268" y="152"/>
                    <a:pt x="268" y="160"/>
                  </a:cubicBezTo>
                  <a:cubicBezTo>
                    <a:pt x="268" y="167"/>
                    <a:pt x="275" y="174"/>
                    <a:pt x="283" y="174"/>
                  </a:cubicBezTo>
                  <a:close/>
                  <a:moveTo>
                    <a:pt x="245" y="252"/>
                  </a:moveTo>
                  <a:cubicBezTo>
                    <a:pt x="245" y="222"/>
                    <a:pt x="245" y="222"/>
                    <a:pt x="245" y="222"/>
                  </a:cubicBezTo>
                  <a:cubicBezTo>
                    <a:pt x="229" y="197"/>
                    <a:pt x="229" y="197"/>
                    <a:pt x="229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7" y="252"/>
                    <a:pt x="117" y="252"/>
                    <a:pt x="117" y="252"/>
                  </a:cubicBezTo>
                  <a:moveTo>
                    <a:pt x="0" y="75"/>
                  </a:moveTo>
                  <a:cubicBezTo>
                    <a:pt x="16" y="75"/>
                    <a:pt x="16" y="75"/>
                    <a:pt x="16" y="75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60" y="75"/>
                    <a:pt x="360" y="75"/>
                    <a:pt x="360" y="75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E4E9145-DA68-4A6B-80F9-7466B2F0E5BF}"/>
                </a:ext>
              </a:extLst>
            </p:cNvPr>
            <p:cNvGrpSpPr/>
            <p:nvPr/>
          </p:nvGrpSpPr>
          <p:grpSpPr>
            <a:xfrm>
              <a:off x="5630044" y="1291307"/>
              <a:ext cx="510527" cy="321077"/>
              <a:chOff x="5955969" y="1176009"/>
              <a:chExt cx="285776" cy="179728"/>
            </a:xfrm>
            <a:noFill/>
          </p:grpSpPr>
          <p:sp>
            <p:nvSpPr>
              <p:cNvPr id="45" name="mobility">
                <a:extLst>
                  <a:ext uri="{FF2B5EF4-FFF2-40B4-BE49-F238E27FC236}">
                    <a16:creationId xmlns:a16="http://schemas.microsoft.com/office/drawing/2014/main" id="{A1C50576-1DF5-459E-93C4-20740286BD2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66453" y="1176009"/>
                <a:ext cx="175292" cy="179728"/>
              </a:xfrm>
              <a:custGeom>
                <a:avLst/>
                <a:gdLst>
                  <a:gd name="T0" fmla="*/ 152 w 237"/>
                  <a:gd name="T1" fmla="*/ 141 h 243"/>
                  <a:gd name="T2" fmla="*/ 0 w 237"/>
                  <a:gd name="T3" fmla="*/ 141 h 243"/>
                  <a:gd name="T4" fmla="*/ 0 w 237"/>
                  <a:gd name="T5" fmla="*/ 0 h 243"/>
                  <a:gd name="T6" fmla="*/ 188 w 237"/>
                  <a:gd name="T7" fmla="*/ 0 h 243"/>
                  <a:gd name="T8" fmla="*/ 188 w 237"/>
                  <a:gd name="T9" fmla="*/ 102 h 243"/>
                  <a:gd name="T10" fmla="*/ 90 w 237"/>
                  <a:gd name="T11" fmla="*/ 116 h 243"/>
                  <a:gd name="T12" fmla="*/ 102 w 237"/>
                  <a:gd name="T13" fmla="*/ 116 h 243"/>
                  <a:gd name="T14" fmla="*/ 152 w 237"/>
                  <a:gd name="T15" fmla="*/ 120 h 243"/>
                  <a:gd name="T16" fmla="*/ 237 w 237"/>
                  <a:gd name="T17" fmla="*/ 120 h 243"/>
                  <a:gd name="T18" fmla="*/ 152 w 237"/>
                  <a:gd name="T19" fmla="*/ 205 h 243"/>
                  <a:gd name="T20" fmla="*/ 237 w 237"/>
                  <a:gd name="T21" fmla="*/ 205 h 243"/>
                  <a:gd name="T22" fmla="*/ 189 w 237"/>
                  <a:gd name="T23" fmla="*/ 225 h 243"/>
                  <a:gd name="T24" fmla="*/ 200 w 237"/>
                  <a:gd name="T25" fmla="*/ 225 h 243"/>
                  <a:gd name="T26" fmla="*/ 237 w 237"/>
                  <a:gd name="T27" fmla="*/ 170 h 243"/>
                  <a:gd name="T28" fmla="*/ 237 w 237"/>
                  <a:gd name="T29" fmla="*/ 102 h 243"/>
                  <a:gd name="T30" fmla="*/ 152 w 237"/>
                  <a:gd name="T31" fmla="*/ 102 h 243"/>
                  <a:gd name="T32" fmla="*/ 152 w 237"/>
                  <a:gd name="T33" fmla="*/ 243 h 243"/>
                  <a:gd name="T34" fmla="*/ 237 w 237"/>
                  <a:gd name="T35" fmla="*/ 243 h 243"/>
                  <a:gd name="T36" fmla="*/ 237 w 237"/>
                  <a:gd name="T37" fmla="*/ 17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43">
                    <a:moveTo>
                      <a:pt x="152" y="141"/>
                    </a:moveTo>
                    <a:lnTo>
                      <a:pt x="0" y="141"/>
                    </a:lnTo>
                    <a:lnTo>
                      <a:pt x="0" y="0"/>
                    </a:lnTo>
                    <a:lnTo>
                      <a:pt x="188" y="0"/>
                    </a:lnTo>
                    <a:lnTo>
                      <a:pt x="188" y="102"/>
                    </a:lnTo>
                    <a:moveTo>
                      <a:pt x="90" y="116"/>
                    </a:moveTo>
                    <a:lnTo>
                      <a:pt x="102" y="116"/>
                    </a:lnTo>
                    <a:moveTo>
                      <a:pt x="152" y="120"/>
                    </a:moveTo>
                    <a:lnTo>
                      <a:pt x="237" y="120"/>
                    </a:lnTo>
                    <a:moveTo>
                      <a:pt x="152" y="205"/>
                    </a:moveTo>
                    <a:lnTo>
                      <a:pt x="237" y="205"/>
                    </a:lnTo>
                    <a:moveTo>
                      <a:pt x="189" y="225"/>
                    </a:moveTo>
                    <a:lnTo>
                      <a:pt x="200" y="225"/>
                    </a:lnTo>
                    <a:moveTo>
                      <a:pt x="237" y="170"/>
                    </a:moveTo>
                    <a:lnTo>
                      <a:pt x="237" y="102"/>
                    </a:lnTo>
                    <a:lnTo>
                      <a:pt x="152" y="102"/>
                    </a:lnTo>
                    <a:lnTo>
                      <a:pt x="152" y="243"/>
                    </a:lnTo>
                    <a:lnTo>
                      <a:pt x="237" y="243"/>
                    </a:lnTo>
                    <a:lnTo>
                      <a:pt x="237" y="170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FA07EFE-8202-4F21-9850-9E30A8DC2186}"/>
                  </a:ext>
                </a:extLst>
              </p:cNvPr>
              <p:cNvSpPr/>
              <p:nvPr/>
            </p:nvSpPr>
            <p:spPr bwMode="auto">
              <a:xfrm>
                <a:off x="6039077" y="1238860"/>
                <a:ext cx="74330" cy="68334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 err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7" name="laptop">
                <a:extLst>
                  <a:ext uri="{FF2B5EF4-FFF2-40B4-BE49-F238E27FC236}">
                    <a16:creationId xmlns:a16="http://schemas.microsoft.com/office/drawing/2014/main" id="{E336D3F4-D625-4547-AB0A-E365A80AD7A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955969" y="1241246"/>
                <a:ext cx="190085" cy="113163"/>
              </a:xfrm>
              <a:custGeom>
                <a:avLst/>
                <a:gdLst>
                  <a:gd name="T0" fmla="*/ 212 w 257"/>
                  <a:gd name="T1" fmla="*/ 107 h 153"/>
                  <a:gd name="T2" fmla="*/ 43 w 257"/>
                  <a:gd name="T3" fmla="*/ 107 h 153"/>
                  <a:gd name="T4" fmla="*/ 43 w 257"/>
                  <a:gd name="T5" fmla="*/ 0 h 153"/>
                  <a:gd name="T6" fmla="*/ 212 w 257"/>
                  <a:gd name="T7" fmla="*/ 0 h 153"/>
                  <a:gd name="T8" fmla="*/ 212 w 257"/>
                  <a:gd name="T9" fmla="*/ 107 h 153"/>
                  <a:gd name="T10" fmla="*/ 43 w 257"/>
                  <a:gd name="T11" fmla="*/ 107 h 153"/>
                  <a:gd name="T12" fmla="*/ 0 w 257"/>
                  <a:gd name="T13" fmla="*/ 153 h 153"/>
                  <a:gd name="T14" fmla="*/ 257 w 257"/>
                  <a:gd name="T15" fmla="*/ 153 h 153"/>
                  <a:gd name="T16" fmla="*/ 212 w 257"/>
                  <a:gd name="T17" fmla="*/ 10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153">
                    <a:moveTo>
                      <a:pt x="212" y="107"/>
                    </a:moveTo>
                    <a:lnTo>
                      <a:pt x="43" y="107"/>
                    </a:lnTo>
                    <a:lnTo>
                      <a:pt x="43" y="0"/>
                    </a:lnTo>
                    <a:lnTo>
                      <a:pt x="212" y="0"/>
                    </a:lnTo>
                    <a:lnTo>
                      <a:pt x="212" y="107"/>
                    </a:lnTo>
                    <a:moveTo>
                      <a:pt x="43" y="107"/>
                    </a:moveTo>
                    <a:lnTo>
                      <a:pt x="0" y="153"/>
                    </a:lnTo>
                    <a:lnTo>
                      <a:pt x="257" y="153"/>
                    </a:lnTo>
                    <a:lnTo>
                      <a:pt x="212" y="107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D977B94-5292-4D29-96AF-A3BC646D60AF}"/>
                </a:ext>
              </a:extLst>
            </p:cNvPr>
            <p:cNvGrpSpPr/>
            <p:nvPr/>
          </p:nvGrpSpPr>
          <p:grpSpPr>
            <a:xfrm>
              <a:off x="9136007" y="1277412"/>
              <a:ext cx="142057" cy="404276"/>
              <a:chOff x="4990745" y="2685821"/>
              <a:chExt cx="144221" cy="410434"/>
            </a:xfrm>
          </p:grpSpPr>
          <p:sp>
            <p:nvSpPr>
              <p:cNvPr id="41" name="Freeform 5">
                <a:extLst>
                  <a:ext uri="{FF2B5EF4-FFF2-40B4-BE49-F238E27FC236}">
                    <a16:creationId xmlns:a16="http://schemas.microsoft.com/office/drawing/2014/main" id="{D69BD913-2DC7-4EE4-87F1-9AA3CA749F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398" y="2802730"/>
                <a:ext cx="122914" cy="293525"/>
              </a:xfrm>
              <a:custGeom>
                <a:avLst/>
                <a:gdLst>
                  <a:gd name="T0" fmla="*/ 470 w 540"/>
                  <a:gd name="T1" fmla="*/ 84 h 1296"/>
                  <a:gd name="T2" fmla="*/ 266 w 540"/>
                  <a:gd name="T3" fmla="*/ 154 h 1296"/>
                  <a:gd name="T4" fmla="*/ 62 w 540"/>
                  <a:gd name="T5" fmla="*/ 84 h 1296"/>
                  <a:gd name="T6" fmla="*/ 266 w 540"/>
                  <a:gd name="T7" fmla="*/ 14 h 1296"/>
                  <a:gd name="T8" fmla="*/ 470 w 540"/>
                  <a:gd name="T9" fmla="*/ 84 h 1296"/>
                  <a:gd name="T10" fmla="*/ 266 w 540"/>
                  <a:gd name="T11" fmla="*/ 0 h 1296"/>
                  <a:gd name="T12" fmla="*/ 36 w 540"/>
                  <a:gd name="T13" fmla="*/ 82 h 1296"/>
                  <a:gd name="T14" fmla="*/ 266 w 540"/>
                  <a:gd name="T15" fmla="*/ 164 h 1296"/>
                  <a:gd name="T16" fmla="*/ 496 w 540"/>
                  <a:gd name="T17" fmla="*/ 82 h 1296"/>
                  <a:gd name="T18" fmla="*/ 266 w 540"/>
                  <a:gd name="T19" fmla="*/ 0 h 1296"/>
                  <a:gd name="T20" fmla="*/ 36 w 540"/>
                  <a:gd name="T21" fmla="*/ 80 h 1296"/>
                  <a:gd name="T22" fmla="*/ 36 w 540"/>
                  <a:gd name="T23" fmla="*/ 708 h 1296"/>
                  <a:gd name="T24" fmla="*/ 0 w 540"/>
                  <a:gd name="T25" fmla="*/ 1170 h 1296"/>
                  <a:gd name="T26" fmla="*/ 270 w 540"/>
                  <a:gd name="T27" fmla="*/ 1296 h 1296"/>
                  <a:gd name="T28" fmla="*/ 540 w 540"/>
                  <a:gd name="T29" fmla="*/ 1170 h 1296"/>
                  <a:gd name="T30" fmla="*/ 504 w 540"/>
                  <a:gd name="T31" fmla="*/ 652 h 1296"/>
                  <a:gd name="T32" fmla="*/ 496 w 540"/>
                  <a:gd name="T33" fmla="*/ 80 h 1296"/>
                  <a:gd name="T34" fmla="*/ 10 w 540"/>
                  <a:gd name="T35" fmla="*/ 1040 h 1296"/>
                  <a:gd name="T36" fmla="*/ 267 w 540"/>
                  <a:gd name="T37" fmla="*/ 1164 h 1296"/>
                  <a:gd name="T38" fmla="*/ 524 w 540"/>
                  <a:gd name="T39" fmla="*/ 1040 h 1296"/>
                  <a:gd name="T40" fmla="*/ 38 w 540"/>
                  <a:gd name="T41" fmla="*/ 164 h 1296"/>
                  <a:gd name="T42" fmla="*/ 267 w 540"/>
                  <a:gd name="T43" fmla="*/ 250 h 1296"/>
                  <a:gd name="T44" fmla="*/ 496 w 540"/>
                  <a:gd name="T45" fmla="*/ 16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0" h="1296">
                    <a:moveTo>
                      <a:pt x="470" y="84"/>
                    </a:moveTo>
                    <a:cubicBezTo>
                      <a:pt x="470" y="123"/>
                      <a:pt x="379" y="154"/>
                      <a:pt x="266" y="154"/>
                    </a:cubicBezTo>
                    <a:cubicBezTo>
                      <a:pt x="153" y="154"/>
                      <a:pt x="62" y="123"/>
                      <a:pt x="62" y="84"/>
                    </a:cubicBezTo>
                    <a:cubicBezTo>
                      <a:pt x="62" y="45"/>
                      <a:pt x="153" y="14"/>
                      <a:pt x="266" y="14"/>
                    </a:cubicBezTo>
                    <a:cubicBezTo>
                      <a:pt x="379" y="14"/>
                      <a:pt x="470" y="45"/>
                      <a:pt x="470" y="84"/>
                    </a:cubicBezTo>
                    <a:close/>
                    <a:moveTo>
                      <a:pt x="266" y="0"/>
                    </a:moveTo>
                    <a:cubicBezTo>
                      <a:pt x="139" y="0"/>
                      <a:pt x="36" y="37"/>
                      <a:pt x="36" y="82"/>
                    </a:cubicBezTo>
                    <a:cubicBezTo>
                      <a:pt x="36" y="127"/>
                      <a:pt x="139" y="164"/>
                      <a:pt x="266" y="164"/>
                    </a:cubicBezTo>
                    <a:cubicBezTo>
                      <a:pt x="393" y="164"/>
                      <a:pt x="496" y="127"/>
                      <a:pt x="496" y="82"/>
                    </a:cubicBezTo>
                    <a:cubicBezTo>
                      <a:pt x="496" y="37"/>
                      <a:pt x="393" y="0"/>
                      <a:pt x="266" y="0"/>
                    </a:cubicBezTo>
                    <a:close/>
                    <a:moveTo>
                      <a:pt x="36" y="80"/>
                    </a:moveTo>
                    <a:cubicBezTo>
                      <a:pt x="36" y="80"/>
                      <a:pt x="40" y="640"/>
                      <a:pt x="36" y="708"/>
                    </a:cubicBezTo>
                    <a:cubicBezTo>
                      <a:pt x="32" y="776"/>
                      <a:pt x="0" y="1170"/>
                      <a:pt x="0" y="1170"/>
                    </a:cubicBezTo>
                    <a:cubicBezTo>
                      <a:pt x="0" y="1240"/>
                      <a:pt x="121" y="1296"/>
                      <a:pt x="270" y="1296"/>
                    </a:cubicBezTo>
                    <a:cubicBezTo>
                      <a:pt x="419" y="1296"/>
                      <a:pt x="540" y="1240"/>
                      <a:pt x="540" y="1170"/>
                    </a:cubicBezTo>
                    <a:cubicBezTo>
                      <a:pt x="540" y="1170"/>
                      <a:pt x="504" y="748"/>
                      <a:pt x="504" y="652"/>
                    </a:cubicBezTo>
                    <a:cubicBezTo>
                      <a:pt x="504" y="556"/>
                      <a:pt x="496" y="80"/>
                      <a:pt x="496" y="80"/>
                    </a:cubicBezTo>
                    <a:moveTo>
                      <a:pt x="10" y="1040"/>
                    </a:moveTo>
                    <a:cubicBezTo>
                      <a:pt x="10" y="1108"/>
                      <a:pt x="125" y="1164"/>
                      <a:pt x="267" y="1164"/>
                    </a:cubicBezTo>
                    <a:cubicBezTo>
                      <a:pt x="409" y="1164"/>
                      <a:pt x="524" y="1108"/>
                      <a:pt x="524" y="1040"/>
                    </a:cubicBezTo>
                    <a:moveTo>
                      <a:pt x="38" y="164"/>
                    </a:moveTo>
                    <a:cubicBezTo>
                      <a:pt x="38" y="211"/>
                      <a:pt x="141" y="250"/>
                      <a:pt x="267" y="250"/>
                    </a:cubicBezTo>
                    <a:cubicBezTo>
                      <a:pt x="393" y="250"/>
                      <a:pt x="496" y="211"/>
                      <a:pt x="496" y="164"/>
                    </a:cubicBezTo>
                  </a:path>
                </a:pathLst>
              </a:custGeom>
              <a:noFill/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4658" tIns="99726" rIns="124658" bIns="997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63557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DB8F0B3-AC45-44B0-B2C3-B5ADA08B10B3}"/>
                  </a:ext>
                </a:extLst>
              </p:cNvPr>
              <p:cNvGrpSpPr/>
              <p:nvPr/>
            </p:nvGrpSpPr>
            <p:grpSpPr>
              <a:xfrm rot="16200000">
                <a:off x="5024487" y="2652079"/>
                <a:ext cx="76737" cy="144221"/>
                <a:chOff x="2866921" y="3947319"/>
                <a:chExt cx="103684" cy="194866"/>
              </a:xfrm>
            </p:grpSpPr>
            <p:sp>
              <p:nvSpPr>
                <p:cNvPr id="43" name="Oval 5">
                  <a:extLst>
                    <a:ext uri="{FF2B5EF4-FFF2-40B4-BE49-F238E27FC236}">
                      <a16:creationId xmlns:a16="http://schemas.microsoft.com/office/drawing/2014/main" id="{D63D8985-A4C2-4E25-8700-9A6180F92734}"/>
                    </a:ext>
                  </a:extLst>
                </p:cNvPr>
                <p:cNvSpPr/>
                <p:nvPr/>
              </p:nvSpPr>
              <p:spPr bwMode="auto">
                <a:xfrm>
                  <a:off x="2904207" y="3947319"/>
                  <a:ext cx="66398" cy="194866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5">
                  <a:extLst>
                    <a:ext uri="{FF2B5EF4-FFF2-40B4-BE49-F238E27FC236}">
                      <a16:creationId xmlns:a16="http://schemas.microsoft.com/office/drawing/2014/main" id="{50446307-B854-4AA4-A075-972E6685A17D}"/>
                    </a:ext>
                  </a:extLst>
                </p:cNvPr>
                <p:cNvSpPr/>
                <p:nvPr/>
              </p:nvSpPr>
              <p:spPr bwMode="auto">
                <a:xfrm>
                  <a:off x="2866921" y="3977662"/>
                  <a:ext cx="45720" cy="134180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" name="Group 4">
              <a:extLst>
                <a:ext uri="{FF2B5EF4-FFF2-40B4-BE49-F238E27FC236}">
                  <a16:creationId xmlns:a16="http://schemas.microsoft.com/office/drawing/2014/main" id="{6C2B763A-6740-4FBF-A284-57CAFFB8D8D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45602" y="1371963"/>
              <a:ext cx="408667" cy="251486"/>
              <a:chOff x="5597" y="3096"/>
              <a:chExt cx="546" cy="336"/>
            </a:xfrm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400E7132-BDD5-4AE5-AF14-5BA72C576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FF47EED2-D4E0-451C-8FEE-8E9B3594B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337"/>
                <a:ext cx="80" cy="95"/>
              </a:xfrm>
              <a:custGeom>
                <a:avLst/>
                <a:gdLst>
                  <a:gd name="T0" fmla="*/ 80 w 80"/>
                  <a:gd name="T1" fmla="*/ 0 h 95"/>
                  <a:gd name="T2" fmla="*/ 80 w 80"/>
                  <a:gd name="T3" fmla="*/ 26 h 95"/>
                  <a:gd name="T4" fmla="*/ 0 w 80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5">
                    <a:moveTo>
                      <a:pt x="80" y="0"/>
                    </a:moveTo>
                    <a:lnTo>
                      <a:pt x="80" y="26"/>
                    </a:lnTo>
                    <a:lnTo>
                      <a:pt x="0" y="95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9FF2CEAF-CBA9-42D7-A6DF-84754E4D2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09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80 w 80"/>
                  <a:gd name="T3" fmla="*/ 74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80" y="74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2" name="Line 8">
                <a:extLst>
                  <a:ext uri="{FF2B5EF4-FFF2-40B4-BE49-F238E27FC236}">
                    <a16:creationId xmlns:a16="http://schemas.microsoft.com/office/drawing/2014/main" id="{2BBEEFDA-3A7B-402E-B04F-6FF2B516F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3" name="Line 9">
                <a:extLst>
                  <a:ext uri="{FF2B5EF4-FFF2-40B4-BE49-F238E27FC236}">
                    <a16:creationId xmlns:a16="http://schemas.microsoft.com/office/drawing/2014/main" id="{1418379A-F2E5-4E55-B863-E88B69F4D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4" name="Rectangle 10">
                <a:extLst>
                  <a:ext uri="{FF2B5EF4-FFF2-40B4-BE49-F238E27FC236}">
                    <a16:creationId xmlns:a16="http://schemas.microsoft.com/office/drawing/2014/main" id="{384BD106-3494-4423-821E-204713AFB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4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C0592EC5-EC16-4634-8D89-AD6C67C9A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33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0 w 80"/>
                  <a:gd name="T3" fmla="*/ 27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0" y="27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BD805280-C617-42F9-BCA0-C031DF67C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096"/>
                <a:ext cx="80" cy="94"/>
              </a:xfrm>
              <a:custGeom>
                <a:avLst/>
                <a:gdLst>
                  <a:gd name="T0" fmla="*/ 80 w 80"/>
                  <a:gd name="T1" fmla="*/ 0 h 94"/>
                  <a:gd name="T2" fmla="*/ 0 w 80"/>
                  <a:gd name="T3" fmla="*/ 74 h 94"/>
                  <a:gd name="T4" fmla="*/ 0 w 80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4">
                    <a:moveTo>
                      <a:pt x="80" y="0"/>
                    </a:moveTo>
                    <a:lnTo>
                      <a:pt x="0" y="74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B5EE1550-223D-4BB8-8830-02477E67B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8" name="Line 14">
                <a:extLst>
                  <a:ext uri="{FF2B5EF4-FFF2-40B4-BE49-F238E27FC236}">
                    <a16:creationId xmlns:a16="http://schemas.microsoft.com/office/drawing/2014/main" id="{2A232CD4-8CA2-4A46-9FC3-30171ACA0B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1930122B-4831-4769-80EE-100D3886D1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07"/>
                <a:ext cx="146" cy="47"/>
              </a:xfrm>
              <a:custGeom>
                <a:avLst/>
                <a:gdLst>
                  <a:gd name="T0" fmla="*/ 0 w 196"/>
                  <a:gd name="T1" fmla="*/ 0 h 63"/>
                  <a:gd name="T2" fmla="*/ 0 w 196"/>
                  <a:gd name="T3" fmla="*/ 63 h 63"/>
                  <a:gd name="T4" fmla="*/ 118 w 196"/>
                  <a:gd name="T5" fmla="*/ 0 h 63"/>
                  <a:gd name="T6" fmla="*/ 118 w 196"/>
                  <a:gd name="T7" fmla="*/ 63 h 63"/>
                  <a:gd name="T8" fmla="*/ 79 w 196"/>
                  <a:gd name="T9" fmla="*/ 42 h 63"/>
                  <a:gd name="T10" fmla="*/ 79 w 196"/>
                  <a:gd name="T11" fmla="*/ 20 h 63"/>
                  <a:gd name="T12" fmla="*/ 59 w 196"/>
                  <a:gd name="T13" fmla="*/ 0 h 63"/>
                  <a:gd name="T14" fmla="*/ 59 w 196"/>
                  <a:gd name="T15" fmla="*/ 0 h 63"/>
                  <a:gd name="T16" fmla="*/ 38 w 196"/>
                  <a:gd name="T17" fmla="*/ 20 h 63"/>
                  <a:gd name="T18" fmla="*/ 38 w 196"/>
                  <a:gd name="T19" fmla="*/ 42 h 63"/>
                  <a:gd name="T20" fmla="*/ 59 w 196"/>
                  <a:gd name="T21" fmla="*/ 63 h 63"/>
                  <a:gd name="T22" fmla="*/ 59 w 196"/>
                  <a:gd name="T23" fmla="*/ 63 h 63"/>
                  <a:gd name="T24" fmla="*/ 79 w 196"/>
                  <a:gd name="T25" fmla="*/ 42 h 63"/>
                  <a:gd name="T26" fmla="*/ 196 w 196"/>
                  <a:gd name="T27" fmla="*/ 42 h 63"/>
                  <a:gd name="T28" fmla="*/ 196 w 196"/>
                  <a:gd name="T29" fmla="*/ 20 h 63"/>
                  <a:gd name="T30" fmla="*/ 175 w 196"/>
                  <a:gd name="T31" fmla="*/ 0 h 63"/>
                  <a:gd name="T32" fmla="*/ 175 w 196"/>
                  <a:gd name="T33" fmla="*/ 0 h 63"/>
                  <a:gd name="T34" fmla="*/ 156 w 196"/>
                  <a:gd name="T35" fmla="*/ 20 h 63"/>
                  <a:gd name="T36" fmla="*/ 156 w 196"/>
                  <a:gd name="T37" fmla="*/ 42 h 63"/>
                  <a:gd name="T38" fmla="*/ 175 w 196"/>
                  <a:gd name="T39" fmla="*/ 63 h 63"/>
                  <a:gd name="T40" fmla="*/ 175 w 196"/>
                  <a:gd name="T41" fmla="*/ 63 h 63"/>
                  <a:gd name="T42" fmla="*/ 196 w 196"/>
                  <a:gd name="T43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3">
                    <a:moveTo>
                      <a:pt x="0" y="0"/>
                    </a:moveTo>
                    <a:cubicBezTo>
                      <a:pt x="0" y="63"/>
                      <a:pt x="0" y="63"/>
                      <a:pt x="0" y="63"/>
                    </a:cubicBezTo>
                    <a:moveTo>
                      <a:pt x="118" y="0"/>
                    </a:moveTo>
                    <a:cubicBezTo>
                      <a:pt x="118" y="63"/>
                      <a:pt x="118" y="63"/>
                      <a:pt x="118" y="63"/>
                    </a:cubicBezTo>
                    <a:moveTo>
                      <a:pt x="79" y="42"/>
                    </a:moveTo>
                    <a:cubicBezTo>
                      <a:pt x="79" y="20"/>
                      <a:pt x="79" y="20"/>
                      <a:pt x="79" y="20"/>
                    </a:cubicBezTo>
                    <a:cubicBezTo>
                      <a:pt x="79" y="9"/>
                      <a:pt x="70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0"/>
                      <a:pt x="38" y="9"/>
                      <a:pt x="38" y="20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54"/>
                      <a:pt x="47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70" y="63"/>
                      <a:pt x="79" y="54"/>
                      <a:pt x="79" y="42"/>
                    </a:cubicBezTo>
                    <a:close/>
                    <a:moveTo>
                      <a:pt x="196" y="42"/>
                    </a:moveTo>
                    <a:cubicBezTo>
                      <a:pt x="196" y="20"/>
                      <a:pt x="196" y="20"/>
                      <a:pt x="196" y="20"/>
                    </a:cubicBezTo>
                    <a:cubicBezTo>
                      <a:pt x="196" y="9"/>
                      <a:pt x="187" y="0"/>
                      <a:pt x="175" y="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65" y="0"/>
                      <a:pt x="156" y="9"/>
                      <a:pt x="156" y="20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156" y="54"/>
                      <a:pt x="165" y="63"/>
                      <a:pt x="175" y="63"/>
                    </a:cubicBezTo>
                    <a:cubicBezTo>
                      <a:pt x="175" y="63"/>
                      <a:pt x="175" y="63"/>
                      <a:pt x="175" y="63"/>
                    </a:cubicBezTo>
                    <a:cubicBezTo>
                      <a:pt x="187" y="63"/>
                      <a:pt x="196" y="54"/>
                      <a:pt x="196" y="4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0" name="Freeform 16">
                <a:extLst>
                  <a:ext uri="{FF2B5EF4-FFF2-40B4-BE49-F238E27FC236}">
                    <a16:creationId xmlns:a16="http://schemas.microsoft.com/office/drawing/2014/main" id="{D8550B34-0ACC-4179-9ACE-D346E25869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78"/>
                <a:ext cx="146" cy="48"/>
              </a:xfrm>
              <a:custGeom>
                <a:avLst/>
                <a:gdLst>
                  <a:gd name="T0" fmla="*/ 196 w 196"/>
                  <a:gd name="T1" fmla="*/ 64 h 64"/>
                  <a:gd name="T2" fmla="*/ 196 w 196"/>
                  <a:gd name="T3" fmla="*/ 0 h 64"/>
                  <a:gd name="T4" fmla="*/ 79 w 196"/>
                  <a:gd name="T5" fmla="*/ 64 h 64"/>
                  <a:gd name="T6" fmla="*/ 79 w 196"/>
                  <a:gd name="T7" fmla="*/ 0 h 64"/>
                  <a:gd name="T8" fmla="*/ 118 w 196"/>
                  <a:gd name="T9" fmla="*/ 43 h 64"/>
                  <a:gd name="T10" fmla="*/ 138 w 196"/>
                  <a:gd name="T11" fmla="*/ 64 h 64"/>
                  <a:gd name="T12" fmla="*/ 138 w 196"/>
                  <a:gd name="T13" fmla="*/ 64 h 64"/>
                  <a:gd name="T14" fmla="*/ 158 w 196"/>
                  <a:gd name="T15" fmla="*/ 43 h 64"/>
                  <a:gd name="T16" fmla="*/ 158 w 196"/>
                  <a:gd name="T17" fmla="*/ 21 h 64"/>
                  <a:gd name="T18" fmla="*/ 138 w 196"/>
                  <a:gd name="T19" fmla="*/ 0 h 64"/>
                  <a:gd name="T20" fmla="*/ 138 w 196"/>
                  <a:gd name="T21" fmla="*/ 0 h 64"/>
                  <a:gd name="T22" fmla="*/ 118 w 196"/>
                  <a:gd name="T23" fmla="*/ 21 h 64"/>
                  <a:gd name="T24" fmla="*/ 118 w 196"/>
                  <a:gd name="T25" fmla="*/ 43 h 64"/>
                  <a:gd name="T26" fmla="*/ 0 w 196"/>
                  <a:gd name="T27" fmla="*/ 43 h 64"/>
                  <a:gd name="T28" fmla="*/ 20 w 196"/>
                  <a:gd name="T29" fmla="*/ 64 h 64"/>
                  <a:gd name="T30" fmla="*/ 20 w 196"/>
                  <a:gd name="T31" fmla="*/ 64 h 64"/>
                  <a:gd name="T32" fmla="*/ 41 w 196"/>
                  <a:gd name="T33" fmla="*/ 43 h 64"/>
                  <a:gd name="T34" fmla="*/ 41 w 196"/>
                  <a:gd name="T35" fmla="*/ 21 h 64"/>
                  <a:gd name="T36" fmla="*/ 20 w 196"/>
                  <a:gd name="T37" fmla="*/ 0 h 64"/>
                  <a:gd name="T38" fmla="*/ 20 w 196"/>
                  <a:gd name="T39" fmla="*/ 0 h 64"/>
                  <a:gd name="T40" fmla="*/ 0 w 196"/>
                  <a:gd name="T41" fmla="*/ 21 h 64"/>
                  <a:gd name="T42" fmla="*/ 0 w 196"/>
                  <a:gd name="T43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4">
                    <a:moveTo>
                      <a:pt x="196" y="64"/>
                    </a:moveTo>
                    <a:cubicBezTo>
                      <a:pt x="196" y="64"/>
                      <a:pt x="196" y="64"/>
                      <a:pt x="196" y="0"/>
                    </a:cubicBezTo>
                    <a:moveTo>
                      <a:pt x="79" y="64"/>
                    </a:moveTo>
                    <a:cubicBezTo>
                      <a:pt x="79" y="64"/>
                      <a:pt x="79" y="64"/>
                      <a:pt x="79" y="0"/>
                    </a:cubicBezTo>
                    <a:moveTo>
                      <a:pt x="118" y="43"/>
                    </a:moveTo>
                    <a:cubicBezTo>
                      <a:pt x="118" y="54"/>
                      <a:pt x="127" y="64"/>
                      <a:pt x="138" y="64"/>
                    </a:cubicBezTo>
                    <a:cubicBezTo>
                      <a:pt x="138" y="64"/>
                      <a:pt x="138" y="64"/>
                      <a:pt x="138" y="64"/>
                    </a:cubicBezTo>
                    <a:cubicBezTo>
                      <a:pt x="149" y="64"/>
                      <a:pt x="158" y="54"/>
                      <a:pt x="158" y="43"/>
                    </a:cubicBezTo>
                    <a:cubicBezTo>
                      <a:pt x="158" y="43"/>
                      <a:pt x="158" y="43"/>
                      <a:pt x="158" y="21"/>
                    </a:cubicBezTo>
                    <a:cubicBezTo>
                      <a:pt x="158" y="9"/>
                      <a:pt x="149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27" y="0"/>
                      <a:pt x="118" y="9"/>
                      <a:pt x="118" y="21"/>
                    </a:cubicBezTo>
                    <a:cubicBezTo>
                      <a:pt x="118" y="21"/>
                      <a:pt x="118" y="21"/>
                      <a:pt x="118" y="43"/>
                    </a:cubicBezTo>
                    <a:close/>
                    <a:moveTo>
                      <a:pt x="0" y="43"/>
                    </a:moveTo>
                    <a:cubicBezTo>
                      <a:pt x="0" y="54"/>
                      <a:pt x="1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32" y="64"/>
                      <a:pt x="41" y="54"/>
                      <a:pt x="41" y="43"/>
                    </a:cubicBezTo>
                    <a:cubicBezTo>
                      <a:pt x="41" y="43"/>
                      <a:pt x="41" y="43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"/>
                      <a:pt x="0" y="21"/>
                      <a:pt x="0" y="4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28" name="eye_2">
              <a:extLst>
                <a:ext uri="{FF2B5EF4-FFF2-40B4-BE49-F238E27FC236}">
                  <a16:creationId xmlns:a16="http://schemas.microsoft.com/office/drawing/2014/main" id="{EB352EE1-0216-4999-A2F4-DF89C819044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08908" y="1413187"/>
              <a:ext cx="348284" cy="193245"/>
            </a:xfrm>
            <a:custGeom>
              <a:avLst/>
              <a:gdLst>
                <a:gd name="T0" fmla="*/ 5 w 346"/>
                <a:gd name="T1" fmla="*/ 103 h 191"/>
                <a:gd name="T2" fmla="*/ 0 w 346"/>
                <a:gd name="T3" fmla="*/ 96 h 191"/>
                <a:gd name="T4" fmla="*/ 3 w 346"/>
                <a:gd name="T5" fmla="*/ 92 h 191"/>
                <a:gd name="T6" fmla="*/ 5 w 346"/>
                <a:gd name="T7" fmla="*/ 103 h 191"/>
                <a:gd name="T8" fmla="*/ 173 w 346"/>
                <a:gd name="T9" fmla="*/ 191 h 191"/>
                <a:gd name="T10" fmla="*/ 346 w 346"/>
                <a:gd name="T11" fmla="*/ 96 h 191"/>
                <a:gd name="T12" fmla="*/ 173 w 346"/>
                <a:gd name="T13" fmla="*/ 0 h 191"/>
                <a:gd name="T14" fmla="*/ 3 w 346"/>
                <a:gd name="T15" fmla="*/ 92 h 191"/>
                <a:gd name="T16" fmla="*/ 175 w 346"/>
                <a:gd name="T17" fmla="*/ 14 h 191"/>
                <a:gd name="T18" fmla="*/ 89 w 346"/>
                <a:gd name="T19" fmla="*/ 96 h 191"/>
                <a:gd name="T20" fmla="*/ 175 w 346"/>
                <a:gd name="T21" fmla="*/ 178 h 191"/>
                <a:gd name="T22" fmla="*/ 261 w 346"/>
                <a:gd name="T23" fmla="*/ 96 h 191"/>
                <a:gd name="T24" fmla="*/ 175 w 346"/>
                <a:gd name="T25" fmla="*/ 14 h 191"/>
                <a:gd name="T26" fmla="*/ 175 w 346"/>
                <a:gd name="T27" fmla="*/ 78 h 191"/>
                <a:gd name="T28" fmla="*/ 156 w 346"/>
                <a:gd name="T29" fmla="*/ 96 h 191"/>
                <a:gd name="T30" fmla="*/ 175 w 346"/>
                <a:gd name="T31" fmla="*/ 114 h 191"/>
                <a:gd name="T32" fmla="*/ 194 w 346"/>
                <a:gd name="T33" fmla="*/ 96 h 191"/>
                <a:gd name="T34" fmla="*/ 175 w 346"/>
                <a:gd name="T35" fmla="*/ 7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191">
                  <a:moveTo>
                    <a:pt x="5" y="103"/>
                  </a:moveTo>
                  <a:cubicBezTo>
                    <a:pt x="2" y="98"/>
                    <a:pt x="0" y="96"/>
                    <a:pt x="0" y="96"/>
                  </a:cubicBezTo>
                  <a:cubicBezTo>
                    <a:pt x="0" y="96"/>
                    <a:pt x="1" y="94"/>
                    <a:pt x="3" y="92"/>
                  </a:cubicBezTo>
                  <a:moveTo>
                    <a:pt x="5" y="103"/>
                  </a:moveTo>
                  <a:cubicBezTo>
                    <a:pt x="23" y="125"/>
                    <a:pt x="82" y="191"/>
                    <a:pt x="173" y="191"/>
                  </a:cubicBezTo>
                  <a:cubicBezTo>
                    <a:pt x="283" y="191"/>
                    <a:pt x="346" y="96"/>
                    <a:pt x="346" y="96"/>
                  </a:cubicBezTo>
                  <a:cubicBezTo>
                    <a:pt x="346" y="96"/>
                    <a:pt x="283" y="0"/>
                    <a:pt x="173" y="0"/>
                  </a:cubicBezTo>
                  <a:cubicBezTo>
                    <a:pt x="77" y="0"/>
                    <a:pt x="17" y="73"/>
                    <a:pt x="3" y="92"/>
                  </a:cubicBezTo>
                  <a:moveTo>
                    <a:pt x="175" y="14"/>
                  </a:moveTo>
                  <a:cubicBezTo>
                    <a:pt x="128" y="14"/>
                    <a:pt x="89" y="50"/>
                    <a:pt x="89" y="96"/>
                  </a:cubicBezTo>
                  <a:cubicBezTo>
                    <a:pt x="89" y="141"/>
                    <a:pt x="128" y="178"/>
                    <a:pt x="175" y="178"/>
                  </a:cubicBezTo>
                  <a:cubicBezTo>
                    <a:pt x="222" y="178"/>
                    <a:pt x="261" y="141"/>
                    <a:pt x="261" y="96"/>
                  </a:cubicBezTo>
                  <a:cubicBezTo>
                    <a:pt x="261" y="50"/>
                    <a:pt x="222" y="14"/>
                    <a:pt x="175" y="14"/>
                  </a:cubicBezTo>
                  <a:close/>
                  <a:moveTo>
                    <a:pt x="175" y="78"/>
                  </a:moveTo>
                  <a:cubicBezTo>
                    <a:pt x="165" y="78"/>
                    <a:pt x="156" y="86"/>
                    <a:pt x="156" y="96"/>
                  </a:cubicBezTo>
                  <a:cubicBezTo>
                    <a:pt x="156" y="106"/>
                    <a:pt x="165" y="114"/>
                    <a:pt x="175" y="114"/>
                  </a:cubicBezTo>
                  <a:cubicBezTo>
                    <a:pt x="185" y="114"/>
                    <a:pt x="194" y="106"/>
                    <a:pt x="194" y="96"/>
                  </a:cubicBezTo>
                  <a:cubicBezTo>
                    <a:pt x="194" y="86"/>
                    <a:pt x="185" y="78"/>
                    <a:pt x="175" y="78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12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B66C-ACE5-4BA2-8625-6791F26CD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ioT</a:t>
            </a:r>
            <a:r>
              <a:rPr lang="en-US"/>
              <a:t> Example : Intruder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CA3E3-4C7A-4CD6-901B-02C0A3A2B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7AB9B-647B-4A46-BE6F-5043E4B4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103" name="Diagram 6102">
            <a:extLst>
              <a:ext uri="{FF2B5EF4-FFF2-40B4-BE49-F238E27FC236}">
                <a16:creationId xmlns:a16="http://schemas.microsoft.com/office/drawing/2014/main" id="{0662F637-5567-44BD-BE74-CB728B6FB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816684"/>
              </p:ext>
            </p:extLst>
          </p:nvPr>
        </p:nvGraphicFramePr>
        <p:xfrm>
          <a:off x="775357" y="3868239"/>
          <a:ext cx="10599723" cy="1707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F0D64D4-9450-4981-A344-242913AC2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634" y="605640"/>
            <a:ext cx="2091203" cy="16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97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4577-7D67-48F2-B898-2F231E14B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Exponential growth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7B088-5B80-4BE2-B08B-0821ABCAA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11153-B990-49FF-A140-7073202E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3D2C839-746C-4356-871E-DD2F12735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734039"/>
              </p:ext>
            </p:extLst>
          </p:nvPr>
        </p:nvGraphicFramePr>
        <p:xfrm>
          <a:off x="2032000" y="3323303"/>
          <a:ext cx="8128000" cy="2815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AAF645F9-EBC0-4FCB-B386-973D10A6F6FD}"/>
              </a:ext>
            </a:extLst>
          </p:cNvPr>
          <p:cNvGrpSpPr/>
          <p:nvPr/>
        </p:nvGrpSpPr>
        <p:grpSpPr>
          <a:xfrm>
            <a:off x="7741437" y="719667"/>
            <a:ext cx="3960178" cy="308485"/>
            <a:chOff x="3045369" y="1267385"/>
            <a:chExt cx="6232695" cy="414303"/>
          </a:xfrm>
        </p:grpSpPr>
        <p:grpSp>
          <p:nvGrpSpPr>
            <p:cNvPr id="8" name="Group 196">
              <a:extLst>
                <a:ext uri="{FF2B5EF4-FFF2-40B4-BE49-F238E27FC236}">
                  <a16:creationId xmlns:a16="http://schemas.microsoft.com/office/drawing/2014/main" id="{6F6F7D5B-43DF-4507-881E-C840FCFDEED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9206" y="1267385"/>
              <a:ext cx="206310" cy="393126"/>
              <a:chOff x="7261" y="805"/>
              <a:chExt cx="127" cy="242"/>
            </a:xfrm>
          </p:grpSpPr>
          <p:sp>
            <p:nvSpPr>
              <p:cNvPr id="42" name="Freeform 197">
                <a:extLst>
                  <a:ext uri="{FF2B5EF4-FFF2-40B4-BE49-F238E27FC236}">
                    <a16:creationId xmlns:a16="http://schemas.microsoft.com/office/drawing/2014/main" id="{236E5C63-7753-478B-9407-E6C810A39A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" name="Freeform 198">
                <a:extLst>
                  <a:ext uri="{FF2B5EF4-FFF2-40B4-BE49-F238E27FC236}">
                    <a16:creationId xmlns:a16="http://schemas.microsoft.com/office/drawing/2014/main" id="{9991A2EE-82AE-49BB-8009-EAB96EA9F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4" name="Freeform 199">
                <a:extLst>
                  <a:ext uri="{FF2B5EF4-FFF2-40B4-BE49-F238E27FC236}">
                    <a16:creationId xmlns:a16="http://schemas.microsoft.com/office/drawing/2014/main" id="{CE8FEBEB-DA52-45F6-ABBF-B3F62DC45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5" name="Freeform 200">
                <a:extLst>
                  <a:ext uri="{FF2B5EF4-FFF2-40B4-BE49-F238E27FC236}">
                    <a16:creationId xmlns:a16="http://schemas.microsoft.com/office/drawing/2014/main" id="{E81C1D87-8D89-49FB-9C89-FE186ECFB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6" name="Oval 201">
                <a:extLst>
                  <a:ext uri="{FF2B5EF4-FFF2-40B4-BE49-F238E27FC236}">
                    <a16:creationId xmlns:a16="http://schemas.microsoft.com/office/drawing/2014/main" id="{BD813A9C-6370-43A6-8489-B557FC4EC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7" name="Oval 202">
                <a:extLst>
                  <a:ext uri="{FF2B5EF4-FFF2-40B4-BE49-F238E27FC236}">
                    <a16:creationId xmlns:a16="http://schemas.microsoft.com/office/drawing/2014/main" id="{55C4F6F5-CF63-40E7-81BB-D087A14BD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8" name="Oval 203">
                <a:extLst>
                  <a:ext uri="{FF2B5EF4-FFF2-40B4-BE49-F238E27FC236}">
                    <a16:creationId xmlns:a16="http://schemas.microsoft.com/office/drawing/2014/main" id="{9D9E8BAE-0E8D-4BFB-B781-41D338334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4878E20-3BAF-4184-8B87-7C82A27A56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3805" y="1356882"/>
              <a:ext cx="410873" cy="214135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B22D5799-9568-4193-83C3-B6BD2A86EB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203" y="1325175"/>
              <a:ext cx="444074" cy="277547"/>
            </a:xfrm>
            <a:custGeom>
              <a:avLst/>
              <a:gdLst>
                <a:gd name="T0" fmla="*/ 208 w 208"/>
                <a:gd name="T1" fmla="*/ 54 h 130"/>
                <a:gd name="T2" fmla="*/ 208 w 208"/>
                <a:gd name="T3" fmla="*/ 130 h 130"/>
                <a:gd name="T4" fmla="*/ 0 w 208"/>
                <a:gd name="T5" fmla="*/ 130 h 130"/>
                <a:gd name="T6" fmla="*/ 0 w 208"/>
                <a:gd name="T7" fmla="*/ 54 h 130"/>
                <a:gd name="T8" fmla="*/ 40 w 208"/>
                <a:gd name="T9" fmla="*/ 24 h 130"/>
                <a:gd name="T10" fmla="*/ 40 w 208"/>
                <a:gd name="T11" fmla="*/ 54 h 130"/>
                <a:gd name="T12" fmla="*/ 85 w 208"/>
                <a:gd name="T13" fmla="*/ 24 h 130"/>
                <a:gd name="T14" fmla="*/ 85 w 208"/>
                <a:gd name="T15" fmla="*/ 54 h 130"/>
                <a:gd name="T16" fmla="*/ 208 w 208"/>
                <a:gd name="T17" fmla="*/ 54 h 130"/>
                <a:gd name="T18" fmla="*/ 163 w 208"/>
                <a:gd name="T19" fmla="*/ 54 h 130"/>
                <a:gd name="T20" fmla="*/ 153 w 208"/>
                <a:gd name="T21" fmla="*/ 0 h 130"/>
                <a:gd name="T22" fmla="*/ 144 w 208"/>
                <a:gd name="T23" fmla="*/ 0 h 130"/>
                <a:gd name="T24" fmla="*/ 136 w 208"/>
                <a:gd name="T25" fmla="*/ 54 h 130"/>
                <a:gd name="T26" fmla="*/ 200 w 208"/>
                <a:gd name="T27" fmla="*/ 54 h 130"/>
                <a:gd name="T28" fmla="*/ 189 w 208"/>
                <a:gd name="T29" fmla="*/ 0 h 130"/>
                <a:gd name="T30" fmla="*/ 180 w 208"/>
                <a:gd name="T31" fmla="*/ 0 h 130"/>
                <a:gd name="T32" fmla="*/ 171 w 208"/>
                <a:gd name="T33" fmla="*/ 54 h 130"/>
                <a:gd name="T34" fmla="*/ 30 w 208"/>
                <a:gd name="T35" fmla="*/ 77 h 130"/>
                <a:gd name="T36" fmla="*/ 19 w 208"/>
                <a:gd name="T37" fmla="*/ 77 h 130"/>
                <a:gd name="T38" fmla="*/ 19 w 208"/>
                <a:gd name="T39" fmla="*/ 88 h 130"/>
                <a:gd name="T40" fmla="*/ 30 w 208"/>
                <a:gd name="T41" fmla="*/ 88 h 130"/>
                <a:gd name="T42" fmla="*/ 30 w 208"/>
                <a:gd name="T43" fmla="*/ 77 h 130"/>
                <a:gd name="T44" fmla="*/ 69 w 208"/>
                <a:gd name="T45" fmla="*/ 77 h 130"/>
                <a:gd name="T46" fmla="*/ 59 w 208"/>
                <a:gd name="T47" fmla="*/ 77 h 130"/>
                <a:gd name="T48" fmla="*/ 59 w 208"/>
                <a:gd name="T49" fmla="*/ 88 h 130"/>
                <a:gd name="T50" fmla="*/ 69 w 208"/>
                <a:gd name="T51" fmla="*/ 88 h 130"/>
                <a:gd name="T52" fmla="*/ 69 w 208"/>
                <a:gd name="T53" fmla="*/ 77 h 130"/>
                <a:gd name="T54" fmla="*/ 109 w 208"/>
                <a:gd name="T55" fmla="*/ 77 h 130"/>
                <a:gd name="T56" fmla="*/ 99 w 208"/>
                <a:gd name="T57" fmla="*/ 77 h 130"/>
                <a:gd name="T58" fmla="*/ 99 w 208"/>
                <a:gd name="T59" fmla="*/ 88 h 130"/>
                <a:gd name="T60" fmla="*/ 109 w 208"/>
                <a:gd name="T61" fmla="*/ 88 h 130"/>
                <a:gd name="T62" fmla="*/ 109 w 208"/>
                <a:gd name="T63" fmla="*/ 77 h 130"/>
                <a:gd name="T64" fmla="*/ 149 w 208"/>
                <a:gd name="T65" fmla="*/ 77 h 130"/>
                <a:gd name="T66" fmla="*/ 139 w 208"/>
                <a:gd name="T67" fmla="*/ 77 h 130"/>
                <a:gd name="T68" fmla="*/ 139 w 208"/>
                <a:gd name="T69" fmla="*/ 88 h 130"/>
                <a:gd name="T70" fmla="*/ 149 w 208"/>
                <a:gd name="T71" fmla="*/ 88 h 130"/>
                <a:gd name="T72" fmla="*/ 149 w 208"/>
                <a:gd name="T73" fmla="*/ 77 h 130"/>
                <a:gd name="T74" fmla="*/ 189 w 208"/>
                <a:gd name="T75" fmla="*/ 77 h 130"/>
                <a:gd name="T76" fmla="*/ 179 w 208"/>
                <a:gd name="T77" fmla="*/ 77 h 130"/>
                <a:gd name="T78" fmla="*/ 179 w 208"/>
                <a:gd name="T79" fmla="*/ 88 h 130"/>
                <a:gd name="T80" fmla="*/ 189 w 208"/>
                <a:gd name="T81" fmla="*/ 88 h 130"/>
                <a:gd name="T82" fmla="*/ 189 w 208"/>
                <a:gd name="T83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130">
                  <a:moveTo>
                    <a:pt x="208" y="54"/>
                  </a:moveTo>
                  <a:lnTo>
                    <a:pt x="208" y="130"/>
                  </a:lnTo>
                  <a:lnTo>
                    <a:pt x="0" y="130"/>
                  </a:lnTo>
                  <a:lnTo>
                    <a:pt x="0" y="54"/>
                  </a:lnTo>
                  <a:lnTo>
                    <a:pt x="40" y="24"/>
                  </a:lnTo>
                  <a:lnTo>
                    <a:pt x="40" y="54"/>
                  </a:lnTo>
                  <a:lnTo>
                    <a:pt x="85" y="24"/>
                  </a:lnTo>
                  <a:lnTo>
                    <a:pt x="85" y="54"/>
                  </a:lnTo>
                  <a:lnTo>
                    <a:pt x="208" y="54"/>
                  </a:lnTo>
                  <a:moveTo>
                    <a:pt x="163" y="54"/>
                  </a:moveTo>
                  <a:lnTo>
                    <a:pt x="153" y="0"/>
                  </a:lnTo>
                  <a:lnTo>
                    <a:pt x="144" y="0"/>
                  </a:lnTo>
                  <a:lnTo>
                    <a:pt x="136" y="54"/>
                  </a:lnTo>
                  <a:moveTo>
                    <a:pt x="200" y="54"/>
                  </a:moveTo>
                  <a:lnTo>
                    <a:pt x="189" y="0"/>
                  </a:lnTo>
                  <a:lnTo>
                    <a:pt x="180" y="0"/>
                  </a:lnTo>
                  <a:lnTo>
                    <a:pt x="171" y="54"/>
                  </a:lnTo>
                  <a:moveTo>
                    <a:pt x="30" y="77"/>
                  </a:moveTo>
                  <a:lnTo>
                    <a:pt x="19" y="77"/>
                  </a:lnTo>
                  <a:lnTo>
                    <a:pt x="19" y="88"/>
                  </a:lnTo>
                  <a:lnTo>
                    <a:pt x="30" y="88"/>
                  </a:lnTo>
                  <a:lnTo>
                    <a:pt x="30" y="77"/>
                  </a:lnTo>
                  <a:moveTo>
                    <a:pt x="69" y="77"/>
                  </a:moveTo>
                  <a:lnTo>
                    <a:pt x="59" y="77"/>
                  </a:lnTo>
                  <a:lnTo>
                    <a:pt x="59" y="88"/>
                  </a:lnTo>
                  <a:lnTo>
                    <a:pt x="69" y="88"/>
                  </a:lnTo>
                  <a:lnTo>
                    <a:pt x="69" y="77"/>
                  </a:lnTo>
                  <a:moveTo>
                    <a:pt x="109" y="77"/>
                  </a:moveTo>
                  <a:lnTo>
                    <a:pt x="99" y="77"/>
                  </a:lnTo>
                  <a:lnTo>
                    <a:pt x="99" y="88"/>
                  </a:lnTo>
                  <a:lnTo>
                    <a:pt x="109" y="88"/>
                  </a:lnTo>
                  <a:lnTo>
                    <a:pt x="109" y="77"/>
                  </a:lnTo>
                  <a:moveTo>
                    <a:pt x="149" y="77"/>
                  </a:moveTo>
                  <a:lnTo>
                    <a:pt x="139" y="77"/>
                  </a:lnTo>
                  <a:lnTo>
                    <a:pt x="139" y="88"/>
                  </a:lnTo>
                  <a:lnTo>
                    <a:pt x="149" y="88"/>
                  </a:lnTo>
                  <a:lnTo>
                    <a:pt x="149" y="77"/>
                  </a:lnTo>
                  <a:moveTo>
                    <a:pt x="189" y="77"/>
                  </a:moveTo>
                  <a:lnTo>
                    <a:pt x="179" y="77"/>
                  </a:lnTo>
                  <a:lnTo>
                    <a:pt x="179" y="88"/>
                  </a:lnTo>
                  <a:lnTo>
                    <a:pt x="189" y="88"/>
                  </a:lnTo>
                  <a:lnTo>
                    <a:pt x="189" y="77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2802CF4-013E-4E89-AD09-587EA5D7CED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00598" y="1308967"/>
              <a:ext cx="419900" cy="341169"/>
              <a:chOff x="5458" y="3157"/>
              <a:chExt cx="304" cy="247"/>
            </a:xfrm>
          </p:grpSpPr>
          <p:sp>
            <p:nvSpPr>
              <p:cNvPr id="40" name="Freeform 9">
                <a:extLst>
                  <a:ext uri="{FF2B5EF4-FFF2-40B4-BE49-F238E27FC236}">
                    <a16:creationId xmlns:a16="http://schemas.microsoft.com/office/drawing/2014/main" id="{BAD9D54F-F564-438E-B766-EA71C4B66A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21" y="3157"/>
                <a:ext cx="241" cy="247"/>
              </a:xfrm>
              <a:custGeom>
                <a:avLst/>
                <a:gdLst>
                  <a:gd name="T0" fmla="*/ 35 w 334"/>
                  <a:gd name="T1" fmla="*/ 160 h 341"/>
                  <a:gd name="T2" fmla="*/ 35 w 334"/>
                  <a:gd name="T3" fmla="*/ 61 h 341"/>
                  <a:gd name="T4" fmla="*/ 60 w 334"/>
                  <a:gd name="T5" fmla="*/ 36 h 341"/>
                  <a:gd name="T6" fmla="*/ 266 w 334"/>
                  <a:gd name="T7" fmla="*/ 36 h 341"/>
                  <a:gd name="T8" fmla="*/ 291 w 334"/>
                  <a:gd name="T9" fmla="*/ 61 h 341"/>
                  <a:gd name="T10" fmla="*/ 291 w 334"/>
                  <a:gd name="T11" fmla="*/ 273 h 341"/>
                  <a:gd name="T12" fmla="*/ 266 w 334"/>
                  <a:gd name="T13" fmla="*/ 298 h 341"/>
                  <a:gd name="T14" fmla="*/ 266 w 334"/>
                  <a:gd name="T15" fmla="*/ 298 h 341"/>
                  <a:gd name="T16" fmla="*/ 84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5 w 334"/>
                  <a:gd name="T35" fmla="*/ 0 h 341"/>
                  <a:gd name="T36" fmla="*/ 255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5 w 334"/>
                  <a:gd name="T59" fmla="*/ 78 h 341"/>
                  <a:gd name="T60" fmla="*/ 0 w 334"/>
                  <a:gd name="T61" fmla="*/ 78 h 341"/>
                  <a:gd name="T62" fmla="*/ 35 w 334"/>
                  <a:gd name="T63" fmla="*/ 121 h 341"/>
                  <a:gd name="T64" fmla="*/ 0 w 334"/>
                  <a:gd name="T65" fmla="*/ 121 h 341"/>
                  <a:gd name="T66" fmla="*/ 35 w 334"/>
                  <a:gd name="T67" fmla="*/ 163 h 341"/>
                  <a:gd name="T68" fmla="*/ 0 w 334"/>
                  <a:gd name="T69" fmla="*/ 163 h 341"/>
                  <a:gd name="T70" fmla="*/ 121 w 334"/>
                  <a:gd name="T71" fmla="*/ 298 h 341"/>
                  <a:gd name="T72" fmla="*/ 121 w 334"/>
                  <a:gd name="T73" fmla="*/ 341 h 341"/>
                  <a:gd name="T74" fmla="*/ 163 w 334"/>
                  <a:gd name="T75" fmla="*/ 341 h 341"/>
                  <a:gd name="T76" fmla="*/ 163 w 334"/>
                  <a:gd name="T77" fmla="*/ 298 h 341"/>
                  <a:gd name="T78" fmla="*/ 206 w 334"/>
                  <a:gd name="T79" fmla="*/ 298 h 341"/>
                  <a:gd name="T80" fmla="*/ 206 w 334"/>
                  <a:gd name="T81" fmla="*/ 341 h 341"/>
                  <a:gd name="T82" fmla="*/ 255 w 334"/>
                  <a:gd name="T83" fmla="*/ 298 h 341"/>
                  <a:gd name="T84" fmla="*/ 255 w 334"/>
                  <a:gd name="T85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341">
                    <a:moveTo>
                      <a:pt x="35" y="160"/>
                    </a:moveTo>
                    <a:cubicBezTo>
                      <a:pt x="35" y="65"/>
                      <a:pt x="35" y="61"/>
                      <a:pt x="35" y="61"/>
                    </a:cubicBezTo>
                    <a:cubicBezTo>
                      <a:pt x="35" y="45"/>
                      <a:pt x="48" y="36"/>
                      <a:pt x="60" y="36"/>
                    </a:cubicBezTo>
                    <a:cubicBezTo>
                      <a:pt x="266" y="36"/>
                      <a:pt x="266" y="36"/>
                      <a:pt x="266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6" y="298"/>
                    </a:cubicBezTo>
                    <a:cubicBezTo>
                      <a:pt x="266" y="298"/>
                      <a:pt x="266" y="298"/>
                      <a:pt x="266" y="298"/>
                    </a:cubicBezTo>
                    <a:cubicBezTo>
                      <a:pt x="161" y="298"/>
                      <a:pt x="110" y="298"/>
                      <a:pt x="84" y="298"/>
                    </a:cubicBezTo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5" y="0"/>
                    </a:moveTo>
                    <a:cubicBezTo>
                      <a:pt x="255" y="36"/>
                      <a:pt x="255" y="36"/>
                      <a:pt x="255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5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5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5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5" y="298"/>
                    </a:moveTo>
                    <a:cubicBezTo>
                      <a:pt x="255" y="341"/>
                      <a:pt x="255" y="341"/>
                      <a:pt x="255" y="341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1" name="Freeform 10">
                <a:extLst>
                  <a:ext uri="{FF2B5EF4-FFF2-40B4-BE49-F238E27FC236}">
                    <a16:creationId xmlns:a16="http://schemas.microsoft.com/office/drawing/2014/main" id="{C44B9A96-DEF6-4762-B5A7-96D5D97F96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8" y="3262"/>
                <a:ext cx="138" cy="141"/>
              </a:xfrm>
              <a:custGeom>
                <a:avLst/>
                <a:gdLst>
                  <a:gd name="T0" fmla="*/ 153 w 191"/>
                  <a:gd name="T1" fmla="*/ 171 h 195"/>
                  <a:gd name="T2" fmla="*/ 35 w 191"/>
                  <a:gd name="T3" fmla="*/ 171 h 195"/>
                  <a:gd name="T4" fmla="*/ 21 w 191"/>
                  <a:gd name="T5" fmla="*/ 156 h 195"/>
                  <a:gd name="T6" fmla="*/ 21 w 191"/>
                  <a:gd name="T7" fmla="*/ 35 h 195"/>
                  <a:gd name="T8" fmla="*/ 35 w 191"/>
                  <a:gd name="T9" fmla="*/ 20 h 195"/>
                  <a:gd name="T10" fmla="*/ 153 w 191"/>
                  <a:gd name="T11" fmla="*/ 20 h 195"/>
                  <a:gd name="T12" fmla="*/ 167 w 191"/>
                  <a:gd name="T13" fmla="*/ 35 h 195"/>
                  <a:gd name="T14" fmla="*/ 167 w 191"/>
                  <a:gd name="T15" fmla="*/ 156 h 195"/>
                  <a:gd name="T16" fmla="*/ 153 w 191"/>
                  <a:gd name="T17" fmla="*/ 171 h 195"/>
                  <a:gd name="T18" fmla="*/ 45 w 191"/>
                  <a:gd name="T19" fmla="*/ 20 h 195"/>
                  <a:gd name="T20" fmla="*/ 45 w 191"/>
                  <a:gd name="T21" fmla="*/ 0 h 195"/>
                  <a:gd name="T22" fmla="*/ 69 w 191"/>
                  <a:gd name="T23" fmla="*/ 20 h 195"/>
                  <a:gd name="T24" fmla="*/ 69 w 191"/>
                  <a:gd name="T25" fmla="*/ 0 h 195"/>
                  <a:gd name="T26" fmla="*/ 94 w 191"/>
                  <a:gd name="T27" fmla="*/ 0 h 195"/>
                  <a:gd name="T28" fmla="*/ 94 w 191"/>
                  <a:gd name="T29" fmla="*/ 20 h 195"/>
                  <a:gd name="T30" fmla="*/ 118 w 191"/>
                  <a:gd name="T31" fmla="*/ 0 h 195"/>
                  <a:gd name="T32" fmla="*/ 118 w 191"/>
                  <a:gd name="T33" fmla="*/ 20 h 195"/>
                  <a:gd name="T34" fmla="*/ 146 w 191"/>
                  <a:gd name="T35" fmla="*/ 0 h 195"/>
                  <a:gd name="T36" fmla="*/ 146 w 191"/>
                  <a:gd name="T37" fmla="*/ 20 h 195"/>
                  <a:gd name="T38" fmla="*/ 191 w 191"/>
                  <a:gd name="T39" fmla="*/ 45 h 195"/>
                  <a:gd name="T40" fmla="*/ 167 w 191"/>
                  <a:gd name="T41" fmla="*/ 45 h 195"/>
                  <a:gd name="T42" fmla="*/ 191 w 191"/>
                  <a:gd name="T43" fmla="*/ 69 h 195"/>
                  <a:gd name="T44" fmla="*/ 167 w 191"/>
                  <a:gd name="T45" fmla="*/ 69 h 195"/>
                  <a:gd name="T46" fmla="*/ 191 w 191"/>
                  <a:gd name="T47" fmla="*/ 93 h 195"/>
                  <a:gd name="T48" fmla="*/ 167 w 191"/>
                  <a:gd name="T49" fmla="*/ 93 h 195"/>
                  <a:gd name="T50" fmla="*/ 191 w 191"/>
                  <a:gd name="T51" fmla="*/ 122 h 195"/>
                  <a:gd name="T52" fmla="*/ 167 w 191"/>
                  <a:gd name="T53" fmla="*/ 122 h 195"/>
                  <a:gd name="T54" fmla="*/ 191 w 191"/>
                  <a:gd name="T55" fmla="*/ 146 h 195"/>
                  <a:gd name="T56" fmla="*/ 167 w 191"/>
                  <a:gd name="T57" fmla="*/ 146 h 195"/>
                  <a:gd name="T58" fmla="*/ 21 w 191"/>
                  <a:gd name="T59" fmla="*/ 45 h 195"/>
                  <a:gd name="T60" fmla="*/ 0 w 191"/>
                  <a:gd name="T61" fmla="*/ 45 h 195"/>
                  <a:gd name="T62" fmla="*/ 21 w 191"/>
                  <a:gd name="T63" fmla="*/ 69 h 195"/>
                  <a:gd name="T64" fmla="*/ 0 w 191"/>
                  <a:gd name="T65" fmla="*/ 69 h 195"/>
                  <a:gd name="T66" fmla="*/ 21 w 191"/>
                  <a:gd name="T67" fmla="*/ 93 h 195"/>
                  <a:gd name="T68" fmla="*/ 0 w 191"/>
                  <a:gd name="T69" fmla="*/ 93 h 195"/>
                  <a:gd name="T70" fmla="*/ 21 w 191"/>
                  <a:gd name="T71" fmla="*/ 122 h 195"/>
                  <a:gd name="T72" fmla="*/ 0 w 191"/>
                  <a:gd name="T73" fmla="*/ 122 h 195"/>
                  <a:gd name="T74" fmla="*/ 21 w 191"/>
                  <a:gd name="T75" fmla="*/ 146 h 195"/>
                  <a:gd name="T76" fmla="*/ 0 w 191"/>
                  <a:gd name="T77" fmla="*/ 146 h 195"/>
                  <a:gd name="T78" fmla="*/ 45 w 191"/>
                  <a:gd name="T79" fmla="*/ 171 h 195"/>
                  <a:gd name="T80" fmla="*/ 45 w 191"/>
                  <a:gd name="T81" fmla="*/ 195 h 195"/>
                  <a:gd name="T82" fmla="*/ 69 w 191"/>
                  <a:gd name="T83" fmla="*/ 171 h 195"/>
                  <a:gd name="T84" fmla="*/ 69 w 191"/>
                  <a:gd name="T85" fmla="*/ 195 h 195"/>
                  <a:gd name="T86" fmla="*/ 94 w 191"/>
                  <a:gd name="T87" fmla="*/ 195 h 195"/>
                  <a:gd name="T88" fmla="*/ 94 w 191"/>
                  <a:gd name="T89" fmla="*/ 171 h 195"/>
                  <a:gd name="T90" fmla="*/ 118 w 191"/>
                  <a:gd name="T91" fmla="*/ 171 h 195"/>
                  <a:gd name="T92" fmla="*/ 118 w 191"/>
                  <a:gd name="T93" fmla="*/ 195 h 195"/>
                  <a:gd name="T94" fmla="*/ 146 w 191"/>
                  <a:gd name="T95" fmla="*/ 171 h 195"/>
                  <a:gd name="T96" fmla="*/ 146 w 191"/>
                  <a:gd name="T9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195">
                    <a:moveTo>
                      <a:pt x="153" y="171"/>
                    </a:moveTo>
                    <a:cubicBezTo>
                      <a:pt x="35" y="171"/>
                      <a:pt x="35" y="171"/>
                      <a:pt x="35" y="171"/>
                    </a:cubicBezTo>
                    <a:cubicBezTo>
                      <a:pt x="28" y="171"/>
                      <a:pt x="21" y="163"/>
                      <a:pt x="21" y="156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26"/>
                      <a:pt x="28" y="20"/>
                      <a:pt x="35" y="20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62" y="20"/>
                      <a:pt x="167" y="26"/>
                      <a:pt x="167" y="35"/>
                    </a:cubicBezTo>
                    <a:cubicBezTo>
                      <a:pt x="167" y="156"/>
                      <a:pt x="167" y="156"/>
                      <a:pt x="167" y="156"/>
                    </a:cubicBezTo>
                    <a:cubicBezTo>
                      <a:pt x="167" y="163"/>
                      <a:pt x="162" y="171"/>
                      <a:pt x="153" y="171"/>
                    </a:cubicBezTo>
                    <a:close/>
                    <a:moveTo>
                      <a:pt x="45" y="20"/>
                    </a:moveTo>
                    <a:cubicBezTo>
                      <a:pt x="45" y="0"/>
                      <a:pt x="45" y="0"/>
                      <a:pt x="45" y="0"/>
                    </a:cubicBezTo>
                    <a:moveTo>
                      <a:pt x="69" y="20"/>
                    </a:moveTo>
                    <a:cubicBezTo>
                      <a:pt x="69" y="0"/>
                      <a:pt x="69" y="0"/>
                      <a:pt x="69" y="0"/>
                    </a:cubicBezTo>
                    <a:moveTo>
                      <a:pt x="94" y="0"/>
                    </a:moveTo>
                    <a:cubicBezTo>
                      <a:pt x="94" y="20"/>
                      <a:pt x="94" y="20"/>
                      <a:pt x="94" y="20"/>
                    </a:cubicBezTo>
                    <a:moveTo>
                      <a:pt x="118" y="0"/>
                    </a:moveTo>
                    <a:cubicBezTo>
                      <a:pt x="118" y="20"/>
                      <a:pt x="118" y="20"/>
                      <a:pt x="118" y="20"/>
                    </a:cubicBezTo>
                    <a:moveTo>
                      <a:pt x="146" y="0"/>
                    </a:moveTo>
                    <a:cubicBezTo>
                      <a:pt x="146" y="20"/>
                      <a:pt x="146" y="20"/>
                      <a:pt x="146" y="20"/>
                    </a:cubicBezTo>
                    <a:moveTo>
                      <a:pt x="191" y="45"/>
                    </a:moveTo>
                    <a:cubicBezTo>
                      <a:pt x="167" y="45"/>
                      <a:pt x="167" y="45"/>
                      <a:pt x="167" y="45"/>
                    </a:cubicBezTo>
                    <a:moveTo>
                      <a:pt x="191" y="69"/>
                    </a:moveTo>
                    <a:cubicBezTo>
                      <a:pt x="167" y="69"/>
                      <a:pt x="167" y="69"/>
                      <a:pt x="167" y="69"/>
                    </a:cubicBezTo>
                    <a:moveTo>
                      <a:pt x="191" y="93"/>
                    </a:moveTo>
                    <a:cubicBezTo>
                      <a:pt x="167" y="93"/>
                      <a:pt x="167" y="93"/>
                      <a:pt x="167" y="93"/>
                    </a:cubicBezTo>
                    <a:moveTo>
                      <a:pt x="191" y="122"/>
                    </a:moveTo>
                    <a:cubicBezTo>
                      <a:pt x="167" y="122"/>
                      <a:pt x="167" y="122"/>
                      <a:pt x="167" y="122"/>
                    </a:cubicBezTo>
                    <a:moveTo>
                      <a:pt x="191" y="146"/>
                    </a:moveTo>
                    <a:cubicBezTo>
                      <a:pt x="167" y="146"/>
                      <a:pt x="167" y="146"/>
                      <a:pt x="167" y="146"/>
                    </a:cubicBezTo>
                    <a:moveTo>
                      <a:pt x="21" y="45"/>
                    </a:moveTo>
                    <a:cubicBezTo>
                      <a:pt x="0" y="45"/>
                      <a:pt x="0" y="45"/>
                      <a:pt x="0" y="45"/>
                    </a:cubicBezTo>
                    <a:moveTo>
                      <a:pt x="21" y="69"/>
                    </a:moveTo>
                    <a:cubicBezTo>
                      <a:pt x="0" y="69"/>
                      <a:pt x="0" y="69"/>
                      <a:pt x="0" y="69"/>
                    </a:cubicBezTo>
                    <a:moveTo>
                      <a:pt x="21" y="93"/>
                    </a:moveTo>
                    <a:cubicBezTo>
                      <a:pt x="0" y="93"/>
                      <a:pt x="0" y="93"/>
                      <a:pt x="0" y="93"/>
                    </a:cubicBezTo>
                    <a:moveTo>
                      <a:pt x="21" y="122"/>
                    </a:moveTo>
                    <a:cubicBezTo>
                      <a:pt x="0" y="122"/>
                      <a:pt x="0" y="122"/>
                      <a:pt x="0" y="122"/>
                    </a:cubicBezTo>
                    <a:moveTo>
                      <a:pt x="21" y="146"/>
                    </a:moveTo>
                    <a:cubicBezTo>
                      <a:pt x="0" y="146"/>
                      <a:pt x="0" y="146"/>
                      <a:pt x="0" y="146"/>
                    </a:cubicBezTo>
                    <a:moveTo>
                      <a:pt x="45" y="171"/>
                    </a:moveTo>
                    <a:cubicBezTo>
                      <a:pt x="45" y="195"/>
                      <a:pt x="45" y="195"/>
                      <a:pt x="45" y="195"/>
                    </a:cubicBezTo>
                    <a:moveTo>
                      <a:pt x="69" y="171"/>
                    </a:moveTo>
                    <a:cubicBezTo>
                      <a:pt x="69" y="195"/>
                      <a:pt x="69" y="195"/>
                      <a:pt x="69" y="195"/>
                    </a:cubicBezTo>
                    <a:moveTo>
                      <a:pt x="94" y="195"/>
                    </a:moveTo>
                    <a:cubicBezTo>
                      <a:pt x="94" y="171"/>
                      <a:pt x="94" y="171"/>
                      <a:pt x="94" y="171"/>
                    </a:cubicBezTo>
                    <a:moveTo>
                      <a:pt x="118" y="171"/>
                    </a:moveTo>
                    <a:cubicBezTo>
                      <a:pt x="118" y="195"/>
                      <a:pt x="118" y="195"/>
                      <a:pt x="118" y="195"/>
                    </a:cubicBezTo>
                    <a:moveTo>
                      <a:pt x="146" y="171"/>
                    </a:moveTo>
                    <a:cubicBezTo>
                      <a:pt x="146" y="195"/>
                      <a:pt x="146" y="195"/>
                      <a:pt x="146" y="195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C794F1-B256-4512-B06B-19FC04732C0D}"/>
                </a:ext>
              </a:extLst>
            </p:cNvPr>
            <p:cNvGrpSpPr/>
            <p:nvPr/>
          </p:nvGrpSpPr>
          <p:grpSpPr>
            <a:xfrm>
              <a:off x="8442679" y="1409745"/>
              <a:ext cx="404917" cy="236437"/>
              <a:chOff x="11030366" y="2382953"/>
              <a:chExt cx="397040" cy="231838"/>
            </a:xfrm>
          </p:grpSpPr>
          <p:sp>
            <p:nvSpPr>
              <p:cNvPr id="38" name="Freeform 77">
                <a:extLst>
                  <a:ext uri="{FF2B5EF4-FFF2-40B4-BE49-F238E27FC236}">
                    <a16:creationId xmlns:a16="http://schemas.microsoft.com/office/drawing/2014/main" id="{FB5DABD1-EBBF-44BF-ABEA-9AAA1C83F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0366" y="2382953"/>
                <a:ext cx="397040" cy="231838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9" name="Freeform 78">
                <a:extLst>
                  <a:ext uri="{FF2B5EF4-FFF2-40B4-BE49-F238E27FC236}">
                    <a16:creationId xmlns:a16="http://schemas.microsoft.com/office/drawing/2014/main" id="{721CE466-149E-4E1C-8BCF-C65A58D90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19168" y="2439871"/>
                <a:ext cx="19436" cy="20824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3" name="car" title="Icon of a car">
              <a:extLst>
                <a:ext uri="{FF2B5EF4-FFF2-40B4-BE49-F238E27FC236}">
                  <a16:creationId xmlns:a16="http://schemas.microsoft.com/office/drawing/2014/main" id="{A455402D-0587-4A4C-99EC-F91072832F2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45369" y="1331648"/>
              <a:ext cx="345306" cy="264602"/>
            </a:xfrm>
            <a:custGeom>
              <a:avLst/>
              <a:gdLst>
                <a:gd name="T0" fmla="*/ 349 w 360"/>
                <a:gd name="T1" fmla="*/ 148 h 276"/>
                <a:gd name="T2" fmla="*/ 349 w 360"/>
                <a:gd name="T3" fmla="*/ 252 h 276"/>
                <a:gd name="T4" fmla="*/ 14 w 360"/>
                <a:gd name="T5" fmla="*/ 252 h 276"/>
                <a:gd name="T6" fmla="*/ 14 w 360"/>
                <a:gd name="T7" fmla="*/ 149 h 276"/>
                <a:gd name="T8" fmla="*/ 51 w 360"/>
                <a:gd name="T9" fmla="*/ 43 h 276"/>
                <a:gd name="T10" fmla="*/ 94 w 360"/>
                <a:gd name="T11" fmla="*/ 0 h 276"/>
                <a:gd name="T12" fmla="*/ 268 w 360"/>
                <a:gd name="T13" fmla="*/ 0 h 276"/>
                <a:gd name="T14" fmla="*/ 311 w 360"/>
                <a:gd name="T15" fmla="*/ 43 h 276"/>
                <a:gd name="T16" fmla="*/ 349 w 360"/>
                <a:gd name="T17" fmla="*/ 148 h 276"/>
                <a:gd name="T18" fmla="*/ 77 w 360"/>
                <a:gd name="T19" fmla="*/ 174 h 276"/>
                <a:gd name="T20" fmla="*/ 91 w 360"/>
                <a:gd name="T21" fmla="*/ 160 h 276"/>
                <a:gd name="T22" fmla="*/ 77 w 360"/>
                <a:gd name="T23" fmla="*/ 145 h 276"/>
                <a:gd name="T24" fmla="*/ 63 w 360"/>
                <a:gd name="T25" fmla="*/ 160 h 276"/>
                <a:gd name="T26" fmla="*/ 77 w 360"/>
                <a:gd name="T27" fmla="*/ 174 h 276"/>
                <a:gd name="T28" fmla="*/ 14 w 360"/>
                <a:gd name="T29" fmla="*/ 252 h 276"/>
                <a:gd name="T30" fmla="*/ 14 w 360"/>
                <a:gd name="T31" fmla="*/ 260 h 276"/>
                <a:gd name="T32" fmla="*/ 30 w 360"/>
                <a:gd name="T33" fmla="*/ 276 h 276"/>
                <a:gd name="T34" fmla="*/ 50 w 360"/>
                <a:gd name="T35" fmla="*/ 276 h 276"/>
                <a:gd name="T36" fmla="*/ 67 w 360"/>
                <a:gd name="T37" fmla="*/ 260 h 276"/>
                <a:gd name="T38" fmla="*/ 67 w 360"/>
                <a:gd name="T39" fmla="*/ 252 h 276"/>
                <a:gd name="T40" fmla="*/ 295 w 360"/>
                <a:gd name="T41" fmla="*/ 252 h 276"/>
                <a:gd name="T42" fmla="*/ 295 w 360"/>
                <a:gd name="T43" fmla="*/ 260 h 276"/>
                <a:gd name="T44" fmla="*/ 312 w 360"/>
                <a:gd name="T45" fmla="*/ 276 h 276"/>
                <a:gd name="T46" fmla="*/ 332 w 360"/>
                <a:gd name="T47" fmla="*/ 276 h 276"/>
                <a:gd name="T48" fmla="*/ 349 w 360"/>
                <a:gd name="T49" fmla="*/ 260 h 276"/>
                <a:gd name="T50" fmla="*/ 349 w 360"/>
                <a:gd name="T51" fmla="*/ 252 h 276"/>
                <a:gd name="T52" fmla="*/ 283 w 360"/>
                <a:gd name="T53" fmla="*/ 174 h 276"/>
                <a:gd name="T54" fmla="*/ 297 w 360"/>
                <a:gd name="T55" fmla="*/ 160 h 276"/>
                <a:gd name="T56" fmla="*/ 283 w 360"/>
                <a:gd name="T57" fmla="*/ 145 h 276"/>
                <a:gd name="T58" fmla="*/ 268 w 360"/>
                <a:gd name="T59" fmla="*/ 160 h 276"/>
                <a:gd name="T60" fmla="*/ 283 w 360"/>
                <a:gd name="T61" fmla="*/ 174 h 276"/>
                <a:gd name="T62" fmla="*/ 245 w 360"/>
                <a:gd name="T63" fmla="*/ 252 h 276"/>
                <a:gd name="T64" fmla="*/ 245 w 360"/>
                <a:gd name="T65" fmla="*/ 222 h 276"/>
                <a:gd name="T66" fmla="*/ 229 w 360"/>
                <a:gd name="T67" fmla="*/ 197 h 276"/>
                <a:gd name="T68" fmla="*/ 133 w 360"/>
                <a:gd name="T69" fmla="*/ 197 h 276"/>
                <a:gd name="T70" fmla="*/ 117 w 360"/>
                <a:gd name="T71" fmla="*/ 222 h 276"/>
                <a:gd name="T72" fmla="*/ 117 w 360"/>
                <a:gd name="T73" fmla="*/ 252 h 276"/>
                <a:gd name="T74" fmla="*/ 0 w 360"/>
                <a:gd name="T75" fmla="*/ 75 h 276"/>
                <a:gd name="T76" fmla="*/ 16 w 360"/>
                <a:gd name="T77" fmla="*/ 75 h 276"/>
                <a:gd name="T78" fmla="*/ 32 w 360"/>
                <a:gd name="T79" fmla="*/ 96 h 276"/>
                <a:gd name="T80" fmla="*/ 330 w 360"/>
                <a:gd name="T81" fmla="*/ 96 h 276"/>
                <a:gd name="T82" fmla="*/ 345 w 360"/>
                <a:gd name="T83" fmla="*/ 75 h 276"/>
                <a:gd name="T84" fmla="*/ 360 w 360"/>
                <a:gd name="T85" fmla="*/ 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276">
                  <a:moveTo>
                    <a:pt x="349" y="148"/>
                  </a:moveTo>
                  <a:cubicBezTo>
                    <a:pt x="349" y="252"/>
                    <a:pt x="349" y="252"/>
                    <a:pt x="349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9" y="19"/>
                    <a:pt x="70" y="0"/>
                    <a:pt x="9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2" y="0"/>
                    <a:pt x="304" y="19"/>
                    <a:pt x="311" y="43"/>
                  </a:cubicBezTo>
                  <a:lnTo>
                    <a:pt x="349" y="148"/>
                  </a:lnTo>
                  <a:close/>
                  <a:moveTo>
                    <a:pt x="77" y="174"/>
                  </a:moveTo>
                  <a:cubicBezTo>
                    <a:pt x="85" y="174"/>
                    <a:pt x="91" y="167"/>
                    <a:pt x="91" y="160"/>
                  </a:cubicBezTo>
                  <a:cubicBezTo>
                    <a:pt x="91" y="152"/>
                    <a:pt x="85" y="145"/>
                    <a:pt x="77" y="145"/>
                  </a:cubicBezTo>
                  <a:cubicBezTo>
                    <a:pt x="69" y="145"/>
                    <a:pt x="63" y="152"/>
                    <a:pt x="63" y="160"/>
                  </a:cubicBezTo>
                  <a:cubicBezTo>
                    <a:pt x="63" y="167"/>
                    <a:pt x="69" y="174"/>
                    <a:pt x="77" y="174"/>
                  </a:cubicBezTo>
                  <a:close/>
                  <a:moveTo>
                    <a:pt x="14" y="252"/>
                  </a:moveTo>
                  <a:cubicBezTo>
                    <a:pt x="14" y="260"/>
                    <a:pt x="14" y="260"/>
                    <a:pt x="14" y="260"/>
                  </a:cubicBezTo>
                  <a:cubicBezTo>
                    <a:pt x="14" y="269"/>
                    <a:pt x="21" y="276"/>
                    <a:pt x="3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9" y="276"/>
                    <a:pt x="67" y="269"/>
                    <a:pt x="67" y="260"/>
                  </a:cubicBezTo>
                  <a:cubicBezTo>
                    <a:pt x="67" y="252"/>
                    <a:pt x="67" y="252"/>
                    <a:pt x="67" y="252"/>
                  </a:cubicBezTo>
                  <a:moveTo>
                    <a:pt x="295" y="252"/>
                  </a:moveTo>
                  <a:cubicBezTo>
                    <a:pt x="295" y="260"/>
                    <a:pt x="295" y="260"/>
                    <a:pt x="295" y="260"/>
                  </a:cubicBezTo>
                  <a:cubicBezTo>
                    <a:pt x="295" y="269"/>
                    <a:pt x="303" y="276"/>
                    <a:pt x="312" y="276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41" y="276"/>
                    <a:pt x="349" y="269"/>
                    <a:pt x="349" y="260"/>
                  </a:cubicBezTo>
                  <a:cubicBezTo>
                    <a:pt x="349" y="252"/>
                    <a:pt x="349" y="252"/>
                    <a:pt x="349" y="252"/>
                  </a:cubicBezTo>
                  <a:moveTo>
                    <a:pt x="283" y="174"/>
                  </a:moveTo>
                  <a:cubicBezTo>
                    <a:pt x="290" y="174"/>
                    <a:pt x="297" y="167"/>
                    <a:pt x="297" y="160"/>
                  </a:cubicBezTo>
                  <a:cubicBezTo>
                    <a:pt x="297" y="152"/>
                    <a:pt x="290" y="145"/>
                    <a:pt x="283" y="145"/>
                  </a:cubicBezTo>
                  <a:cubicBezTo>
                    <a:pt x="275" y="145"/>
                    <a:pt x="268" y="152"/>
                    <a:pt x="268" y="160"/>
                  </a:cubicBezTo>
                  <a:cubicBezTo>
                    <a:pt x="268" y="167"/>
                    <a:pt x="275" y="174"/>
                    <a:pt x="283" y="174"/>
                  </a:cubicBezTo>
                  <a:close/>
                  <a:moveTo>
                    <a:pt x="245" y="252"/>
                  </a:moveTo>
                  <a:cubicBezTo>
                    <a:pt x="245" y="222"/>
                    <a:pt x="245" y="222"/>
                    <a:pt x="245" y="222"/>
                  </a:cubicBezTo>
                  <a:cubicBezTo>
                    <a:pt x="229" y="197"/>
                    <a:pt x="229" y="197"/>
                    <a:pt x="229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7" y="252"/>
                    <a:pt x="117" y="252"/>
                    <a:pt x="117" y="252"/>
                  </a:cubicBezTo>
                  <a:moveTo>
                    <a:pt x="0" y="75"/>
                  </a:moveTo>
                  <a:cubicBezTo>
                    <a:pt x="16" y="75"/>
                    <a:pt x="16" y="75"/>
                    <a:pt x="16" y="75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60" y="75"/>
                    <a:pt x="360" y="75"/>
                    <a:pt x="360" y="75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6CE0673-EA2B-4526-942F-C0C454C28B7E}"/>
                </a:ext>
              </a:extLst>
            </p:cNvPr>
            <p:cNvGrpSpPr/>
            <p:nvPr/>
          </p:nvGrpSpPr>
          <p:grpSpPr>
            <a:xfrm>
              <a:off x="5630044" y="1291307"/>
              <a:ext cx="510527" cy="321077"/>
              <a:chOff x="5955969" y="1176009"/>
              <a:chExt cx="285776" cy="179728"/>
            </a:xfrm>
            <a:noFill/>
          </p:grpSpPr>
          <p:sp>
            <p:nvSpPr>
              <p:cNvPr id="35" name="mobility">
                <a:extLst>
                  <a:ext uri="{FF2B5EF4-FFF2-40B4-BE49-F238E27FC236}">
                    <a16:creationId xmlns:a16="http://schemas.microsoft.com/office/drawing/2014/main" id="{DB7BA21A-B469-4DEC-9679-844FE7FD0AF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66453" y="1176009"/>
                <a:ext cx="175292" cy="179728"/>
              </a:xfrm>
              <a:custGeom>
                <a:avLst/>
                <a:gdLst>
                  <a:gd name="T0" fmla="*/ 152 w 237"/>
                  <a:gd name="T1" fmla="*/ 141 h 243"/>
                  <a:gd name="T2" fmla="*/ 0 w 237"/>
                  <a:gd name="T3" fmla="*/ 141 h 243"/>
                  <a:gd name="T4" fmla="*/ 0 w 237"/>
                  <a:gd name="T5" fmla="*/ 0 h 243"/>
                  <a:gd name="T6" fmla="*/ 188 w 237"/>
                  <a:gd name="T7" fmla="*/ 0 h 243"/>
                  <a:gd name="T8" fmla="*/ 188 w 237"/>
                  <a:gd name="T9" fmla="*/ 102 h 243"/>
                  <a:gd name="T10" fmla="*/ 90 w 237"/>
                  <a:gd name="T11" fmla="*/ 116 h 243"/>
                  <a:gd name="T12" fmla="*/ 102 w 237"/>
                  <a:gd name="T13" fmla="*/ 116 h 243"/>
                  <a:gd name="T14" fmla="*/ 152 w 237"/>
                  <a:gd name="T15" fmla="*/ 120 h 243"/>
                  <a:gd name="T16" fmla="*/ 237 w 237"/>
                  <a:gd name="T17" fmla="*/ 120 h 243"/>
                  <a:gd name="T18" fmla="*/ 152 w 237"/>
                  <a:gd name="T19" fmla="*/ 205 h 243"/>
                  <a:gd name="T20" fmla="*/ 237 w 237"/>
                  <a:gd name="T21" fmla="*/ 205 h 243"/>
                  <a:gd name="T22" fmla="*/ 189 w 237"/>
                  <a:gd name="T23" fmla="*/ 225 h 243"/>
                  <a:gd name="T24" fmla="*/ 200 w 237"/>
                  <a:gd name="T25" fmla="*/ 225 h 243"/>
                  <a:gd name="T26" fmla="*/ 237 w 237"/>
                  <a:gd name="T27" fmla="*/ 170 h 243"/>
                  <a:gd name="T28" fmla="*/ 237 w 237"/>
                  <a:gd name="T29" fmla="*/ 102 h 243"/>
                  <a:gd name="T30" fmla="*/ 152 w 237"/>
                  <a:gd name="T31" fmla="*/ 102 h 243"/>
                  <a:gd name="T32" fmla="*/ 152 w 237"/>
                  <a:gd name="T33" fmla="*/ 243 h 243"/>
                  <a:gd name="T34" fmla="*/ 237 w 237"/>
                  <a:gd name="T35" fmla="*/ 243 h 243"/>
                  <a:gd name="T36" fmla="*/ 237 w 237"/>
                  <a:gd name="T37" fmla="*/ 17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43">
                    <a:moveTo>
                      <a:pt x="152" y="141"/>
                    </a:moveTo>
                    <a:lnTo>
                      <a:pt x="0" y="141"/>
                    </a:lnTo>
                    <a:lnTo>
                      <a:pt x="0" y="0"/>
                    </a:lnTo>
                    <a:lnTo>
                      <a:pt x="188" y="0"/>
                    </a:lnTo>
                    <a:lnTo>
                      <a:pt x="188" y="102"/>
                    </a:lnTo>
                    <a:moveTo>
                      <a:pt x="90" y="116"/>
                    </a:moveTo>
                    <a:lnTo>
                      <a:pt x="102" y="116"/>
                    </a:lnTo>
                    <a:moveTo>
                      <a:pt x="152" y="120"/>
                    </a:moveTo>
                    <a:lnTo>
                      <a:pt x="237" y="120"/>
                    </a:lnTo>
                    <a:moveTo>
                      <a:pt x="152" y="205"/>
                    </a:moveTo>
                    <a:lnTo>
                      <a:pt x="237" y="205"/>
                    </a:lnTo>
                    <a:moveTo>
                      <a:pt x="189" y="225"/>
                    </a:moveTo>
                    <a:lnTo>
                      <a:pt x="200" y="225"/>
                    </a:lnTo>
                    <a:moveTo>
                      <a:pt x="237" y="170"/>
                    </a:moveTo>
                    <a:lnTo>
                      <a:pt x="237" y="102"/>
                    </a:lnTo>
                    <a:lnTo>
                      <a:pt x="152" y="102"/>
                    </a:lnTo>
                    <a:lnTo>
                      <a:pt x="152" y="243"/>
                    </a:lnTo>
                    <a:lnTo>
                      <a:pt x="237" y="243"/>
                    </a:lnTo>
                    <a:lnTo>
                      <a:pt x="237" y="170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9659714-94FF-4F1C-BD27-CFFA824D193A}"/>
                  </a:ext>
                </a:extLst>
              </p:cNvPr>
              <p:cNvSpPr/>
              <p:nvPr/>
            </p:nvSpPr>
            <p:spPr bwMode="auto">
              <a:xfrm>
                <a:off x="6039077" y="1238860"/>
                <a:ext cx="74330" cy="68334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 err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7" name="laptop">
                <a:extLst>
                  <a:ext uri="{FF2B5EF4-FFF2-40B4-BE49-F238E27FC236}">
                    <a16:creationId xmlns:a16="http://schemas.microsoft.com/office/drawing/2014/main" id="{117287C5-0952-4E1A-B10B-8EC76783038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955969" y="1241246"/>
                <a:ext cx="190085" cy="113163"/>
              </a:xfrm>
              <a:custGeom>
                <a:avLst/>
                <a:gdLst>
                  <a:gd name="T0" fmla="*/ 212 w 257"/>
                  <a:gd name="T1" fmla="*/ 107 h 153"/>
                  <a:gd name="T2" fmla="*/ 43 w 257"/>
                  <a:gd name="T3" fmla="*/ 107 h 153"/>
                  <a:gd name="T4" fmla="*/ 43 w 257"/>
                  <a:gd name="T5" fmla="*/ 0 h 153"/>
                  <a:gd name="T6" fmla="*/ 212 w 257"/>
                  <a:gd name="T7" fmla="*/ 0 h 153"/>
                  <a:gd name="T8" fmla="*/ 212 w 257"/>
                  <a:gd name="T9" fmla="*/ 107 h 153"/>
                  <a:gd name="T10" fmla="*/ 43 w 257"/>
                  <a:gd name="T11" fmla="*/ 107 h 153"/>
                  <a:gd name="T12" fmla="*/ 0 w 257"/>
                  <a:gd name="T13" fmla="*/ 153 h 153"/>
                  <a:gd name="T14" fmla="*/ 257 w 257"/>
                  <a:gd name="T15" fmla="*/ 153 h 153"/>
                  <a:gd name="T16" fmla="*/ 212 w 257"/>
                  <a:gd name="T17" fmla="*/ 10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153">
                    <a:moveTo>
                      <a:pt x="212" y="107"/>
                    </a:moveTo>
                    <a:lnTo>
                      <a:pt x="43" y="107"/>
                    </a:lnTo>
                    <a:lnTo>
                      <a:pt x="43" y="0"/>
                    </a:lnTo>
                    <a:lnTo>
                      <a:pt x="212" y="0"/>
                    </a:lnTo>
                    <a:lnTo>
                      <a:pt x="212" y="107"/>
                    </a:lnTo>
                    <a:moveTo>
                      <a:pt x="43" y="107"/>
                    </a:moveTo>
                    <a:lnTo>
                      <a:pt x="0" y="153"/>
                    </a:lnTo>
                    <a:lnTo>
                      <a:pt x="257" y="153"/>
                    </a:lnTo>
                    <a:lnTo>
                      <a:pt x="212" y="107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5B7B53-931F-47AB-A074-20229ACB4B49}"/>
                </a:ext>
              </a:extLst>
            </p:cNvPr>
            <p:cNvGrpSpPr/>
            <p:nvPr/>
          </p:nvGrpSpPr>
          <p:grpSpPr>
            <a:xfrm>
              <a:off x="9136007" y="1277412"/>
              <a:ext cx="142057" cy="404276"/>
              <a:chOff x="4990745" y="2685821"/>
              <a:chExt cx="144221" cy="410434"/>
            </a:xfrm>
          </p:grpSpPr>
          <p:sp>
            <p:nvSpPr>
              <p:cNvPr id="31" name="Freeform 5">
                <a:extLst>
                  <a:ext uri="{FF2B5EF4-FFF2-40B4-BE49-F238E27FC236}">
                    <a16:creationId xmlns:a16="http://schemas.microsoft.com/office/drawing/2014/main" id="{EBF4DD10-AB3A-428C-8A0E-9A9D4F1E9B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398" y="2802730"/>
                <a:ext cx="122914" cy="293525"/>
              </a:xfrm>
              <a:custGeom>
                <a:avLst/>
                <a:gdLst>
                  <a:gd name="T0" fmla="*/ 470 w 540"/>
                  <a:gd name="T1" fmla="*/ 84 h 1296"/>
                  <a:gd name="T2" fmla="*/ 266 w 540"/>
                  <a:gd name="T3" fmla="*/ 154 h 1296"/>
                  <a:gd name="T4" fmla="*/ 62 w 540"/>
                  <a:gd name="T5" fmla="*/ 84 h 1296"/>
                  <a:gd name="T6" fmla="*/ 266 w 540"/>
                  <a:gd name="T7" fmla="*/ 14 h 1296"/>
                  <a:gd name="T8" fmla="*/ 470 w 540"/>
                  <a:gd name="T9" fmla="*/ 84 h 1296"/>
                  <a:gd name="T10" fmla="*/ 266 w 540"/>
                  <a:gd name="T11" fmla="*/ 0 h 1296"/>
                  <a:gd name="T12" fmla="*/ 36 w 540"/>
                  <a:gd name="T13" fmla="*/ 82 h 1296"/>
                  <a:gd name="T14" fmla="*/ 266 w 540"/>
                  <a:gd name="T15" fmla="*/ 164 h 1296"/>
                  <a:gd name="T16" fmla="*/ 496 w 540"/>
                  <a:gd name="T17" fmla="*/ 82 h 1296"/>
                  <a:gd name="T18" fmla="*/ 266 w 540"/>
                  <a:gd name="T19" fmla="*/ 0 h 1296"/>
                  <a:gd name="T20" fmla="*/ 36 w 540"/>
                  <a:gd name="T21" fmla="*/ 80 h 1296"/>
                  <a:gd name="T22" fmla="*/ 36 w 540"/>
                  <a:gd name="T23" fmla="*/ 708 h 1296"/>
                  <a:gd name="T24" fmla="*/ 0 w 540"/>
                  <a:gd name="T25" fmla="*/ 1170 h 1296"/>
                  <a:gd name="T26" fmla="*/ 270 w 540"/>
                  <a:gd name="T27" fmla="*/ 1296 h 1296"/>
                  <a:gd name="T28" fmla="*/ 540 w 540"/>
                  <a:gd name="T29" fmla="*/ 1170 h 1296"/>
                  <a:gd name="T30" fmla="*/ 504 w 540"/>
                  <a:gd name="T31" fmla="*/ 652 h 1296"/>
                  <a:gd name="T32" fmla="*/ 496 w 540"/>
                  <a:gd name="T33" fmla="*/ 80 h 1296"/>
                  <a:gd name="T34" fmla="*/ 10 w 540"/>
                  <a:gd name="T35" fmla="*/ 1040 h 1296"/>
                  <a:gd name="T36" fmla="*/ 267 w 540"/>
                  <a:gd name="T37" fmla="*/ 1164 h 1296"/>
                  <a:gd name="T38" fmla="*/ 524 w 540"/>
                  <a:gd name="T39" fmla="*/ 1040 h 1296"/>
                  <a:gd name="T40" fmla="*/ 38 w 540"/>
                  <a:gd name="T41" fmla="*/ 164 h 1296"/>
                  <a:gd name="T42" fmla="*/ 267 w 540"/>
                  <a:gd name="T43" fmla="*/ 250 h 1296"/>
                  <a:gd name="T44" fmla="*/ 496 w 540"/>
                  <a:gd name="T45" fmla="*/ 16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0" h="1296">
                    <a:moveTo>
                      <a:pt x="470" y="84"/>
                    </a:moveTo>
                    <a:cubicBezTo>
                      <a:pt x="470" y="123"/>
                      <a:pt x="379" y="154"/>
                      <a:pt x="266" y="154"/>
                    </a:cubicBezTo>
                    <a:cubicBezTo>
                      <a:pt x="153" y="154"/>
                      <a:pt x="62" y="123"/>
                      <a:pt x="62" y="84"/>
                    </a:cubicBezTo>
                    <a:cubicBezTo>
                      <a:pt x="62" y="45"/>
                      <a:pt x="153" y="14"/>
                      <a:pt x="266" y="14"/>
                    </a:cubicBezTo>
                    <a:cubicBezTo>
                      <a:pt x="379" y="14"/>
                      <a:pt x="470" y="45"/>
                      <a:pt x="470" y="84"/>
                    </a:cubicBezTo>
                    <a:close/>
                    <a:moveTo>
                      <a:pt x="266" y="0"/>
                    </a:moveTo>
                    <a:cubicBezTo>
                      <a:pt x="139" y="0"/>
                      <a:pt x="36" y="37"/>
                      <a:pt x="36" y="82"/>
                    </a:cubicBezTo>
                    <a:cubicBezTo>
                      <a:pt x="36" y="127"/>
                      <a:pt x="139" y="164"/>
                      <a:pt x="266" y="164"/>
                    </a:cubicBezTo>
                    <a:cubicBezTo>
                      <a:pt x="393" y="164"/>
                      <a:pt x="496" y="127"/>
                      <a:pt x="496" y="82"/>
                    </a:cubicBezTo>
                    <a:cubicBezTo>
                      <a:pt x="496" y="37"/>
                      <a:pt x="393" y="0"/>
                      <a:pt x="266" y="0"/>
                    </a:cubicBezTo>
                    <a:close/>
                    <a:moveTo>
                      <a:pt x="36" y="80"/>
                    </a:moveTo>
                    <a:cubicBezTo>
                      <a:pt x="36" y="80"/>
                      <a:pt x="40" y="640"/>
                      <a:pt x="36" y="708"/>
                    </a:cubicBezTo>
                    <a:cubicBezTo>
                      <a:pt x="32" y="776"/>
                      <a:pt x="0" y="1170"/>
                      <a:pt x="0" y="1170"/>
                    </a:cubicBezTo>
                    <a:cubicBezTo>
                      <a:pt x="0" y="1240"/>
                      <a:pt x="121" y="1296"/>
                      <a:pt x="270" y="1296"/>
                    </a:cubicBezTo>
                    <a:cubicBezTo>
                      <a:pt x="419" y="1296"/>
                      <a:pt x="540" y="1240"/>
                      <a:pt x="540" y="1170"/>
                    </a:cubicBezTo>
                    <a:cubicBezTo>
                      <a:pt x="540" y="1170"/>
                      <a:pt x="504" y="748"/>
                      <a:pt x="504" y="652"/>
                    </a:cubicBezTo>
                    <a:cubicBezTo>
                      <a:pt x="504" y="556"/>
                      <a:pt x="496" y="80"/>
                      <a:pt x="496" y="80"/>
                    </a:cubicBezTo>
                    <a:moveTo>
                      <a:pt x="10" y="1040"/>
                    </a:moveTo>
                    <a:cubicBezTo>
                      <a:pt x="10" y="1108"/>
                      <a:pt x="125" y="1164"/>
                      <a:pt x="267" y="1164"/>
                    </a:cubicBezTo>
                    <a:cubicBezTo>
                      <a:pt x="409" y="1164"/>
                      <a:pt x="524" y="1108"/>
                      <a:pt x="524" y="1040"/>
                    </a:cubicBezTo>
                    <a:moveTo>
                      <a:pt x="38" y="164"/>
                    </a:moveTo>
                    <a:cubicBezTo>
                      <a:pt x="38" y="211"/>
                      <a:pt x="141" y="250"/>
                      <a:pt x="267" y="250"/>
                    </a:cubicBezTo>
                    <a:cubicBezTo>
                      <a:pt x="393" y="250"/>
                      <a:pt x="496" y="211"/>
                      <a:pt x="496" y="164"/>
                    </a:cubicBezTo>
                  </a:path>
                </a:pathLst>
              </a:custGeom>
              <a:noFill/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4658" tIns="99726" rIns="124658" bIns="997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63557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967069E-43C5-4893-A48E-A75FCC0329CC}"/>
                  </a:ext>
                </a:extLst>
              </p:cNvPr>
              <p:cNvGrpSpPr/>
              <p:nvPr/>
            </p:nvGrpSpPr>
            <p:grpSpPr>
              <a:xfrm rot="16200000">
                <a:off x="5024487" y="2652079"/>
                <a:ext cx="76737" cy="144221"/>
                <a:chOff x="2866921" y="3947319"/>
                <a:chExt cx="103684" cy="194866"/>
              </a:xfrm>
            </p:grpSpPr>
            <p:sp>
              <p:nvSpPr>
                <p:cNvPr id="33" name="Oval 5">
                  <a:extLst>
                    <a:ext uri="{FF2B5EF4-FFF2-40B4-BE49-F238E27FC236}">
                      <a16:creationId xmlns:a16="http://schemas.microsoft.com/office/drawing/2014/main" id="{E8FA701A-6CA3-4E8C-A0F3-0CFF8B8A6905}"/>
                    </a:ext>
                  </a:extLst>
                </p:cNvPr>
                <p:cNvSpPr/>
                <p:nvPr/>
              </p:nvSpPr>
              <p:spPr bwMode="auto">
                <a:xfrm>
                  <a:off x="2904207" y="3947319"/>
                  <a:ext cx="66398" cy="194866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Oval 5">
                  <a:extLst>
                    <a:ext uri="{FF2B5EF4-FFF2-40B4-BE49-F238E27FC236}">
                      <a16:creationId xmlns:a16="http://schemas.microsoft.com/office/drawing/2014/main" id="{C4E165F6-5358-4D7A-8594-CB48F5079137}"/>
                    </a:ext>
                  </a:extLst>
                </p:cNvPr>
                <p:cNvSpPr/>
                <p:nvPr/>
              </p:nvSpPr>
              <p:spPr bwMode="auto">
                <a:xfrm>
                  <a:off x="2866921" y="3977662"/>
                  <a:ext cx="45720" cy="134180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" name="Group 4">
              <a:extLst>
                <a:ext uri="{FF2B5EF4-FFF2-40B4-BE49-F238E27FC236}">
                  <a16:creationId xmlns:a16="http://schemas.microsoft.com/office/drawing/2014/main" id="{36C97039-B7D1-44B9-8F3F-A3D02945AD1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45602" y="1371963"/>
              <a:ext cx="408667" cy="251486"/>
              <a:chOff x="5597" y="3096"/>
              <a:chExt cx="546" cy="336"/>
            </a:xfrm>
          </p:grpSpPr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1B3F2F43-21AE-4558-8B00-31B1DF8EC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C024D73A-DAA7-4C55-97E7-189C83E96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337"/>
                <a:ext cx="80" cy="95"/>
              </a:xfrm>
              <a:custGeom>
                <a:avLst/>
                <a:gdLst>
                  <a:gd name="T0" fmla="*/ 80 w 80"/>
                  <a:gd name="T1" fmla="*/ 0 h 95"/>
                  <a:gd name="T2" fmla="*/ 80 w 80"/>
                  <a:gd name="T3" fmla="*/ 26 h 95"/>
                  <a:gd name="T4" fmla="*/ 0 w 80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5">
                    <a:moveTo>
                      <a:pt x="80" y="0"/>
                    </a:moveTo>
                    <a:lnTo>
                      <a:pt x="80" y="26"/>
                    </a:lnTo>
                    <a:lnTo>
                      <a:pt x="0" y="95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4D5A7A72-BD08-4755-A607-3416CC89E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09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80 w 80"/>
                  <a:gd name="T3" fmla="*/ 74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80" y="74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" name="Line 8">
                <a:extLst>
                  <a:ext uri="{FF2B5EF4-FFF2-40B4-BE49-F238E27FC236}">
                    <a16:creationId xmlns:a16="http://schemas.microsoft.com/office/drawing/2014/main" id="{C9B29F25-D770-4ED2-99C8-348BD6E5E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3" name="Line 9">
                <a:extLst>
                  <a:ext uri="{FF2B5EF4-FFF2-40B4-BE49-F238E27FC236}">
                    <a16:creationId xmlns:a16="http://schemas.microsoft.com/office/drawing/2014/main" id="{10B33438-B03E-4DA4-8558-EF77399EC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" name="Rectangle 10">
                <a:extLst>
                  <a:ext uri="{FF2B5EF4-FFF2-40B4-BE49-F238E27FC236}">
                    <a16:creationId xmlns:a16="http://schemas.microsoft.com/office/drawing/2014/main" id="{4FEE3C8C-3D92-4B01-B107-5DD222C78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4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" name="Freeform 11">
                <a:extLst>
                  <a:ext uri="{FF2B5EF4-FFF2-40B4-BE49-F238E27FC236}">
                    <a16:creationId xmlns:a16="http://schemas.microsoft.com/office/drawing/2014/main" id="{3E7AF478-E890-41E3-91CB-2BFD4C3AD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33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0 w 80"/>
                  <a:gd name="T3" fmla="*/ 27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0" y="27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id="{37839108-16B2-4A39-AB5C-F473B377DA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096"/>
                <a:ext cx="80" cy="94"/>
              </a:xfrm>
              <a:custGeom>
                <a:avLst/>
                <a:gdLst>
                  <a:gd name="T0" fmla="*/ 80 w 80"/>
                  <a:gd name="T1" fmla="*/ 0 h 94"/>
                  <a:gd name="T2" fmla="*/ 0 w 80"/>
                  <a:gd name="T3" fmla="*/ 74 h 94"/>
                  <a:gd name="T4" fmla="*/ 0 w 80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4">
                    <a:moveTo>
                      <a:pt x="80" y="0"/>
                    </a:moveTo>
                    <a:lnTo>
                      <a:pt x="0" y="74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7" name="Line 13">
                <a:extLst>
                  <a:ext uri="{FF2B5EF4-FFF2-40B4-BE49-F238E27FC236}">
                    <a16:creationId xmlns:a16="http://schemas.microsoft.com/office/drawing/2014/main" id="{C629BA5C-917D-4EA1-B9C9-00AEA96FC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Line 14">
                <a:extLst>
                  <a:ext uri="{FF2B5EF4-FFF2-40B4-BE49-F238E27FC236}">
                    <a16:creationId xmlns:a16="http://schemas.microsoft.com/office/drawing/2014/main" id="{A6513864-FD5A-4860-855B-6E1A0C62A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9" name="Freeform 15">
                <a:extLst>
                  <a:ext uri="{FF2B5EF4-FFF2-40B4-BE49-F238E27FC236}">
                    <a16:creationId xmlns:a16="http://schemas.microsoft.com/office/drawing/2014/main" id="{72B0D22C-75C7-4222-93E3-AE4A4E747E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07"/>
                <a:ext cx="146" cy="47"/>
              </a:xfrm>
              <a:custGeom>
                <a:avLst/>
                <a:gdLst>
                  <a:gd name="T0" fmla="*/ 0 w 196"/>
                  <a:gd name="T1" fmla="*/ 0 h 63"/>
                  <a:gd name="T2" fmla="*/ 0 w 196"/>
                  <a:gd name="T3" fmla="*/ 63 h 63"/>
                  <a:gd name="T4" fmla="*/ 118 w 196"/>
                  <a:gd name="T5" fmla="*/ 0 h 63"/>
                  <a:gd name="T6" fmla="*/ 118 w 196"/>
                  <a:gd name="T7" fmla="*/ 63 h 63"/>
                  <a:gd name="T8" fmla="*/ 79 w 196"/>
                  <a:gd name="T9" fmla="*/ 42 h 63"/>
                  <a:gd name="T10" fmla="*/ 79 w 196"/>
                  <a:gd name="T11" fmla="*/ 20 h 63"/>
                  <a:gd name="T12" fmla="*/ 59 w 196"/>
                  <a:gd name="T13" fmla="*/ 0 h 63"/>
                  <a:gd name="T14" fmla="*/ 59 w 196"/>
                  <a:gd name="T15" fmla="*/ 0 h 63"/>
                  <a:gd name="T16" fmla="*/ 38 w 196"/>
                  <a:gd name="T17" fmla="*/ 20 h 63"/>
                  <a:gd name="T18" fmla="*/ 38 w 196"/>
                  <a:gd name="T19" fmla="*/ 42 h 63"/>
                  <a:gd name="T20" fmla="*/ 59 w 196"/>
                  <a:gd name="T21" fmla="*/ 63 h 63"/>
                  <a:gd name="T22" fmla="*/ 59 w 196"/>
                  <a:gd name="T23" fmla="*/ 63 h 63"/>
                  <a:gd name="T24" fmla="*/ 79 w 196"/>
                  <a:gd name="T25" fmla="*/ 42 h 63"/>
                  <a:gd name="T26" fmla="*/ 196 w 196"/>
                  <a:gd name="T27" fmla="*/ 42 h 63"/>
                  <a:gd name="T28" fmla="*/ 196 w 196"/>
                  <a:gd name="T29" fmla="*/ 20 h 63"/>
                  <a:gd name="T30" fmla="*/ 175 w 196"/>
                  <a:gd name="T31" fmla="*/ 0 h 63"/>
                  <a:gd name="T32" fmla="*/ 175 w 196"/>
                  <a:gd name="T33" fmla="*/ 0 h 63"/>
                  <a:gd name="T34" fmla="*/ 156 w 196"/>
                  <a:gd name="T35" fmla="*/ 20 h 63"/>
                  <a:gd name="T36" fmla="*/ 156 w 196"/>
                  <a:gd name="T37" fmla="*/ 42 h 63"/>
                  <a:gd name="T38" fmla="*/ 175 w 196"/>
                  <a:gd name="T39" fmla="*/ 63 h 63"/>
                  <a:gd name="T40" fmla="*/ 175 w 196"/>
                  <a:gd name="T41" fmla="*/ 63 h 63"/>
                  <a:gd name="T42" fmla="*/ 196 w 196"/>
                  <a:gd name="T43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3">
                    <a:moveTo>
                      <a:pt x="0" y="0"/>
                    </a:moveTo>
                    <a:cubicBezTo>
                      <a:pt x="0" y="63"/>
                      <a:pt x="0" y="63"/>
                      <a:pt x="0" y="63"/>
                    </a:cubicBezTo>
                    <a:moveTo>
                      <a:pt x="118" y="0"/>
                    </a:moveTo>
                    <a:cubicBezTo>
                      <a:pt x="118" y="63"/>
                      <a:pt x="118" y="63"/>
                      <a:pt x="118" y="63"/>
                    </a:cubicBezTo>
                    <a:moveTo>
                      <a:pt x="79" y="42"/>
                    </a:moveTo>
                    <a:cubicBezTo>
                      <a:pt x="79" y="20"/>
                      <a:pt x="79" y="20"/>
                      <a:pt x="79" y="20"/>
                    </a:cubicBezTo>
                    <a:cubicBezTo>
                      <a:pt x="79" y="9"/>
                      <a:pt x="70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0"/>
                      <a:pt x="38" y="9"/>
                      <a:pt x="38" y="20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54"/>
                      <a:pt x="47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70" y="63"/>
                      <a:pt x="79" y="54"/>
                      <a:pt x="79" y="42"/>
                    </a:cubicBezTo>
                    <a:close/>
                    <a:moveTo>
                      <a:pt x="196" y="42"/>
                    </a:moveTo>
                    <a:cubicBezTo>
                      <a:pt x="196" y="20"/>
                      <a:pt x="196" y="20"/>
                      <a:pt x="196" y="20"/>
                    </a:cubicBezTo>
                    <a:cubicBezTo>
                      <a:pt x="196" y="9"/>
                      <a:pt x="187" y="0"/>
                      <a:pt x="175" y="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65" y="0"/>
                      <a:pt x="156" y="9"/>
                      <a:pt x="156" y="20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156" y="54"/>
                      <a:pt x="165" y="63"/>
                      <a:pt x="175" y="63"/>
                    </a:cubicBezTo>
                    <a:cubicBezTo>
                      <a:pt x="175" y="63"/>
                      <a:pt x="175" y="63"/>
                      <a:pt x="175" y="63"/>
                    </a:cubicBezTo>
                    <a:cubicBezTo>
                      <a:pt x="187" y="63"/>
                      <a:pt x="196" y="54"/>
                      <a:pt x="196" y="4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0" name="Freeform 16">
                <a:extLst>
                  <a:ext uri="{FF2B5EF4-FFF2-40B4-BE49-F238E27FC236}">
                    <a16:creationId xmlns:a16="http://schemas.microsoft.com/office/drawing/2014/main" id="{2DCBE285-46E5-4C8A-9F57-005816BCD1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78"/>
                <a:ext cx="146" cy="48"/>
              </a:xfrm>
              <a:custGeom>
                <a:avLst/>
                <a:gdLst>
                  <a:gd name="T0" fmla="*/ 196 w 196"/>
                  <a:gd name="T1" fmla="*/ 64 h 64"/>
                  <a:gd name="T2" fmla="*/ 196 w 196"/>
                  <a:gd name="T3" fmla="*/ 0 h 64"/>
                  <a:gd name="T4" fmla="*/ 79 w 196"/>
                  <a:gd name="T5" fmla="*/ 64 h 64"/>
                  <a:gd name="T6" fmla="*/ 79 w 196"/>
                  <a:gd name="T7" fmla="*/ 0 h 64"/>
                  <a:gd name="T8" fmla="*/ 118 w 196"/>
                  <a:gd name="T9" fmla="*/ 43 h 64"/>
                  <a:gd name="T10" fmla="*/ 138 w 196"/>
                  <a:gd name="T11" fmla="*/ 64 h 64"/>
                  <a:gd name="T12" fmla="*/ 138 w 196"/>
                  <a:gd name="T13" fmla="*/ 64 h 64"/>
                  <a:gd name="T14" fmla="*/ 158 w 196"/>
                  <a:gd name="T15" fmla="*/ 43 h 64"/>
                  <a:gd name="T16" fmla="*/ 158 w 196"/>
                  <a:gd name="T17" fmla="*/ 21 h 64"/>
                  <a:gd name="T18" fmla="*/ 138 w 196"/>
                  <a:gd name="T19" fmla="*/ 0 h 64"/>
                  <a:gd name="T20" fmla="*/ 138 w 196"/>
                  <a:gd name="T21" fmla="*/ 0 h 64"/>
                  <a:gd name="T22" fmla="*/ 118 w 196"/>
                  <a:gd name="T23" fmla="*/ 21 h 64"/>
                  <a:gd name="T24" fmla="*/ 118 w 196"/>
                  <a:gd name="T25" fmla="*/ 43 h 64"/>
                  <a:gd name="T26" fmla="*/ 0 w 196"/>
                  <a:gd name="T27" fmla="*/ 43 h 64"/>
                  <a:gd name="T28" fmla="*/ 20 w 196"/>
                  <a:gd name="T29" fmla="*/ 64 h 64"/>
                  <a:gd name="T30" fmla="*/ 20 w 196"/>
                  <a:gd name="T31" fmla="*/ 64 h 64"/>
                  <a:gd name="T32" fmla="*/ 41 w 196"/>
                  <a:gd name="T33" fmla="*/ 43 h 64"/>
                  <a:gd name="T34" fmla="*/ 41 w 196"/>
                  <a:gd name="T35" fmla="*/ 21 h 64"/>
                  <a:gd name="T36" fmla="*/ 20 w 196"/>
                  <a:gd name="T37" fmla="*/ 0 h 64"/>
                  <a:gd name="T38" fmla="*/ 20 w 196"/>
                  <a:gd name="T39" fmla="*/ 0 h 64"/>
                  <a:gd name="T40" fmla="*/ 0 w 196"/>
                  <a:gd name="T41" fmla="*/ 21 h 64"/>
                  <a:gd name="T42" fmla="*/ 0 w 196"/>
                  <a:gd name="T43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4">
                    <a:moveTo>
                      <a:pt x="196" y="64"/>
                    </a:moveTo>
                    <a:cubicBezTo>
                      <a:pt x="196" y="64"/>
                      <a:pt x="196" y="64"/>
                      <a:pt x="196" y="0"/>
                    </a:cubicBezTo>
                    <a:moveTo>
                      <a:pt x="79" y="64"/>
                    </a:moveTo>
                    <a:cubicBezTo>
                      <a:pt x="79" y="64"/>
                      <a:pt x="79" y="64"/>
                      <a:pt x="79" y="0"/>
                    </a:cubicBezTo>
                    <a:moveTo>
                      <a:pt x="118" y="43"/>
                    </a:moveTo>
                    <a:cubicBezTo>
                      <a:pt x="118" y="54"/>
                      <a:pt x="127" y="64"/>
                      <a:pt x="138" y="64"/>
                    </a:cubicBezTo>
                    <a:cubicBezTo>
                      <a:pt x="138" y="64"/>
                      <a:pt x="138" y="64"/>
                      <a:pt x="138" y="64"/>
                    </a:cubicBezTo>
                    <a:cubicBezTo>
                      <a:pt x="149" y="64"/>
                      <a:pt x="158" y="54"/>
                      <a:pt x="158" y="43"/>
                    </a:cubicBezTo>
                    <a:cubicBezTo>
                      <a:pt x="158" y="43"/>
                      <a:pt x="158" y="43"/>
                      <a:pt x="158" y="21"/>
                    </a:cubicBezTo>
                    <a:cubicBezTo>
                      <a:pt x="158" y="9"/>
                      <a:pt x="149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27" y="0"/>
                      <a:pt x="118" y="9"/>
                      <a:pt x="118" y="21"/>
                    </a:cubicBezTo>
                    <a:cubicBezTo>
                      <a:pt x="118" y="21"/>
                      <a:pt x="118" y="21"/>
                      <a:pt x="118" y="43"/>
                    </a:cubicBezTo>
                    <a:close/>
                    <a:moveTo>
                      <a:pt x="0" y="43"/>
                    </a:moveTo>
                    <a:cubicBezTo>
                      <a:pt x="0" y="54"/>
                      <a:pt x="1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32" y="64"/>
                      <a:pt x="41" y="54"/>
                      <a:pt x="41" y="43"/>
                    </a:cubicBezTo>
                    <a:cubicBezTo>
                      <a:pt x="41" y="43"/>
                      <a:pt x="41" y="43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"/>
                      <a:pt x="0" y="21"/>
                      <a:pt x="0" y="4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8" name="eye_2">
              <a:extLst>
                <a:ext uri="{FF2B5EF4-FFF2-40B4-BE49-F238E27FC236}">
                  <a16:creationId xmlns:a16="http://schemas.microsoft.com/office/drawing/2014/main" id="{B7B2B49D-1D51-4CDF-BC58-79B259E0C09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08908" y="1413187"/>
              <a:ext cx="348284" cy="193245"/>
            </a:xfrm>
            <a:custGeom>
              <a:avLst/>
              <a:gdLst>
                <a:gd name="T0" fmla="*/ 5 w 346"/>
                <a:gd name="T1" fmla="*/ 103 h 191"/>
                <a:gd name="T2" fmla="*/ 0 w 346"/>
                <a:gd name="T3" fmla="*/ 96 h 191"/>
                <a:gd name="T4" fmla="*/ 3 w 346"/>
                <a:gd name="T5" fmla="*/ 92 h 191"/>
                <a:gd name="T6" fmla="*/ 5 w 346"/>
                <a:gd name="T7" fmla="*/ 103 h 191"/>
                <a:gd name="T8" fmla="*/ 173 w 346"/>
                <a:gd name="T9" fmla="*/ 191 h 191"/>
                <a:gd name="T10" fmla="*/ 346 w 346"/>
                <a:gd name="T11" fmla="*/ 96 h 191"/>
                <a:gd name="T12" fmla="*/ 173 w 346"/>
                <a:gd name="T13" fmla="*/ 0 h 191"/>
                <a:gd name="T14" fmla="*/ 3 w 346"/>
                <a:gd name="T15" fmla="*/ 92 h 191"/>
                <a:gd name="T16" fmla="*/ 175 w 346"/>
                <a:gd name="T17" fmla="*/ 14 h 191"/>
                <a:gd name="T18" fmla="*/ 89 w 346"/>
                <a:gd name="T19" fmla="*/ 96 h 191"/>
                <a:gd name="T20" fmla="*/ 175 w 346"/>
                <a:gd name="T21" fmla="*/ 178 h 191"/>
                <a:gd name="T22" fmla="*/ 261 w 346"/>
                <a:gd name="T23" fmla="*/ 96 h 191"/>
                <a:gd name="T24" fmla="*/ 175 w 346"/>
                <a:gd name="T25" fmla="*/ 14 h 191"/>
                <a:gd name="T26" fmla="*/ 175 w 346"/>
                <a:gd name="T27" fmla="*/ 78 h 191"/>
                <a:gd name="T28" fmla="*/ 156 w 346"/>
                <a:gd name="T29" fmla="*/ 96 h 191"/>
                <a:gd name="T30" fmla="*/ 175 w 346"/>
                <a:gd name="T31" fmla="*/ 114 h 191"/>
                <a:gd name="T32" fmla="*/ 194 w 346"/>
                <a:gd name="T33" fmla="*/ 96 h 191"/>
                <a:gd name="T34" fmla="*/ 175 w 346"/>
                <a:gd name="T35" fmla="*/ 7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191">
                  <a:moveTo>
                    <a:pt x="5" y="103"/>
                  </a:moveTo>
                  <a:cubicBezTo>
                    <a:pt x="2" y="98"/>
                    <a:pt x="0" y="96"/>
                    <a:pt x="0" y="96"/>
                  </a:cubicBezTo>
                  <a:cubicBezTo>
                    <a:pt x="0" y="96"/>
                    <a:pt x="1" y="94"/>
                    <a:pt x="3" y="92"/>
                  </a:cubicBezTo>
                  <a:moveTo>
                    <a:pt x="5" y="103"/>
                  </a:moveTo>
                  <a:cubicBezTo>
                    <a:pt x="23" y="125"/>
                    <a:pt x="82" y="191"/>
                    <a:pt x="173" y="191"/>
                  </a:cubicBezTo>
                  <a:cubicBezTo>
                    <a:pt x="283" y="191"/>
                    <a:pt x="346" y="96"/>
                    <a:pt x="346" y="96"/>
                  </a:cubicBezTo>
                  <a:cubicBezTo>
                    <a:pt x="346" y="96"/>
                    <a:pt x="283" y="0"/>
                    <a:pt x="173" y="0"/>
                  </a:cubicBezTo>
                  <a:cubicBezTo>
                    <a:pt x="77" y="0"/>
                    <a:pt x="17" y="73"/>
                    <a:pt x="3" y="92"/>
                  </a:cubicBezTo>
                  <a:moveTo>
                    <a:pt x="175" y="14"/>
                  </a:moveTo>
                  <a:cubicBezTo>
                    <a:pt x="128" y="14"/>
                    <a:pt x="89" y="50"/>
                    <a:pt x="89" y="96"/>
                  </a:cubicBezTo>
                  <a:cubicBezTo>
                    <a:pt x="89" y="141"/>
                    <a:pt x="128" y="178"/>
                    <a:pt x="175" y="178"/>
                  </a:cubicBezTo>
                  <a:cubicBezTo>
                    <a:pt x="222" y="178"/>
                    <a:pt x="261" y="141"/>
                    <a:pt x="261" y="96"/>
                  </a:cubicBezTo>
                  <a:cubicBezTo>
                    <a:pt x="261" y="50"/>
                    <a:pt x="222" y="14"/>
                    <a:pt x="175" y="14"/>
                  </a:cubicBezTo>
                  <a:close/>
                  <a:moveTo>
                    <a:pt x="175" y="78"/>
                  </a:moveTo>
                  <a:cubicBezTo>
                    <a:pt x="165" y="78"/>
                    <a:pt x="156" y="86"/>
                    <a:pt x="156" y="96"/>
                  </a:cubicBezTo>
                  <a:cubicBezTo>
                    <a:pt x="156" y="106"/>
                    <a:pt x="165" y="114"/>
                    <a:pt x="175" y="114"/>
                  </a:cubicBezTo>
                  <a:cubicBezTo>
                    <a:pt x="185" y="114"/>
                    <a:pt x="194" y="106"/>
                    <a:pt x="194" y="96"/>
                  </a:cubicBezTo>
                  <a:cubicBezTo>
                    <a:pt x="194" y="86"/>
                    <a:pt x="185" y="78"/>
                    <a:pt x="175" y="78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015E-5479-4D60-87CF-0BE1BDB43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707" y="925795"/>
            <a:ext cx="10993549" cy="1475013"/>
          </a:xfrm>
        </p:spPr>
        <p:txBody>
          <a:bodyPr/>
          <a:lstStyle/>
          <a:p>
            <a:r>
              <a:rPr lang="en-US"/>
              <a:t>Model Checking A Design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595C56-0C52-4B70-9A5D-A3BBE77F6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07" y="2308687"/>
            <a:ext cx="10993546" cy="590321"/>
          </a:xfrm>
        </p:spPr>
        <p:txBody>
          <a:bodyPr/>
          <a:lstStyle/>
          <a:p>
            <a:r>
              <a:rPr lang="en-US"/>
              <a:t>In The Product Lifecycle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F9BCB25-BE71-475E-AD30-B7E9A64B2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2516173"/>
              </p:ext>
            </p:extLst>
          </p:nvPr>
        </p:nvGraphicFramePr>
        <p:xfrm>
          <a:off x="831316" y="3363819"/>
          <a:ext cx="10835250" cy="2428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E0890E-4308-4DD6-8FFF-274B4138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8F3001-20B1-461A-9C69-321834CB2AB4}"/>
              </a:ext>
            </a:extLst>
          </p:cNvPr>
          <p:cNvGrpSpPr/>
          <p:nvPr/>
        </p:nvGrpSpPr>
        <p:grpSpPr>
          <a:xfrm>
            <a:off x="7741437" y="719667"/>
            <a:ext cx="3960178" cy="308485"/>
            <a:chOff x="3045369" y="1267385"/>
            <a:chExt cx="6232695" cy="414303"/>
          </a:xfrm>
        </p:grpSpPr>
        <p:grpSp>
          <p:nvGrpSpPr>
            <p:cNvPr id="10" name="Group 196">
              <a:extLst>
                <a:ext uri="{FF2B5EF4-FFF2-40B4-BE49-F238E27FC236}">
                  <a16:creationId xmlns:a16="http://schemas.microsoft.com/office/drawing/2014/main" id="{B864F031-DE50-4CF7-B4AB-CD6755DA09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9206" y="1267385"/>
              <a:ext cx="206310" cy="393126"/>
              <a:chOff x="7261" y="805"/>
              <a:chExt cx="127" cy="242"/>
            </a:xfrm>
          </p:grpSpPr>
          <p:sp>
            <p:nvSpPr>
              <p:cNvPr id="43" name="Freeform 197">
                <a:extLst>
                  <a:ext uri="{FF2B5EF4-FFF2-40B4-BE49-F238E27FC236}">
                    <a16:creationId xmlns:a16="http://schemas.microsoft.com/office/drawing/2014/main" id="{A34A2962-42B7-4BB1-A068-C0C56F5FB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4" name="Freeform 198">
                <a:extLst>
                  <a:ext uri="{FF2B5EF4-FFF2-40B4-BE49-F238E27FC236}">
                    <a16:creationId xmlns:a16="http://schemas.microsoft.com/office/drawing/2014/main" id="{DC03DEE8-DC9F-4AE2-BFBB-AFD005791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5" name="Freeform 199">
                <a:extLst>
                  <a:ext uri="{FF2B5EF4-FFF2-40B4-BE49-F238E27FC236}">
                    <a16:creationId xmlns:a16="http://schemas.microsoft.com/office/drawing/2014/main" id="{F9D0EEFD-5306-461D-BDF9-6105BBC4A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6" name="Freeform 200">
                <a:extLst>
                  <a:ext uri="{FF2B5EF4-FFF2-40B4-BE49-F238E27FC236}">
                    <a16:creationId xmlns:a16="http://schemas.microsoft.com/office/drawing/2014/main" id="{426EA485-AEFB-45C8-BB09-CD40577914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7" name="Oval 201">
                <a:extLst>
                  <a:ext uri="{FF2B5EF4-FFF2-40B4-BE49-F238E27FC236}">
                    <a16:creationId xmlns:a16="http://schemas.microsoft.com/office/drawing/2014/main" id="{872129FC-5BE2-4E67-A46A-E97FE4E46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8" name="Oval 202">
                <a:extLst>
                  <a:ext uri="{FF2B5EF4-FFF2-40B4-BE49-F238E27FC236}">
                    <a16:creationId xmlns:a16="http://schemas.microsoft.com/office/drawing/2014/main" id="{43AF2289-366E-45FE-A26E-A35B41821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9" name="Oval 203">
                <a:extLst>
                  <a:ext uri="{FF2B5EF4-FFF2-40B4-BE49-F238E27FC236}">
                    <a16:creationId xmlns:a16="http://schemas.microsoft.com/office/drawing/2014/main" id="{EBD852EE-625E-4528-A9D8-11275ED65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2B14CAB-3B03-4439-A13D-453ED4F0D0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3805" y="1356882"/>
              <a:ext cx="410873" cy="214135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F6608288-318E-4528-BB19-BB35A94034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203" y="1325175"/>
              <a:ext cx="444074" cy="277547"/>
            </a:xfrm>
            <a:custGeom>
              <a:avLst/>
              <a:gdLst>
                <a:gd name="T0" fmla="*/ 208 w 208"/>
                <a:gd name="T1" fmla="*/ 54 h 130"/>
                <a:gd name="T2" fmla="*/ 208 w 208"/>
                <a:gd name="T3" fmla="*/ 130 h 130"/>
                <a:gd name="T4" fmla="*/ 0 w 208"/>
                <a:gd name="T5" fmla="*/ 130 h 130"/>
                <a:gd name="T6" fmla="*/ 0 w 208"/>
                <a:gd name="T7" fmla="*/ 54 h 130"/>
                <a:gd name="T8" fmla="*/ 40 w 208"/>
                <a:gd name="T9" fmla="*/ 24 h 130"/>
                <a:gd name="T10" fmla="*/ 40 w 208"/>
                <a:gd name="T11" fmla="*/ 54 h 130"/>
                <a:gd name="T12" fmla="*/ 85 w 208"/>
                <a:gd name="T13" fmla="*/ 24 h 130"/>
                <a:gd name="T14" fmla="*/ 85 w 208"/>
                <a:gd name="T15" fmla="*/ 54 h 130"/>
                <a:gd name="T16" fmla="*/ 208 w 208"/>
                <a:gd name="T17" fmla="*/ 54 h 130"/>
                <a:gd name="T18" fmla="*/ 163 w 208"/>
                <a:gd name="T19" fmla="*/ 54 h 130"/>
                <a:gd name="T20" fmla="*/ 153 w 208"/>
                <a:gd name="T21" fmla="*/ 0 h 130"/>
                <a:gd name="T22" fmla="*/ 144 w 208"/>
                <a:gd name="T23" fmla="*/ 0 h 130"/>
                <a:gd name="T24" fmla="*/ 136 w 208"/>
                <a:gd name="T25" fmla="*/ 54 h 130"/>
                <a:gd name="T26" fmla="*/ 200 w 208"/>
                <a:gd name="T27" fmla="*/ 54 h 130"/>
                <a:gd name="T28" fmla="*/ 189 w 208"/>
                <a:gd name="T29" fmla="*/ 0 h 130"/>
                <a:gd name="T30" fmla="*/ 180 w 208"/>
                <a:gd name="T31" fmla="*/ 0 h 130"/>
                <a:gd name="T32" fmla="*/ 171 w 208"/>
                <a:gd name="T33" fmla="*/ 54 h 130"/>
                <a:gd name="T34" fmla="*/ 30 w 208"/>
                <a:gd name="T35" fmla="*/ 77 h 130"/>
                <a:gd name="T36" fmla="*/ 19 w 208"/>
                <a:gd name="T37" fmla="*/ 77 h 130"/>
                <a:gd name="T38" fmla="*/ 19 w 208"/>
                <a:gd name="T39" fmla="*/ 88 h 130"/>
                <a:gd name="T40" fmla="*/ 30 w 208"/>
                <a:gd name="T41" fmla="*/ 88 h 130"/>
                <a:gd name="T42" fmla="*/ 30 w 208"/>
                <a:gd name="T43" fmla="*/ 77 h 130"/>
                <a:gd name="T44" fmla="*/ 69 w 208"/>
                <a:gd name="T45" fmla="*/ 77 h 130"/>
                <a:gd name="T46" fmla="*/ 59 w 208"/>
                <a:gd name="T47" fmla="*/ 77 h 130"/>
                <a:gd name="T48" fmla="*/ 59 w 208"/>
                <a:gd name="T49" fmla="*/ 88 h 130"/>
                <a:gd name="T50" fmla="*/ 69 w 208"/>
                <a:gd name="T51" fmla="*/ 88 h 130"/>
                <a:gd name="T52" fmla="*/ 69 w 208"/>
                <a:gd name="T53" fmla="*/ 77 h 130"/>
                <a:gd name="T54" fmla="*/ 109 w 208"/>
                <a:gd name="T55" fmla="*/ 77 h 130"/>
                <a:gd name="T56" fmla="*/ 99 w 208"/>
                <a:gd name="T57" fmla="*/ 77 h 130"/>
                <a:gd name="T58" fmla="*/ 99 w 208"/>
                <a:gd name="T59" fmla="*/ 88 h 130"/>
                <a:gd name="T60" fmla="*/ 109 w 208"/>
                <a:gd name="T61" fmla="*/ 88 h 130"/>
                <a:gd name="T62" fmla="*/ 109 w 208"/>
                <a:gd name="T63" fmla="*/ 77 h 130"/>
                <a:gd name="T64" fmla="*/ 149 w 208"/>
                <a:gd name="T65" fmla="*/ 77 h 130"/>
                <a:gd name="T66" fmla="*/ 139 w 208"/>
                <a:gd name="T67" fmla="*/ 77 h 130"/>
                <a:gd name="T68" fmla="*/ 139 w 208"/>
                <a:gd name="T69" fmla="*/ 88 h 130"/>
                <a:gd name="T70" fmla="*/ 149 w 208"/>
                <a:gd name="T71" fmla="*/ 88 h 130"/>
                <a:gd name="T72" fmla="*/ 149 w 208"/>
                <a:gd name="T73" fmla="*/ 77 h 130"/>
                <a:gd name="T74" fmla="*/ 189 w 208"/>
                <a:gd name="T75" fmla="*/ 77 h 130"/>
                <a:gd name="T76" fmla="*/ 179 w 208"/>
                <a:gd name="T77" fmla="*/ 77 h 130"/>
                <a:gd name="T78" fmla="*/ 179 w 208"/>
                <a:gd name="T79" fmla="*/ 88 h 130"/>
                <a:gd name="T80" fmla="*/ 189 w 208"/>
                <a:gd name="T81" fmla="*/ 88 h 130"/>
                <a:gd name="T82" fmla="*/ 189 w 208"/>
                <a:gd name="T83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130">
                  <a:moveTo>
                    <a:pt x="208" y="54"/>
                  </a:moveTo>
                  <a:lnTo>
                    <a:pt x="208" y="130"/>
                  </a:lnTo>
                  <a:lnTo>
                    <a:pt x="0" y="130"/>
                  </a:lnTo>
                  <a:lnTo>
                    <a:pt x="0" y="54"/>
                  </a:lnTo>
                  <a:lnTo>
                    <a:pt x="40" y="24"/>
                  </a:lnTo>
                  <a:lnTo>
                    <a:pt x="40" y="54"/>
                  </a:lnTo>
                  <a:lnTo>
                    <a:pt x="85" y="24"/>
                  </a:lnTo>
                  <a:lnTo>
                    <a:pt x="85" y="54"/>
                  </a:lnTo>
                  <a:lnTo>
                    <a:pt x="208" y="54"/>
                  </a:lnTo>
                  <a:moveTo>
                    <a:pt x="163" y="54"/>
                  </a:moveTo>
                  <a:lnTo>
                    <a:pt x="153" y="0"/>
                  </a:lnTo>
                  <a:lnTo>
                    <a:pt x="144" y="0"/>
                  </a:lnTo>
                  <a:lnTo>
                    <a:pt x="136" y="54"/>
                  </a:lnTo>
                  <a:moveTo>
                    <a:pt x="200" y="54"/>
                  </a:moveTo>
                  <a:lnTo>
                    <a:pt x="189" y="0"/>
                  </a:lnTo>
                  <a:lnTo>
                    <a:pt x="180" y="0"/>
                  </a:lnTo>
                  <a:lnTo>
                    <a:pt x="171" y="54"/>
                  </a:lnTo>
                  <a:moveTo>
                    <a:pt x="30" y="77"/>
                  </a:moveTo>
                  <a:lnTo>
                    <a:pt x="19" y="77"/>
                  </a:lnTo>
                  <a:lnTo>
                    <a:pt x="19" y="88"/>
                  </a:lnTo>
                  <a:lnTo>
                    <a:pt x="30" y="88"/>
                  </a:lnTo>
                  <a:lnTo>
                    <a:pt x="30" y="77"/>
                  </a:lnTo>
                  <a:moveTo>
                    <a:pt x="69" y="77"/>
                  </a:moveTo>
                  <a:lnTo>
                    <a:pt x="59" y="77"/>
                  </a:lnTo>
                  <a:lnTo>
                    <a:pt x="59" y="88"/>
                  </a:lnTo>
                  <a:lnTo>
                    <a:pt x="69" y="88"/>
                  </a:lnTo>
                  <a:lnTo>
                    <a:pt x="69" y="77"/>
                  </a:lnTo>
                  <a:moveTo>
                    <a:pt x="109" y="77"/>
                  </a:moveTo>
                  <a:lnTo>
                    <a:pt x="99" y="77"/>
                  </a:lnTo>
                  <a:lnTo>
                    <a:pt x="99" y="88"/>
                  </a:lnTo>
                  <a:lnTo>
                    <a:pt x="109" y="88"/>
                  </a:lnTo>
                  <a:lnTo>
                    <a:pt x="109" y="77"/>
                  </a:lnTo>
                  <a:moveTo>
                    <a:pt x="149" y="77"/>
                  </a:moveTo>
                  <a:lnTo>
                    <a:pt x="139" y="77"/>
                  </a:lnTo>
                  <a:lnTo>
                    <a:pt x="139" y="88"/>
                  </a:lnTo>
                  <a:lnTo>
                    <a:pt x="149" y="88"/>
                  </a:lnTo>
                  <a:lnTo>
                    <a:pt x="149" y="77"/>
                  </a:lnTo>
                  <a:moveTo>
                    <a:pt x="189" y="77"/>
                  </a:moveTo>
                  <a:lnTo>
                    <a:pt x="179" y="77"/>
                  </a:lnTo>
                  <a:lnTo>
                    <a:pt x="179" y="88"/>
                  </a:lnTo>
                  <a:lnTo>
                    <a:pt x="189" y="88"/>
                  </a:lnTo>
                  <a:lnTo>
                    <a:pt x="189" y="77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9A0676D8-1873-45E2-A510-FB138D569D0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00598" y="1308967"/>
              <a:ext cx="419900" cy="341169"/>
              <a:chOff x="5458" y="3157"/>
              <a:chExt cx="304" cy="247"/>
            </a:xfrm>
          </p:grpSpPr>
          <p:sp>
            <p:nvSpPr>
              <p:cNvPr id="41" name="Freeform 9">
                <a:extLst>
                  <a:ext uri="{FF2B5EF4-FFF2-40B4-BE49-F238E27FC236}">
                    <a16:creationId xmlns:a16="http://schemas.microsoft.com/office/drawing/2014/main" id="{D6D75AC3-B4FA-4C7E-8913-449AE567EF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21" y="3157"/>
                <a:ext cx="241" cy="247"/>
              </a:xfrm>
              <a:custGeom>
                <a:avLst/>
                <a:gdLst>
                  <a:gd name="T0" fmla="*/ 35 w 334"/>
                  <a:gd name="T1" fmla="*/ 160 h 341"/>
                  <a:gd name="T2" fmla="*/ 35 w 334"/>
                  <a:gd name="T3" fmla="*/ 61 h 341"/>
                  <a:gd name="T4" fmla="*/ 60 w 334"/>
                  <a:gd name="T5" fmla="*/ 36 h 341"/>
                  <a:gd name="T6" fmla="*/ 266 w 334"/>
                  <a:gd name="T7" fmla="*/ 36 h 341"/>
                  <a:gd name="T8" fmla="*/ 291 w 334"/>
                  <a:gd name="T9" fmla="*/ 61 h 341"/>
                  <a:gd name="T10" fmla="*/ 291 w 334"/>
                  <a:gd name="T11" fmla="*/ 273 h 341"/>
                  <a:gd name="T12" fmla="*/ 266 w 334"/>
                  <a:gd name="T13" fmla="*/ 298 h 341"/>
                  <a:gd name="T14" fmla="*/ 266 w 334"/>
                  <a:gd name="T15" fmla="*/ 298 h 341"/>
                  <a:gd name="T16" fmla="*/ 84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5 w 334"/>
                  <a:gd name="T35" fmla="*/ 0 h 341"/>
                  <a:gd name="T36" fmla="*/ 255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5 w 334"/>
                  <a:gd name="T59" fmla="*/ 78 h 341"/>
                  <a:gd name="T60" fmla="*/ 0 w 334"/>
                  <a:gd name="T61" fmla="*/ 78 h 341"/>
                  <a:gd name="T62" fmla="*/ 35 w 334"/>
                  <a:gd name="T63" fmla="*/ 121 h 341"/>
                  <a:gd name="T64" fmla="*/ 0 w 334"/>
                  <a:gd name="T65" fmla="*/ 121 h 341"/>
                  <a:gd name="T66" fmla="*/ 35 w 334"/>
                  <a:gd name="T67" fmla="*/ 163 h 341"/>
                  <a:gd name="T68" fmla="*/ 0 w 334"/>
                  <a:gd name="T69" fmla="*/ 163 h 341"/>
                  <a:gd name="T70" fmla="*/ 121 w 334"/>
                  <a:gd name="T71" fmla="*/ 298 h 341"/>
                  <a:gd name="T72" fmla="*/ 121 w 334"/>
                  <a:gd name="T73" fmla="*/ 341 h 341"/>
                  <a:gd name="T74" fmla="*/ 163 w 334"/>
                  <a:gd name="T75" fmla="*/ 341 h 341"/>
                  <a:gd name="T76" fmla="*/ 163 w 334"/>
                  <a:gd name="T77" fmla="*/ 298 h 341"/>
                  <a:gd name="T78" fmla="*/ 206 w 334"/>
                  <a:gd name="T79" fmla="*/ 298 h 341"/>
                  <a:gd name="T80" fmla="*/ 206 w 334"/>
                  <a:gd name="T81" fmla="*/ 341 h 341"/>
                  <a:gd name="T82" fmla="*/ 255 w 334"/>
                  <a:gd name="T83" fmla="*/ 298 h 341"/>
                  <a:gd name="T84" fmla="*/ 255 w 334"/>
                  <a:gd name="T85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341">
                    <a:moveTo>
                      <a:pt x="35" y="160"/>
                    </a:moveTo>
                    <a:cubicBezTo>
                      <a:pt x="35" y="65"/>
                      <a:pt x="35" y="61"/>
                      <a:pt x="35" y="61"/>
                    </a:cubicBezTo>
                    <a:cubicBezTo>
                      <a:pt x="35" y="45"/>
                      <a:pt x="48" y="36"/>
                      <a:pt x="60" y="36"/>
                    </a:cubicBezTo>
                    <a:cubicBezTo>
                      <a:pt x="266" y="36"/>
                      <a:pt x="266" y="36"/>
                      <a:pt x="266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6" y="298"/>
                    </a:cubicBezTo>
                    <a:cubicBezTo>
                      <a:pt x="266" y="298"/>
                      <a:pt x="266" y="298"/>
                      <a:pt x="266" y="298"/>
                    </a:cubicBezTo>
                    <a:cubicBezTo>
                      <a:pt x="161" y="298"/>
                      <a:pt x="110" y="298"/>
                      <a:pt x="84" y="298"/>
                    </a:cubicBezTo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5" y="0"/>
                    </a:moveTo>
                    <a:cubicBezTo>
                      <a:pt x="255" y="36"/>
                      <a:pt x="255" y="36"/>
                      <a:pt x="255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5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5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5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5" y="298"/>
                    </a:moveTo>
                    <a:cubicBezTo>
                      <a:pt x="255" y="341"/>
                      <a:pt x="255" y="341"/>
                      <a:pt x="255" y="341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2" name="Freeform 10">
                <a:extLst>
                  <a:ext uri="{FF2B5EF4-FFF2-40B4-BE49-F238E27FC236}">
                    <a16:creationId xmlns:a16="http://schemas.microsoft.com/office/drawing/2014/main" id="{9CA3F1CF-3D94-4FDC-A4B0-A9EBAF712A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8" y="3262"/>
                <a:ext cx="138" cy="141"/>
              </a:xfrm>
              <a:custGeom>
                <a:avLst/>
                <a:gdLst>
                  <a:gd name="T0" fmla="*/ 153 w 191"/>
                  <a:gd name="T1" fmla="*/ 171 h 195"/>
                  <a:gd name="T2" fmla="*/ 35 w 191"/>
                  <a:gd name="T3" fmla="*/ 171 h 195"/>
                  <a:gd name="T4" fmla="*/ 21 w 191"/>
                  <a:gd name="T5" fmla="*/ 156 h 195"/>
                  <a:gd name="T6" fmla="*/ 21 w 191"/>
                  <a:gd name="T7" fmla="*/ 35 h 195"/>
                  <a:gd name="T8" fmla="*/ 35 w 191"/>
                  <a:gd name="T9" fmla="*/ 20 h 195"/>
                  <a:gd name="T10" fmla="*/ 153 w 191"/>
                  <a:gd name="T11" fmla="*/ 20 h 195"/>
                  <a:gd name="T12" fmla="*/ 167 w 191"/>
                  <a:gd name="T13" fmla="*/ 35 h 195"/>
                  <a:gd name="T14" fmla="*/ 167 w 191"/>
                  <a:gd name="T15" fmla="*/ 156 h 195"/>
                  <a:gd name="T16" fmla="*/ 153 w 191"/>
                  <a:gd name="T17" fmla="*/ 171 h 195"/>
                  <a:gd name="T18" fmla="*/ 45 w 191"/>
                  <a:gd name="T19" fmla="*/ 20 h 195"/>
                  <a:gd name="T20" fmla="*/ 45 w 191"/>
                  <a:gd name="T21" fmla="*/ 0 h 195"/>
                  <a:gd name="T22" fmla="*/ 69 w 191"/>
                  <a:gd name="T23" fmla="*/ 20 h 195"/>
                  <a:gd name="T24" fmla="*/ 69 w 191"/>
                  <a:gd name="T25" fmla="*/ 0 h 195"/>
                  <a:gd name="T26" fmla="*/ 94 w 191"/>
                  <a:gd name="T27" fmla="*/ 0 h 195"/>
                  <a:gd name="T28" fmla="*/ 94 w 191"/>
                  <a:gd name="T29" fmla="*/ 20 h 195"/>
                  <a:gd name="T30" fmla="*/ 118 w 191"/>
                  <a:gd name="T31" fmla="*/ 0 h 195"/>
                  <a:gd name="T32" fmla="*/ 118 w 191"/>
                  <a:gd name="T33" fmla="*/ 20 h 195"/>
                  <a:gd name="T34" fmla="*/ 146 w 191"/>
                  <a:gd name="T35" fmla="*/ 0 h 195"/>
                  <a:gd name="T36" fmla="*/ 146 w 191"/>
                  <a:gd name="T37" fmla="*/ 20 h 195"/>
                  <a:gd name="T38" fmla="*/ 191 w 191"/>
                  <a:gd name="T39" fmla="*/ 45 h 195"/>
                  <a:gd name="T40" fmla="*/ 167 w 191"/>
                  <a:gd name="T41" fmla="*/ 45 h 195"/>
                  <a:gd name="T42" fmla="*/ 191 w 191"/>
                  <a:gd name="T43" fmla="*/ 69 h 195"/>
                  <a:gd name="T44" fmla="*/ 167 w 191"/>
                  <a:gd name="T45" fmla="*/ 69 h 195"/>
                  <a:gd name="T46" fmla="*/ 191 w 191"/>
                  <a:gd name="T47" fmla="*/ 93 h 195"/>
                  <a:gd name="T48" fmla="*/ 167 w 191"/>
                  <a:gd name="T49" fmla="*/ 93 h 195"/>
                  <a:gd name="T50" fmla="*/ 191 w 191"/>
                  <a:gd name="T51" fmla="*/ 122 h 195"/>
                  <a:gd name="T52" fmla="*/ 167 w 191"/>
                  <a:gd name="T53" fmla="*/ 122 h 195"/>
                  <a:gd name="T54" fmla="*/ 191 w 191"/>
                  <a:gd name="T55" fmla="*/ 146 h 195"/>
                  <a:gd name="T56" fmla="*/ 167 w 191"/>
                  <a:gd name="T57" fmla="*/ 146 h 195"/>
                  <a:gd name="T58" fmla="*/ 21 w 191"/>
                  <a:gd name="T59" fmla="*/ 45 h 195"/>
                  <a:gd name="T60" fmla="*/ 0 w 191"/>
                  <a:gd name="T61" fmla="*/ 45 h 195"/>
                  <a:gd name="T62" fmla="*/ 21 w 191"/>
                  <a:gd name="T63" fmla="*/ 69 h 195"/>
                  <a:gd name="T64" fmla="*/ 0 w 191"/>
                  <a:gd name="T65" fmla="*/ 69 h 195"/>
                  <a:gd name="T66" fmla="*/ 21 w 191"/>
                  <a:gd name="T67" fmla="*/ 93 h 195"/>
                  <a:gd name="T68" fmla="*/ 0 w 191"/>
                  <a:gd name="T69" fmla="*/ 93 h 195"/>
                  <a:gd name="T70" fmla="*/ 21 w 191"/>
                  <a:gd name="T71" fmla="*/ 122 h 195"/>
                  <a:gd name="T72" fmla="*/ 0 w 191"/>
                  <a:gd name="T73" fmla="*/ 122 h 195"/>
                  <a:gd name="T74" fmla="*/ 21 w 191"/>
                  <a:gd name="T75" fmla="*/ 146 h 195"/>
                  <a:gd name="T76" fmla="*/ 0 w 191"/>
                  <a:gd name="T77" fmla="*/ 146 h 195"/>
                  <a:gd name="T78" fmla="*/ 45 w 191"/>
                  <a:gd name="T79" fmla="*/ 171 h 195"/>
                  <a:gd name="T80" fmla="*/ 45 w 191"/>
                  <a:gd name="T81" fmla="*/ 195 h 195"/>
                  <a:gd name="T82" fmla="*/ 69 w 191"/>
                  <a:gd name="T83" fmla="*/ 171 h 195"/>
                  <a:gd name="T84" fmla="*/ 69 w 191"/>
                  <a:gd name="T85" fmla="*/ 195 h 195"/>
                  <a:gd name="T86" fmla="*/ 94 w 191"/>
                  <a:gd name="T87" fmla="*/ 195 h 195"/>
                  <a:gd name="T88" fmla="*/ 94 w 191"/>
                  <a:gd name="T89" fmla="*/ 171 h 195"/>
                  <a:gd name="T90" fmla="*/ 118 w 191"/>
                  <a:gd name="T91" fmla="*/ 171 h 195"/>
                  <a:gd name="T92" fmla="*/ 118 w 191"/>
                  <a:gd name="T93" fmla="*/ 195 h 195"/>
                  <a:gd name="T94" fmla="*/ 146 w 191"/>
                  <a:gd name="T95" fmla="*/ 171 h 195"/>
                  <a:gd name="T96" fmla="*/ 146 w 191"/>
                  <a:gd name="T9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195">
                    <a:moveTo>
                      <a:pt x="153" y="171"/>
                    </a:moveTo>
                    <a:cubicBezTo>
                      <a:pt x="35" y="171"/>
                      <a:pt x="35" y="171"/>
                      <a:pt x="35" y="171"/>
                    </a:cubicBezTo>
                    <a:cubicBezTo>
                      <a:pt x="28" y="171"/>
                      <a:pt x="21" y="163"/>
                      <a:pt x="21" y="156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26"/>
                      <a:pt x="28" y="20"/>
                      <a:pt x="35" y="20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62" y="20"/>
                      <a:pt x="167" y="26"/>
                      <a:pt x="167" y="35"/>
                    </a:cubicBezTo>
                    <a:cubicBezTo>
                      <a:pt x="167" y="156"/>
                      <a:pt x="167" y="156"/>
                      <a:pt x="167" y="156"/>
                    </a:cubicBezTo>
                    <a:cubicBezTo>
                      <a:pt x="167" y="163"/>
                      <a:pt x="162" y="171"/>
                      <a:pt x="153" y="171"/>
                    </a:cubicBezTo>
                    <a:close/>
                    <a:moveTo>
                      <a:pt x="45" y="20"/>
                    </a:moveTo>
                    <a:cubicBezTo>
                      <a:pt x="45" y="0"/>
                      <a:pt x="45" y="0"/>
                      <a:pt x="45" y="0"/>
                    </a:cubicBezTo>
                    <a:moveTo>
                      <a:pt x="69" y="20"/>
                    </a:moveTo>
                    <a:cubicBezTo>
                      <a:pt x="69" y="0"/>
                      <a:pt x="69" y="0"/>
                      <a:pt x="69" y="0"/>
                    </a:cubicBezTo>
                    <a:moveTo>
                      <a:pt x="94" y="0"/>
                    </a:moveTo>
                    <a:cubicBezTo>
                      <a:pt x="94" y="20"/>
                      <a:pt x="94" y="20"/>
                      <a:pt x="94" y="20"/>
                    </a:cubicBezTo>
                    <a:moveTo>
                      <a:pt x="118" y="0"/>
                    </a:moveTo>
                    <a:cubicBezTo>
                      <a:pt x="118" y="20"/>
                      <a:pt x="118" y="20"/>
                      <a:pt x="118" y="20"/>
                    </a:cubicBezTo>
                    <a:moveTo>
                      <a:pt x="146" y="0"/>
                    </a:moveTo>
                    <a:cubicBezTo>
                      <a:pt x="146" y="20"/>
                      <a:pt x="146" y="20"/>
                      <a:pt x="146" y="20"/>
                    </a:cubicBezTo>
                    <a:moveTo>
                      <a:pt x="191" y="45"/>
                    </a:moveTo>
                    <a:cubicBezTo>
                      <a:pt x="167" y="45"/>
                      <a:pt x="167" y="45"/>
                      <a:pt x="167" y="45"/>
                    </a:cubicBezTo>
                    <a:moveTo>
                      <a:pt x="191" y="69"/>
                    </a:moveTo>
                    <a:cubicBezTo>
                      <a:pt x="167" y="69"/>
                      <a:pt x="167" y="69"/>
                      <a:pt x="167" y="69"/>
                    </a:cubicBezTo>
                    <a:moveTo>
                      <a:pt x="191" y="93"/>
                    </a:moveTo>
                    <a:cubicBezTo>
                      <a:pt x="167" y="93"/>
                      <a:pt x="167" y="93"/>
                      <a:pt x="167" y="93"/>
                    </a:cubicBezTo>
                    <a:moveTo>
                      <a:pt x="191" y="122"/>
                    </a:moveTo>
                    <a:cubicBezTo>
                      <a:pt x="167" y="122"/>
                      <a:pt x="167" y="122"/>
                      <a:pt x="167" y="122"/>
                    </a:cubicBezTo>
                    <a:moveTo>
                      <a:pt x="191" y="146"/>
                    </a:moveTo>
                    <a:cubicBezTo>
                      <a:pt x="167" y="146"/>
                      <a:pt x="167" y="146"/>
                      <a:pt x="167" y="146"/>
                    </a:cubicBezTo>
                    <a:moveTo>
                      <a:pt x="21" y="45"/>
                    </a:moveTo>
                    <a:cubicBezTo>
                      <a:pt x="0" y="45"/>
                      <a:pt x="0" y="45"/>
                      <a:pt x="0" y="45"/>
                    </a:cubicBezTo>
                    <a:moveTo>
                      <a:pt x="21" y="69"/>
                    </a:moveTo>
                    <a:cubicBezTo>
                      <a:pt x="0" y="69"/>
                      <a:pt x="0" y="69"/>
                      <a:pt x="0" y="69"/>
                    </a:cubicBezTo>
                    <a:moveTo>
                      <a:pt x="21" y="93"/>
                    </a:moveTo>
                    <a:cubicBezTo>
                      <a:pt x="0" y="93"/>
                      <a:pt x="0" y="93"/>
                      <a:pt x="0" y="93"/>
                    </a:cubicBezTo>
                    <a:moveTo>
                      <a:pt x="21" y="122"/>
                    </a:moveTo>
                    <a:cubicBezTo>
                      <a:pt x="0" y="122"/>
                      <a:pt x="0" y="122"/>
                      <a:pt x="0" y="122"/>
                    </a:cubicBezTo>
                    <a:moveTo>
                      <a:pt x="21" y="146"/>
                    </a:moveTo>
                    <a:cubicBezTo>
                      <a:pt x="0" y="146"/>
                      <a:pt x="0" y="146"/>
                      <a:pt x="0" y="146"/>
                    </a:cubicBezTo>
                    <a:moveTo>
                      <a:pt x="45" y="171"/>
                    </a:moveTo>
                    <a:cubicBezTo>
                      <a:pt x="45" y="195"/>
                      <a:pt x="45" y="195"/>
                      <a:pt x="45" y="195"/>
                    </a:cubicBezTo>
                    <a:moveTo>
                      <a:pt x="69" y="171"/>
                    </a:moveTo>
                    <a:cubicBezTo>
                      <a:pt x="69" y="195"/>
                      <a:pt x="69" y="195"/>
                      <a:pt x="69" y="195"/>
                    </a:cubicBezTo>
                    <a:moveTo>
                      <a:pt x="94" y="195"/>
                    </a:moveTo>
                    <a:cubicBezTo>
                      <a:pt x="94" y="171"/>
                      <a:pt x="94" y="171"/>
                      <a:pt x="94" y="171"/>
                    </a:cubicBezTo>
                    <a:moveTo>
                      <a:pt x="118" y="171"/>
                    </a:moveTo>
                    <a:cubicBezTo>
                      <a:pt x="118" y="195"/>
                      <a:pt x="118" y="195"/>
                      <a:pt x="118" y="195"/>
                    </a:cubicBezTo>
                    <a:moveTo>
                      <a:pt x="146" y="171"/>
                    </a:moveTo>
                    <a:cubicBezTo>
                      <a:pt x="146" y="195"/>
                      <a:pt x="146" y="195"/>
                      <a:pt x="146" y="195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BA5B24B-9E2A-478A-88B6-D74F16D48551}"/>
                </a:ext>
              </a:extLst>
            </p:cNvPr>
            <p:cNvGrpSpPr/>
            <p:nvPr/>
          </p:nvGrpSpPr>
          <p:grpSpPr>
            <a:xfrm>
              <a:off x="8442679" y="1409745"/>
              <a:ext cx="404917" cy="236437"/>
              <a:chOff x="11030366" y="2382953"/>
              <a:chExt cx="397040" cy="231838"/>
            </a:xfrm>
          </p:grpSpPr>
          <p:sp>
            <p:nvSpPr>
              <p:cNvPr id="39" name="Freeform 77">
                <a:extLst>
                  <a:ext uri="{FF2B5EF4-FFF2-40B4-BE49-F238E27FC236}">
                    <a16:creationId xmlns:a16="http://schemas.microsoft.com/office/drawing/2014/main" id="{63F7933E-E436-473B-A357-816D8E1F4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0366" y="2382953"/>
                <a:ext cx="397040" cy="231838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0" name="Freeform 78">
                <a:extLst>
                  <a:ext uri="{FF2B5EF4-FFF2-40B4-BE49-F238E27FC236}">
                    <a16:creationId xmlns:a16="http://schemas.microsoft.com/office/drawing/2014/main" id="{6E084D88-514E-4428-8B9A-145ED75E2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19168" y="2439871"/>
                <a:ext cx="19436" cy="20824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5" name="car" title="Icon of a car">
              <a:extLst>
                <a:ext uri="{FF2B5EF4-FFF2-40B4-BE49-F238E27FC236}">
                  <a16:creationId xmlns:a16="http://schemas.microsoft.com/office/drawing/2014/main" id="{E3C3A40E-558B-4A6C-A576-A3F8CC5D8A7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45369" y="1331648"/>
              <a:ext cx="345306" cy="264602"/>
            </a:xfrm>
            <a:custGeom>
              <a:avLst/>
              <a:gdLst>
                <a:gd name="T0" fmla="*/ 349 w 360"/>
                <a:gd name="T1" fmla="*/ 148 h 276"/>
                <a:gd name="T2" fmla="*/ 349 w 360"/>
                <a:gd name="T3" fmla="*/ 252 h 276"/>
                <a:gd name="T4" fmla="*/ 14 w 360"/>
                <a:gd name="T5" fmla="*/ 252 h 276"/>
                <a:gd name="T6" fmla="*/ 14 w 360"/>
                <a:gd name="T7" fmla="*/ 149 h 276"/>
                <a:gd name="T8" fmla="*/ 51 w 360"/>
                <a:gd name="T9" fmla="*/ 43 h 276"/>
                <a:gd name="T10" fmla="*/ 94 w 360"/>
                <a:gd name="T11" fmla="*/ 0 h 276"/>
                <a:gd name="T12" fmla="*/ 268 w 360"/>
                <a:gd name="T13" fmla="*/ 0 h 276"/>
                <a:gd name="T14" fmla="*/ 311 w 360"/>
                <a:gd name="T15" fmla="*/ 43 h 276"/>
                <a:gd name="T16" fmla="*/ 349 w 360"/>
                <a:gd name="T17" fmla="*/ 148 h 276"/>
                <a:gd name="T18" fmla="*/ 77 w 360"/>
                <a:gd name="T19" fmla="*/ 174 h 276"/>
                <a:gd name="T20" fmla="*/ 91 w 360"/>
                <a:gd name="T21" fmla="*/ 160 h 276"/>
                <a:gd name="T22" fmla="*/ 77 w 360"/>
                <a:gd name="T23" fmla="*/ 145 h 276"/>
                <a:gd name="T24" fmla="*/ 63 w 360"/>
                <a:gd name="T25" fmla="*/ 160 h 276"/>
                <a:gd name="T26" fmla="*/ 77 w 360"/>
                <a:gd name="T27" fmla="*/ 174 h 276"/>
                <a:gd name="T28" fmla="*/ 14 w 360"/>
                <a:gd name="T29" fmla="*/ 252 h 276"/>
                <a:gd name="T30" fmla="*/ 14 w 360"/>
                <a:gd name="T31" fmla="*/ 260 h 276"/>
                <a:gd name="T32" fmla="*/ 30 w 360"/>
                <a:gd name="T33" fmla="*/ 276 h 276"/>
                <a:gd name="T34" fmla="*/ 50 w 360"/>
                <a:gd name="T35" fmla="*/ 276 h 276"/>
                <a:gd name="T36" fmla="*/ 67 w 360"/>
                <a:gd name="T37" fmla="*/ 260 h 276"/>
                <a:gd name="T38" fmla="*/ 67 w 360"/>
                <a:gd name="T39" fmla="*/ 252 h 276"/>
                <a:gd name="T40" fmla="*/ 295 w 360"/>
                <a:gd name="T41" fmla="*/ 252 h 276"/>
                <a:gd name="T42" fmla="*/ 295 w 360"/>
                <a:gd name="T43" fmla="*/ 260 h 276"/>
                <a:gd name="T44" fmla="*/ 312 w 360"/>
                <a:gd name="T45" fmla="*/ 276 h 276"/>
                <a:gd name="T46" fmla="*/ 332 w 360"/>
                <a:gd name="T47" fmla="*/ 276 h 276"/>
                <a:gd name="T48" fmla="*/ 349 w 360"/>
                <a:gd name="T49" fmla="*/ 260 h 276"/>
                <a:gd name="T50" fmla="*/ 349 w 360"/>
                <a:gd name="T51" fmla="*/ 252 h 276"/>
                <a:gd name="T52" fmla="*/ 283 w 360"/>
                <a:gd name="T53" fmla="*/ 174 h 276"/>
                <a:gd name="T54" fmla="*/ 297 w 360"/>
                <a:gd name="T55" fmla="*/ 160 h 276"/>
                <a:gd name="T56" fmla="*/ 283 w 360"/>
                <a:gd name="T57" fmla="*/ 145 h 276"/>
                <a:gd name="T58" fmla="*/ 268 w 360"/>
                <a:gd name="T59" fmla="*/ 160 h 276"/>
                <a:gd name="T60" fmla="*/ 283 w 360"/>
                <a:gd name="T61" fmla="*/ 174 h 276"/>
                <a:gd name="T62" fmla="*/ 245 w 360"/>
                <a:gd name="T63" fmla="*/ 252 h 276"/>
                <a:gd name="T64" fmla="*/ 245 w 360"/>
                <a:gd name="T65" fmla="*/ 222 h 276"/>
                <a:gd name="T66" fmla="*/ 229 w 360"/>
                <a:gd name="T67" fmla="*/ 197 h 276"/>
                <a:gd name="T68" fmla="*/ 133 w 360"/>
                <a:gd name="T69" fmla="*/ 197 h 276"/>
                <a:gd name="T70" fmla="*/ 117 w 360"/>
                <a:gd name="T71" fmla="*/ 222 h 276"/>
                <a:gd name="T72" fmla="*/ 117 w 360"/>
                <a:gd name="T73" fmla="*/ 252 h 276"/>
                <a:gd name="T74" fmla="*/ 0 w 360"/>
                <a:gd name="T75" fmla="*/ 75 h 276"/>
                <a:gd name="T76" fmla="*/ 16 w 360"/>
                <a:gd name="T77" fmla="*/ 75 h 276"/>
                <a:gd name="T78" fmla="*/ 32 w 360"/>
                <a:gd name="T79" fmla="*/ 96 h 276"/>
                <a:gd name="T80" fmla="*/ 330 w 360"/>
                <a:gd name="T81" fmla="*/ 96 h 276"/>
                <a:gd name="T82" fmla="*/ 345 w 360"/>
                <a:gd name="T83" fmla="*/ 75 h 276"/>
                <a:gd name="T84" fmla="*/ 360 w 360"/>
                <a:gd name="T85" fmla="*/ 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276">
                  <a:moveTo>
                    <a:pt x="349" y="148"/>
                  </a:moveTo>
                  <a:cubicBezTo>
                    <a:pt x="349" y="252"/>
                    <a:pt x="349" y="252"/>
                    <a:pt x="349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9" y="19"/>
                    <a:pt x="70" y="0"/>
                    <a:pt x="9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2" y="0"/>
                    <a:pt x="304" y="19"/>
                    <a:pt x="311" y="43"/>
                  </a:cubicBezTo>
                  <a:lnTo>
                    <a:pt x="349" y="148"/>
                  </a:lnTo>
                  <a:close/>
                  <a:moveTo>
                    <a:pt x="77" y="174"/>
                  </a:moveTo>
                  <a:cubicBezTo>
                    <a:pt x="85" y="174"/>
                    <a:pt x="91" y="167"/>
                    <a:pt x="91" y="160"/>
                  </a:cubicBezTo>
                  <a:cubicBezTo>
                    <a:pt x="91" y="152"/>
                    <a:pt x="85" y="145"/>
                    <a:pt x="77" y="145"/>
                  </a:cubicBezTo>
                  <a:cubicBezTo>
                    <a:pt x="69" y="145"/>
                    <a:pt x="63" y="152"/>
                    <a:pt x="63" y="160"/>
                  </a:cubicBezTo>
                  <a:cubicBezTo>
                    <a:pt x="63" y="167"/>
                    <a:pt x="69" y="174"/>
                    <a:pt x="77" y="174"/>
                  </a:cubicBezTo>
                  <a:close/>
                  <a:moveTo>
                    <a:pt x="14" y="252"/>
                  </a:moveTo>
                  <a:cubicBezTo>
                    <a:pt x="14" y="260"/>
                    <a:pt x="14" y="260"/>
                    <a:pt x="14" y="260"/>
                  </a:cubicBezTo>
                  <a:cubicBezTo>
                    <a:pt x="14" y="269"/>
                    <a:pt x="21" y="276"/>
                    <a:pt x="3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9" y="276"/>
                    <a:pt x="67" y="269"/>
                    <a:pt x="67" y="260"/>
                  </a:cubicBezTo>
                  <a:cubicBezTo>
                    <a:pt x="67" y="252"/>
                    <a:pt x="67" y="252"/>
                    <a:pt x="67" y="252"/>
                  </a:cubicBezTo>
                  <a:moveTo>
                    <a:pt x="295" y="252"/>
                  </a:moveTo>
                  <a:cubicBezTo>
                    <a:pt x="295" y="260"/>
                    <a:pt x="295" y="260"/>
                    <a:pt x="295" y="260"/>
                  </a:cubicBezTo>
                  <a:cubicBezTo>
                    <a:pt x="295" y="269"/>
                    <a:pt x="303" y="276"/>
                    <a:pt x="312" y="276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41" y="276"/>
                    <a:pt x="349" y="269"/>
                    <a:pt x="349" y="260"/>
                  </a:cubicBezTo>
                  <a:cubicBezTo>
                    <a:pt x="349" y="252"/>
                    <a:pt x="349" y="252"/>
                    <a:pt x="349" y="252"/>
                  </a:cubicBezTo>
                  <a:moveTo>
                    <a:pt x="283" y="174"/>
                  </a:moveTo>
                  <a:cubicBezTo>
                    <a:pt x="290" y="174"/>
                    <a:pt x="297" y="167"/>
                    <a:pt x="297" y="160"/>
                  </a:cubicBezTo>
                  <a:cubicBezTo>
                    <a:pt x="297" y="152"/>
                    <a:pt x="290" y="145"/>
                    <a:pt x="283" y="145"/>
                  </a:cubicBezTo>
                  <a:cubicBezTo>
                    <a:pt x="275" y="145"/>
                    <a:pt x="268" y="152"/>
                    <a:pt x="268" y="160"/>
                  </a:cubicBezTo>
                  <a:cubicBezTo>
                    <a:pt x="268" y="167"/>
                    <a:pt x="275" y="174"/>
                    <a:pt x="283" y="174"/>
                  </a:cubicBezTo>
                  <a:close/>
                  <a:moveTo>
                    <a:pt x="245" y="252"/>
                  </a:moveTo>
                  <a:cubicBezTo>
                    <a:pt x="245" y="222"/>
                    <a:pt x="245" y="222"/>
                    <a:pt x="245" y="222"/>
                  </a:cubicBezTo>
                  <a:cubicBezTo>
                    <a:pt x="229" y="197"/>
                    <a:pt x="229" y="197"/>
                    <a:pt x="229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7" y="252"/>
                    <a:pt x="117" y="252"/>
                    <a:pt x="117" y="252"/>
                  </a:cubicBezTo>
                  <a:moveTo>
                    <a:pt x="0" y="75"/>
                  </a:moveTo>
                  <a:cubicBezTo>
                    <a:pt x="16" y="75"/>
                    <a:pt x="16" y="75"/>
                    <a:pt x="16" y="75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60" y="75"/>
                    <a:pt x="360" y="75"/>
                    <a:pt x="360" y="75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90689F-5D85-4194-8AF1-8C7D87D87B02}"/>
                </a:ext>
              </a:extLst>
            </p:cNvPr>
            <p:cNvGrpSpPr/>
            <p:nvPr/>
          </p:nvGrpSpPr>
          <p:grpSpPr>
            <a:xfrm>
              <a:off x="5630044" y="1291307"/>
              <a:ext cx="510527" cy="321077"/>
              <a:chOff x="5955969" y="1176009"/>
              <a:chExt cx="285776" cy="179728"/>
            </a:xfrm>
            <a:noFill/>
          </p:grpSpPr>
          <p:sp>
            <p:nvSpPr>
              <p:cNvPr id="36" name="mobility">
                <a:extLst>
                  <a:ext uri="{FF2B5EF4-FFF2-40B4-BE49-F238E27FC236}">
                    <a16:creationId xmlns:a16="http://schemas.microsoft.com/office/drawing/2014/main" id="{748BC79B-809E-4E3F-B1CE-BC870E56AAF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66453" y="1176009"/>
                <a:ext cx="175292" cy="179728"/>
              </a:xfrm>
              <a:custGeom>
                <a:avLst/>
                <a:gdLst>
                  <a:gd name="T0" fmla="*/ 152 w 237"/>
                  <a:gd name="T1" fmla="*/ 141 h 243"/>
                  <a:gd name="T2" fmla="*/ 0 w 237"/>
                  <a:gd name="T3" fmla="*/ 141 h 243"/>
                  <a:gd name="T4" fmla="*/ 0 w 237"/>
                  <a:gd name="T5" fmla="*/ 0 h 243"/>
                  <a:gd name="T6" fmla="*/ 188 w 237"/>
                  <a:gd name="T7" fmla="*/ 0 h 243"/>
                  <a:gd name="T8" fmla="*/ 188 w 237"/>
                  <a:gd name="T9" fmla="*/ 102 h 243"/>
                  <a:gd name="T10" fmla="*/ 90 w 237"/>
                  <a:gd name="T11" fmla="*/ 116 h 243"/>
                  <a:gd name="T12" fmla="*/ 102 w 237"/>
                  <a:gd name="T13" fmla="*/ 116 h 243"/>
                  <a:gd name="T14" fmla="*/ 152 w 237"/>
                  <a:gd name="T15" fmla="*/ 120 h 243"/>
                  <a:gd name="T16" fmla="*/ 237 w 237"/>
                  <a:gd name="T17" fmla="*/ 120 h 243"/>
                  <a:gd name="T18" fmla="*/ 152 w 237"/>
                  <a:gd name="T19" fmla="*/ 205 h 243"/>
                  <a:gd name="T20" fmla="*/ 237 w 237"/>
                  <a:gd name="T21" fmla="*/ 205 h 243"/>
                  <a:gd name="T22" fmla="*/ 189 w 237"/>
                  <a:gd name="T23" fmla="*/ 225 h 243"/>
                  <a:gd name="T24" fmla="*/ 200 w 237"/>
                  <a:gd name="T25" fmla="*/ 225 h 243"/>
                  <a:gd name="T26" fmla="*/ 237 w 237"/>
                  <a:gd name="T27" fmla="*/ 170 h 243"/>
                  <a:gd name="T28" fmla="*/ 237 w 237"/>
                  <a:gd name="T29" fmla="*/ 102 h 243"/>
                  <a:gd name="T30" fmla="*/ 152 w 237"/>
                  <a:gd name="T31" fmla="*/ 102 h 243"/>
                  <a:gd name="T32" fmla="*/ 152 w 237"/>
                  <a:gd name="T33" fmla="*/ 243 h 243"/>
                  <a:gd name="T34" fmla="*/ 237 w 237"/>
                  <a:gd name="T35" fmla="*/ 243 h 243"/>
                  <a:gd name="T36" fmla="*/ 237 w 237"/>
                  <a:gd name="T37" fmla="*/ 17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43">
                    <a:moveTo>
                      <a:pt x="152" y="141"/>
                    </a:moveTo>
                    <a:lnTo>
                      <a:pt x="0" y="141"/>
                    </a:lnTo>
                    <a:lnTo>
                      <a:pt x="0" y="0"/>
                    </a:lnTo>
                    <a:lnTo>
                      <a:pt x="188" y="0"/>
                    </a:lnTo>
                    <a:lnTo>
                      <a:pt x="188" y="102"/>
                    </a:lnTo>
                    <a:moveTo>
                      <a:pt x="90" y="116"/>
                    </a:moveTo>
                    <a:lnTo>
                      <a:pt x="102" y="116"/>
                    </a:lnTo>
                    <a:moveTo>
                      <a:pt x="152" y="120"/>
                    </a:moveTo>
                    <a:lnTo>
                      <a:pt x="237" y="120"/>
                    </a:lnTo>
                    <a:moveTo>
                      <a:pt x="152" y="205"/>
                    </a:moveTo>
                    <a:lnTo>
                      <a:pt x="237" y="205"/>
                    </a:lnTo>
                    <a:moveTo>
                      <a:pt x="189" y="225"/>
                    </a:moveTo>
                    <a:lnTo>
                      <a:pt x="200" y="225"/>
                    </a:lnTo>
                    <a:moveTo>
                      <a:pt x="237" y="170"/>
                    </a:moveTo>
                    <a:lnTo>
                      <a:pt x="237" y="102"/>
                    </a:lnTo>
                    <a:lnTo>
                      <a:pt x="152" y="102"/>
                    </a:lnTo>
                    <a:lnTo>
                      <a:pt x="152" y="243"/>
                    </a:lnTo>
                    <a:lnTo>
                      <a:pt x="237" y="243"/>
                    </a:lnTo>
                    <a:lnTo>
                      <a:pt x="237" y="170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8A91D25-A1F2-4B37-89E4-128C16E3625D}"/>
                  </a:ext>
                </a:extLst>
              </p:cNvPr>
              <p:cNvSpPr/>
              <p:nvPr/>
            </p:nvSpPr>
            <p:spPr bwMode="auto">
              <a:xfrm>
                <a:off x="6039077" y="1238860"/>
                <a:ext cx="74330" cy="68334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 err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8" name="laptop">
                <a:extLst>
                  <a:ext uri="{FF2B5EF4-FFF2-40B4-BE49-F238E27FC236}">
                    <a16:creationId xmlns:a16="http://schemas.microsoft.com/office/drawing/2014/main" id="{840B89E8-40B9-4508-B421-E815E812FF6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955969" y="1241246"/>
                <a:ext cx="190085" cy="113163"/>
              </a:xfrm>
              <a:custGeom>
                <a:avLst/>
                <a:gdLst>
                  <a:gd name="T0" fmla="*/ 212 w 257"/>
                  <a:gd name="T1" fmla="*/ 107 h 153"/>
                  <a:gd name="T2" fmla="*/ 43 w 257"/>
                  <a:gd name="T3" fmla="*/ 107 h 153"/>
                  <a:gd name="T4" fmla="*/ 43 w 257"/>
                  <a:gd name="T5" fmla="*/ 0 h 153"/>
                  <a:gd name="T6" fmla="*/ 212 w 257"/>
                  <a:gd name="T7" fmla="*/ 0 h 153"/>
                  <a:gd name="T8" fmla="*/ 212 w 257"/>
                  <a:gd name="T9" fmla="*/ 107 h 153"/>
                  <a:gd name="T10" fmla="*/ 43 w 257"/>
                  <a:gd name="T11" fmla="*/ 107 h 153"/>
                  <a:gd name="T12" fmla="*/ 0 w 257"/>
                  <a:gd name="T13" fmla="*/ 153 h 153"/>
                  <a:gd name="T14" fmla="*/ 257 w 257"/>
                  <a:gd name="T15" fmla="*/ 153 h 153"/>
                  <a:gd name="T16" fmla="*/ 212 w 257"/>
                  <a:gd name="T17" fmla="*/ 10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153">
                    <a:moveTo>
                      <a:pt x="212" y="107"/>
                    </a:moveTo>
                    <a:lnTo>
                      <a:pt x="43" y="107"/>
                    </a:lnTo>
                    <a:lnTo>
                      <a:pt x="43" y="0"/>
                    </a:lnTo>
                    <a:lnTo>
                      <a:pt x="212" y="0"/>
                    </a:lnTo>
                    <a:lnTo>
                      <a:pt x="212" y="107"/>
                    </a:lnTo>
                    <a:moveTo>
                      <a:pt x="43" y="107"/>
                    </a:moveTo>
                    <a:lnTo>
                      <a:pt x="0" y="153"/>
                    </a:lnTo>
                    <a:lnTo>
                      <a:pt x="257" y="153"/>
                    </a:lnTo>
                    <a:lnTo>
                      <a:pt x="212" y="107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D00105C-6635-47A4-8EBD-FBC2CC818B6B}"/>
                </a:ext>
              </a:extLst>
            </p:cNvPr>
            <p:cNvGrpSpPr/>
            <p:nvPr/>
          </p:nvGrpSpPr>
          <p:grpSpPr>
            <a:xfrm>
              <a:off x="9136007" y="1277412"/>
              <a:ext cx="142057" cy="404276"/>
              <a:chOff x="4990745" y="2685821"/>
              <a:chExt cx="144221" cy="410434"/>
            </a:xfrm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8D78A8C8-F3DB-455B-9863-72A2F2CA29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398" y="2802730"/>
                <a:ext cx="122914" cy="293525"/>
              </a:xfrm>
              <a:custGeom>
                <a:avLst/>
                <a:gdLst>
                  <a:gd name="T0" fmla="*/ 470 w 540"/>
                  <a:gd name="T1" fmla="*/ 84 h 1296"/>
                  <a:gd name="T2" fmla="*/ 266 w 540"/>
                  <a:gd name="T3" fmla="*/ 154 h 1296"/>
                  <a:gd name="T4" fmla="*/ 62 w 540"/>
                  <a:gd name="T5" fmla="*/ 84 h 1296"/>
                  <a:gd name="T6" fmla="*/ 266 w 540"/>
                  <a:gd name="T7" fmla="*/ 14 h 1296"/>
                  <a:gd name="T8" fmla="*/ 470 w 540"/>
                  <a:gd name="T9" fmla="*/ 84 h 1296"/>
                  <a:gd name="T10" fmla="*/ 266 w 540"/>
                  <a:gd name="T11" fmla="*/ 0 h 1296"/>
                  <a:gd name="T12" fmla="*/ 36 w 540"/>
                  <a:gd name="T13" fmla="*/ 82 h 1296"/>
                  <a:gd name="T14" fmla="*/ 266 w 540"/>
                  <a:gd name="T15" fmla="*/ 164 h 1296"/>
                  <a:gd name="T16" fmla="*/ 496 w 540"/>
                  <a:gd name="T17" fmla="*/ 82 h 1296"/>
                  <a:gd name="T18" fmla="*/ 266 w 540"/>
                  <a:gd name="T19" fmla="*/ 0 h 1296"/>
                  <a:gd name="T20" fmla="*/ 36 w 540"/>
                  <a:gd name="T21" fmla="*/ 80 h 1296"/>
                  <a:gd name="T22" fmla="*/ 36 w 540"/>
                  <a:gd name="T23" fmla="*/ 708 h 1296"/>
                  <a:gd name="T24" fmla="*/ 0 w 540"/>
                  <a:gd name="T25" fmla="*/ 1170 h 1296"/>
                  <a:gd name="T26" fmla="*/ 270 w 540"/>
                  <a:gd name="T27" fmla="*/ 1296 h 1296"/>
                  <a:gd name="T28" fmla="*/ 540 w 540"/>
                  <a:gd name="T29" fmla="*/ 1170 h 1296"/>
                  <a:gd name="T30" fmla="*/ 504 w 540"/>
                  <a:gd name="T31" fmla="*/ 652 h 1296"/>
                  <a:gd name="T32" fmla="*/ 496 w 540"/>
                  <a:gd name="T33" fmla="*/ 80 h 1296"/>
                  <a:gd name="T34" fmla="*/ 10 w 540"/>
                  <a:gd name="T35" fmla="*/ 1040 h 1296"/>
                  <a:gd name="T36" fmla="*/ 267 w 540"/>
                  <a:gd name="T37" fmla="*/ 1164 h 1296"/>
                  <a:gd name="T38" fmla="*/ 524 w 540"/>
                  <a:gd name="T39" fmla="*/ 1040 h 1296"/>
                  <a:gd name="T40" fmla="*/ 38 w 540"/>
                  <a:gd name="T41" fmla="*/ 164 h 1296"/>
                  <a:gd name="T42" fmla="*/ 267 w 540"/>
                  <a:gd name="T43" fmla="*/ 250 h 1296"/>
                  <a:gd name="T44" fmla="*/ 496 w 540"/>
                  <a:gd name="T45" fmla="*/ 16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0" h="1296">
                    <a:moveTo>
                      <a:pt x="470" y="84"/>
                    </a:moveTo>
                    <a:cubicBezTo>
                      <a:pt x="470" y="123"/>
                      <a:pt x="379" y="154"/>
                      <a:pt x="266" y="154"/>
                    </a:cubicBezTo>
                    <a:cubicBezTo>
                      <a:pt x="153" y="154"/>
                      <a:pt x="62" y="123"/>
                      <a:pt x="62" y="84"/>
                    </a:cubicBezTo>
                    <a:cubicBezTo>
                      <a:pt x="62" y="45"/>
                      <a:pt x="153" y="14"/>
                      <a:pt x="266" y="14"/>
                    </a:cubicBezTo>
                    <a:cubicBezTo>
                      <a:pt x="379" y="14"/>
                      <a:pt x="470" y="45"/>
                      <a:pt x="470" y="84"/>
                    </a:cubicBezTo>
                    <a:close/>
                    <a:moveTo>
                      <a:pt x="266" y="0"/>
                    </a:moveTo>
                    <a:cubicBezTo>
                      <a:pt x="139" y="0"/>
                      <a:pt x="36" y="37"/>
                      <a:pt x="36" y="82"/>
                    </a:cubicBezTo>
                    <a:cubicBezTo>
                      <a:pt x="36" y="127"/>
                      <a:pt x="139" y="164"/>
                      <a:pt x="266" y="164"/>
                    </a:cubicBezTo>
                    <a:cubicBezTo>
                      <a:pt x="393" y="164"/>
                      <a:pt x="496" y="127"/>
                      <a:pt x="496" y="82"/>
                    </a:cubicBezTo>
                    <a:cubicBezTo>
                      <a:pt x="496" y="37"/>
                      <a:pt x="393" y="0"/>
                      <a:pt x="266" y="0"/>
                    </a:cubicBezTo>
                    <a:close/>
                    <a:moveTo>
                      <a:pt x="36" y="80"/>
                    </a:moveTo>
                    <a:cubicBezTo>
                      <a:pt x="36" y="80"/>
                      <a:pt x="40" y="640"/>
                      <a:pt x="36" y="708"/>
                    </a:cubicBezTo>
                    <a:cubicBezTo>
                      <a:pt x="32" y="776"/>
                      <a:pt x="0" y="1170"/>
                      <a:pt x="0" y="1170"/>
                    </a:cubicBezTo>
                    <a:cubicBezTo>
                      <a:pt x="0" y="1240"/>
                      <a:pt x="121" y="1296"/>
                      <a:pt x="270" y="1296"/>
                    </a:cubicBezTo>
                    <a:cubicBezTo>
                      <a:pt x="419" y="1296"/>
                      <a:pt x="540" y="1240"/>
                      <a:pt x="540" y="1170"/>
                    </a:cubicBezTo>
                    <a:cubicBezTo>
                      <a:pt x="540" y="1170"/>
                      <a:pt x="504" y="748"/>
                      <a:pt x="504" y="652"/>
                    </a:cubicBezTo>
                    <a:cubicBezTo>
                      <a:pt x="504" y="556"/>
                      <a:pt x="496" y="80"/>
                      <a:pt x="496" y="80"/>
                    </a:cubicBezTo>
                    <a:moveTo>
                      <a:pt x="10" y="1040"/>
                    </a:moveTo>
                    <a:cubicBezTo>
                      <a:pt x="10" y="1108"/>
                      <a:pt x="125" y="1164"/>
                      <a:pt x="267" y="1164"/>
                    </a:cubicBezTo>
                    <a:cubicBezTo>
                      <a:pt x="409" y="1164"/>
                      <a:pt x="524" y="1108"/>
                      <a:pt x="524" y="1040"/>
                    </a:cubicBezTo>
                    <a:moveTo>
                      <a:pt x="38" y="164"/>
                    </a:moveTo>
                    <a:cubicBezTo>
                      <a:pt x="38" y="211"/>
                      <a:pt x="141" y="250"/>
                      <a:pt x="267" y="250"/>
                    </a:cubicBezTo>
                    <a:cubicBezTo>
                      <a:pt x="393" y="250"/>
                      <a:pt x="496" y="211"/>
                      <a:pt x="496" y="164"/>
                    </a:cubicBezTo>
                  </a:path>
                </a:pathLst>
              </a:custGeom>
              <a:noFill/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4658" tIns="99726" rIns="124658" bIns="997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63557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9F78AA1-464F-4559-A952-C86D22F68F33}"/>
                  </a:ext>
                </a:extLst>
              </p:cNvPr>
              <p:cNvGrpSpPr/>
              <p:nvPr/>
            </p:nvGrpSpPr>
            <p:grpSpPr>
              <a:xfrm rot="16200000">
                <a:off x="5024487" y="2652079"/>
                <a:ext cx="76737" cy="144221"/>
                <a:chOff x="2866921" y="3947319"/>
                <a:chExt cx="103684" cy="194866"/>
              </a:xfrm>
            </p:grpSpPr>
            <p:sp>
              <p:nvSpPr>
                <p:cNvPr id="34" name="Oval 5">
                  <a:extLst>
                    <a:ext uri="{FF2B5EF4-FFF2-40B4-BE49-F238E27FC236}">
                      <a16:creationId xmlns:a16="http://schemas.microsoft.com/office/drawing/2014/main" id="{3C0F1737-2F4B-4EDE-BAFC-960AFE14B50F}"/>
                    </a:ext>
                  </a:extLst>
                </p:cNvPr>
                <p:cNvSpPr/>
                <p:nvPr/>
              </p:nvSpPr>
              <p:spPr bwMode="auto">
                <a:xfrm>
                  <a:off x="2904207" y="3947319"/>
                  <a:ext cx="66398" cy="194866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Oval 5">
                  <a:extLst>
                    <a:ext uri="{FF2B5EF4-FFF2-40B4-BE49-F238E27FC236}">
                      <a16:creationId xmlns:a16="http://schemas.microsoft.com/office/drawing/2014/main" id="{010B0FC0-6C13-46FE-8CA3-A0D6A887322A}"/>
                    </a:ext>
                  </a:extLst>
                </p:cNvPr>
                <p:cNvSpPr/>
                <p:nvPr/>
              </p:nvSpPr>
              <p:spPr bwMode="auto">
                <a:xfrm>
                  <a:off x="2866921" y="3977662"/>
                  <a:ext cx="45720" cy="134180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" name="Group 4">
              <a:extLst>
                <a:ext uri="{FF2B5EF4-FFF2-40B4-BE49-F238E27FC236}">
                  <a16:creationId xmlns:a16="http://schemas.microsoft.com/office/drawing/2014/main" id="{7279E402-1480-4BA8-8EA3-BAEA8E38500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45602" y="1371963"/>
              <a:ext cx="408667" cy="251486"/>
              <a:chOff x="5597" y="3096"/>
              <a:chExt cx="546" cy="336"/>
            </a:xfrm>
          </p:grpSpPr>
          <p:sp>
            <p:nvSpPr>
              <p:cNvPr id="20" name="Rectangle 5">
                <a:extLst>
                  <a:ext uri="{FF2B5EF4-FFF2-40B4-BE49-F238E27FC236}">
                    <a16:creationId xmlns:a16="http://schemas.microsoft.com/office/drawing/2014/main" id="{76A7D618-6C30-4D34-BAE0-3EB7C01A9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66911218-171E-4606-A0B6-449AF70DA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337"/>
                <a:ext cx="80" cy="95"/>
              </a:xfrm>
              <a:custGeom>
                <a:avLst/>
                <a:gdLst>
                  <a:gd name="T0" fmla="*/ 80 w 80"/>
                  <a:gd name="T1" fmla="*/ 0 h 95"/>
                  <a:gd name="T2" fmla="*/ 80 w 80"/>
                  <a:gd name="T3" fmla="*/ 26 h 95"/>
                  <a:gd name="T4" fmla="*/ 0 w 80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5">
                    <a:moveTo>
                      <a:pt x="80" y="0"/>
                    </a:moveTo>
                    <a:lnTo>
                      <a:pt x="80" y="26"/>
                    </a:lnTo>
                    <a:lnTo>
                      <a:pt x="0" y="95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A32820ED-DD2E-4716-9C20-CEFBE9B88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09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80 w 80"/>
                  <a:gd name="T3" fmla="*/ 74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80" y="74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3" name="Line 8">
                <a:extLst>
                  <a:ext uri="{FF2B5EF4-FFF2-40B4-BE49-F238E27FC236}">
                    <a16:creationId xmlns:a16="http://schemas.microsoft.com/office/drawing/2014/main" id="{8B712710-1E94-4E42-983F-F2A277BD9E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" name="Line 9">
                <a:extLst>
                  <a:ext uri="{FF2B5EF4-FFF2-40B4-BE49-F238E27FC236}">
                    <a16:creationId xmlns:a16="http://schemas.microsoft.com/office/drawing/2014/main" id="{3996B209-A072-45C6-B99B-1A40ADD0F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" name="Rectangle 10">
                <a:extLst>
                  <a:ext uri="{FF2B5EF4-FFF2-40B4-BE49-F238E27FC236}">
                    <a16:creationId xmlns:a16="http://schemas.microsoft.com/office/drawing/2014/main" id="{78864649-D0CC-443A-A0A1-92DADDD74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4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9B398047-B4EB-45FF-973F-86292A14B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33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0 w 80"/>
                  <a:gd name="T3" fmla="*/ 27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0" y="27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7" name="Freeform 12">
                <a:extLst>
                  <a:ext uri="{FF2B5EF4-FFF2-40B4-BE49-F238E27FC236}">
                    <a16:creationId xmlns:a16="http://schemas.microsoft.com/office/drawing/2014/main" id="{F4476500-ECEE-406A-894D-BE33CE720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096"/>
                <a:ext cx="80" cy="94"/>
              </a:xfrm>
              <a:custGeom>
                <a:avLst/>
                <a:gdLst>
                  <a:gd name="T0" fmla="*/ 80 w 80"/>
                  <a:gd name="T1" fmla="*/ 0 h 94"/>
                  <a:gd name="T2" fmla="*/ 0 w 80"/>
                  <a:gd name="T3" fmla="*/ 74 h 94"/>
                  <a:gd name="T4" fmla="*/ 0 w 80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4">
                    <a:moveTo>
                      <a:pt x="80" y="0"/>
                    </a:moveTo>
                    <a:lnTo>
                      <a:pt x="0" y="74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Line 13">
                <a:extLst>
                  <a:ext uri="{FF2B5EF4-FFF2-40B4-BE49-F238E27FC236}">
                    <a16:creationId xmlns:a16="http://schemas.microsoft.com/office/drawing/2014/main" id="{2C23450E-0562-4202-8EC9-35559EAEFD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9" name="Line 14">
                <a:extLst>
                  <a:ext uri="{FF2B5EF4-FFF2-40B4-BE49-F238E27FC236}">
                    <a16:creationId xmlns:a16="http://schemas.microsoft.com/office/drawing/2014/main" id="{BB03F28E-FDA8-420C-B97C-A97520EFF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0" name="Freeform 15">
                <a:extLst>
                  <a:ext uri="{FF2B5EF4-FFF2-40B4-BE49-F238E27FC236}">
                    <a16:creationId xmlns:a16="http://schemas.microsoft.com/office/drawing/2014/main" id="{1AF1FCC8-36BB-4090-BD25-3B934DD7FC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07"/>
                <a:ext cx="146" cy="47"/>
              </a:xfrm>
              <a:custGeom>
                <a:avLst/>
                <a:gdLst>
                  <a:gd name="T0" fmla="*/ 0 w 196"/>
                  <a:gd name="T1" fmla="*/ 0 h 63"/>
                  <a:gd name="T2" fmla="*/ 0 w 196"/>
                  <a:gd name="T3" fmla="*/ 63 h 63"/>
                  <a:gd name="T4" fmla="*/ 118 w 196"/>
                  <a:gd name="T5" fmla="*/ 0 h 63"/>
                  <a:gd name="T6" fmla="*/ 118 w 196"/>
                  <a:gd name="T7" fmla="*/ 63 h 63"/>
                  <a:gd name="T8" fmla="*/ 79 w 196"/>
                  <a:gd name="T9" fmla="*/ 42 h 63"/>
                  <a:gd name="T10" fmla="*/ 79 w 196"/>
                  <a:gd name="T11" fmla="*/ 20 h 63"/>
                  <a:gd name="T12" fmla="*/ 59 w 196"/>
                  <a:gd name="T13" fmla="*/ 0 h 63"/>
                  <a:gd name="T14" fmla="*/ 59 w 196"/>
                  <a:gd name="T15" fmla="*/ 0 h 63"/>
                  <a:gd name="T16" fmla="*/ 38 w 196"/>
                  <a:gd name="T17" fmla="*/ 20 h 63"/>
                  <a:gd name="T18" fmla="*/ 38 w 196"/>
                  <a:gd name="T19" fmla="*/ 42 h 63"/>
                  <a:gd name="T20" fmla="*/ 59 w 196"/>
                  <a:gd name="T21" fmla="*/ 63 h 63"/>
                  <a:gd name="T22" fmla="*/ 59 w 196"/>
                  <a:gd name="T23" fmla="*/ 63 h 63"/>
                  <a:gd name="T24" fmla="*/ 79 w 196"/>
                  <a:gd name="T25" fmla="*/ 42 h 63"/>
                  <a:gd name="T26" fmla="*/ 196 w 196"/>
                  <a:gd name="T27" fmla="*/ 42 h 63"/>
                  <a:gd name="T28" fmla="*/ 196 w 196"/>
                  <a:gd name="T29" fmla="*/ 20 h 63"/>
                  <a:gd name="T30" fmla="*/ 175 w 196"/>
                  <a:gd name="T31" fmla="*/ 0 h 63"/>
                  <a:gd name="T32" fmla="*/ 175 w 196"/>
                  <a:gd name="T33" fmla="*/ 0 h 63"/>
                  <a:gd name="T34" fmla="*/ 156 w 196"/>
                  <a:gd name="T35" fmla="*/ 20 h 63"/>
                  <a:gd name="T36" fmla="*/ 156 w 196"/>
                  <a:gd name="T37" fmla="*/ 42 h 63"/>
                  <a:gd name="T38" fmla="*/ 175 w 196"/>
                  <a:gd name="T39" fmla="*/ 63 h 63"/>
                  <a:gd name="T40" fmla="*/ 175 w 196"/>
                  <a:gd name="T41" fmla="*/ 63 h 63"/>
                  <a:gd name="T42" fmla="*/ 196 w 196"/>
                  <a:gd name="T43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3">
                    <a:moveTo>
                      <a:pt x="0" y="0"/>
                    </a:moveTo>
                    <a:cubicBezTo>
                      <a:pt x="0" y="63"/>
                      <a:pt x="0" y="63"/>
                      <a:pt x="0" y="63"/>
                    </a:cubicBezTo>
                    <a:moveTo>
                      <a:pt x="118" y="0"/>
                    </a:moveTo>
                    <a:cubicBezTo>
                      <a:pt x="118" y="63"/>
                      <a:pt x="118" y="63"/>
                      <a:pt x="118" y="63"/>
                    </a:cubicBezTo>
                    <a:moveTo>
                      <a:pt x="79" y="42"/>
                    </a:moveTo>
                    <a:cubicBezTo>
                      <a:pt x="79" y="20"/>
                      <a:pt x="79" y="20"/>
                      <a:pt x="79" y="20"/>
                    </a:cubicBezTo>
                    <a:cubicBezTo>
                      <a:pt x="79" y="9"/>
                      <a:pt x="70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0"/>
                      <a:pt x="38" y="9"/>
                      <a:pt x="38" y="20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54"/>
                      <a:pt x="47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70" y="63"/>
                      <a:pt x="79" y="54"/>
                      <a:pt x="79" y="42"/>
                    </a:cubicBezTo>
                    <a:close/>
                    <a:moveTo>
                      <a:pt x="196" y="42"/>
                    </a:moveTo>
                    <a:cubicBezTo>
                      <a:pt x="196" y="20"/>
                      <a:pt x="196" y="20"/>
                      <a:pt x="196" y="20"/>
                    </a:cubicBezTo>
                    <a:cubicBezTo>
                      <a:pt x="196" y="9"/>
                      <a:pt x="187" y="0"/>
                      <a:pt x="175" y="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65" y="0"/>
                      <a:pt x="156" y="9"/>
                      <a:pt x="156" y="20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156" y="54"/>
                      <a:pt x="165" y="63"/>
                      <a:pt x="175" y="63"/>
                    </a:cubicBezTo>
                    <a:cubicBezTo>
                      <a:pt x="175" y="63"/>
                      <a:pt x="175" y="63"/>
                      <a:pt x="175" y="63"/>
                    </a:cubicBezTo>
                    <a:cubicBezTo>
                      <a:pt x="187" y="63"/>
                      <a:pt x="196" y="54"/>
                      <a:pt x="196" y="4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1" name="Freeform 16">
                <a:extLst>
                  <a:ext uri="{FF2B5EF4-FFF2-40B4-BE49-F238E27FC236}">
                    <a16:creationId xmlns:a16="http://schemas.microsoft.com/office/drawing/2014/main" id="{A9FCC318-F421-4CB1-A6C0-73F6BEFCA7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78"/>
                <a:ext cx="146" cy="48"/>
              </a:xfrm>
              <a:custGeom>
                <a:avLst/>
                <a:gdLst>
                  <a:gd name="T0" fmla="*/ 196 w 196"/>
                  <a:gd name="T1" fmla="*/ 64 h 64"/>
                  <a:gd name="T2" fmla="*/ 196 w 196"/>
                  <a:gd name="T3" fmla="*/ 0 h 64"/>
                  <a:gd name="T4" fmla="*/ 79 w 196"/>
                  <a:gd name="T5" fmla="*/ 64 h 64"/>
                  <a:gd name="T6" fmla="*/ 79 w 196"/>
                  <a:gd name="T7" fmla="*/ 0 h 64"/>
                  <a:gd name="T8" fmla="*/ 118 w 196"/>
                  <a:gd name="T9" fmla="*/ 43 h 64"/>
                  <a:gd name="T10" fmla="*/ 138 w 196"/>
                  <a:gd name="T11" fmla="*/ 64 h 64"/>
                  <a:gd name="T12" fmla="*/ 138 w 196"/>
                  <a:gd name="T13" fmla="*/ 64 h 64"/>
                  <a:gd name="T14" fmla="*/ 158 w 196"/>
                  <a:gd name="T15" fmla="*/ 43 h 64"/>
                  <a:gd name="T16" fmla="*/ 158 w 196"/>
                  <a:gd name="T17" fmla="*/ 21 h 64"/>
                  <a:gd name="T18" fmla="*/ 138 w 196"/>
                  <a:gd name="T19" fmla="*/ 0 h 64"/>
                  <a:gd name="T20" fmla="*/ 138 w 196"/>
                  <a:gd name="T21" fmla="*/ 0 h 64"/>
                  <a:gd name="T22" fmla="*/ 118 w 196"/>
                  <a:gd name="T23" fmla="*/ 21 h 64"/>
                  <a:gd name="T24" fmla="*/ 118 w 196"/>
                  <a:gd name="T25" fmla="*/ 43 h 64"/>
                  <a:gd name="T26" fmla="*/ 0 w 196"/>
                  <a:gd name="T27" fmla="*/ 43 h 64"/>
                  <a:gd name="T28" fmla="*/ 20 w 196"/>
                  <a:gd name="T29" fmla="*/ 64 h 64"/>
                  <a:gd name="T30" fmla="*/ 20 w 196"/>
                  <a:gd name="T31" fmla="*/ 64 h 64"/>
                  <a:gd name="T32" fmla="*/ 41 w 196"/>
                  <a:gd name="T33" fmla="*/ 43 h 64"/>
                  <a:gd name="T34" fmla="*/ 41 w 196"/>
                  <a:gd name="T35" fmla="*/ 21 h 64"/>
                  <a:gd name="T36" fmla="*/ 20 w 196"/>
                  <a:gd name="T37" fmla="*/ 0 h 64"/>
                  <a:gd name="T38" fmla="*/ 20 w 196"/>
                  <a:gd name="T39" fmla="*/ 0 h 64"/>
                  <a:gd name="T40" fmla="*/ 0 w 196"/>
                  <a:gd name="T41" fmla="*/ 21 h 64"/>
                  <a:gd name="T42" fmla="*/ 0 w 196"/>
                  <a:gd name="T43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4">
                    <a:moveTo>
                      <a:pt x="196" y="64"/>
                    </a:moveTo>
                    <a:cubicBezTo>
                      <a:pt x="196" y="64"/>
                      <a:pt x="196" y="64"/>
                      <a:pt x="196" y="0"/>
                    </a:cubicBezTo>
                    <a:moveTo>
                      <a:pt x="79" y="64"/>
                    </a:moveTo>
                    <a:cubicBezTo>
                      <a:pt x="79" y="64"/>
                      <a:pt x="79" y="64"/>
                      <a:pt x="79" y="0"/>
                    </a:cubicBezTo>
                    <a:moveTo>
                      <a:pt x="118" y="43"/>
                    </a:moveTo>
                    <a:cubicBezTo>
                      <a:pt x="118" y="54"/>
                      <a:pt x="127" y="64"/>
                      <a:pt x="138" y="64"/>
                    </a:cubicBezTo>
                    <a:cubicBezTo>
                      <a:pt x="138" y="64"/>
                      <a:pt x="138" y="64"/>
                      <a:pt x="138" y="64"/>
                    </a:cubicBezTo>
                    <a:cubicBezTo>
                      <a:pt x="149" y="64"/>
                      <a:pt x="158" y="54"/>
                      <a:pt x="158" y="43"/>
                    </a:cubicBezTo>
                    <a:cubicBezTo>
                      <a:pt x="158" y="43"/>
                      <a:pt x="158" y="43"/>
                      <a:pt x="158" y="21"/>
                    </a:cubicBezTo>
                    <a:cubicBezTo>
                      <a:pt x="158" y="9"/>
                      <a:pt x="149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27" y="0"/>
                      <a:pt x="118" y="9"/>
                      <a:pt x="118" y="21"/>
                    </a:cubicBezTo>
                    <a:cubicBezTo>
                      <a:pt x="118" y="21"/>
                      <a:pt x="118" y="21"/>
                      <a:pt x="118" y="43"/>
                    </a:cubicBezTo>
                    <a:close/>
                    <a:moveTo>
                      <a:pt x="0" y="43"/>
                    </a:moveTo>
                    <a:cubicBezTo>
                      <a:pt x="0" y="54"/>
                      <a:pt x="1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32" y="64"/>
                      <a:pt x="41" y="54"/>
                      <a:pt x="41" y="43"/>
                    </a:cubicBezTo>
                    <a:cubicBezTo>
                      <a:pt x="41" y="43"/>
                      <a:pt x="41" y="43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"/>
                      <a:pt x="0" y="21"/>
                      <a:pt x="0" y="4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9" name="eye_2">
              <a:extLst>
                <a:ext uri="{FF2B5EF4-FFF2-40B4-BE49-F238E27FC236}">
                  <a16:creationId xmlns:a16="http://schemas.microsoft.com/office/drawing/2014/main" id="{A34BCD46-6411-4536-9A27-1BAD2ACA570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08908" y="1413187"/>
              <a:ext cx="348284" cy="193245"/>
            </a:xfrm>
            <a:custGeom>
              <a:avLst/>
              <a:gdLst>
                <a:gd name="T0" fmla="*/ 5 w 346"/>
                <a:gd name="T1" fmla="*/ 103 h 191"/>
                <a:gd name="T2" fmla="*/ 0 w 346"/>
                <a:gd name="T3" fmla="*/ 96 h 191"/>
                <a:gd name="T4" fmla="*/ 3 w 346"/>
                <a:gd name="T5" fmla="*/ 92 h 191"/>
                <a:gd name="T6" fmla="*/ 5 w 346"/>
                <a:gd name="T7" fmla="*/ 103 h 191"/>
                <a:gd name="T8" fmla="*/ 173 w 346"/>
                <a:gd name="T9" fmla="*/ 191 h 191"/>
                <a:gd name="T10" fmla="*/ 346 w 346"/>
                <a:gd name="T11" fmla="*/ 96 h 191"/>
                <a:gd name="T12" fmla="*/ 173 w 346"/>
                <a:gd name="T13" fmla="*/ 0 h 191"/>
                <a:gd name="T14" fmla="*/ 3 w 346"/>
                <a:gd name="T15" fmla="*/ 92 h 191"/>
                <a:gd name="T16" fmla="*/ 175 w 346"/>
                <a:gd name="T17" fmla="*/ 14 h 191"/>
                <a:gd name="T18" fmla="*/ 89 w 346"/>
                <a:gd name="T19" fmla="*/ 96 h 191"/>
                <a:gd name="T20" fmla="*/ 175 w 346"/>
                <a:gd name="T21" fmla="*/ 178 h 191"/>
                <a:gd name="T22" fmla="*/ 261 w 346"/>
                <a:gd name="T23" fmla="*/ 96 h 191"/>
                <a:gd name="T24" fmla="*/ 175 w 346"/>
                <a:gd name="T25" fmla="*/ 14 h 191"/>
                <a:gd name="T26" fmla="*/ 175 w 346"/>
                <a:gd name="T27" fmla="*/ 78 h 191"/>
                <a:gd name="T28" fmla="*/ 156 w 346"/>
                <a:gd name="T29" fmla="*/ 96 h 191"/>
                <a:gd name="T30" fmla="*/ 175 w 346"/>
                <a:gd name="T31" fmla="*/ 114 h 191"/>
                <a:gd name="T32" fmla="*/ 194 w 346"/>
                <a:gd name="T33" fmla="*/ 96 h 191"/>
                <a:gd name="T34" fmla="*/ 175 w 346"/>
                <a:gd name="T35" fmla="*/ 7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191">
                  <a:moveTo>
                    <a:pt x="5" y="103"/>
                  </a:moveTo>
                  <a:cubicBezTo>
                    <a:pt x="2" y="98"/>
                    <a:pt x="0" y="96"/>
                    <a:pt x="0" y="96"/>
                  </a:cubicBezTo>
                  <a:cubicBezTo>
                    <a:pt x="0" y="96"/>
                    <a:pt x="1" y="94"/>
                    <a:pt x="3" y="92"/>
                  </a:cubicBezTo>
                  <a:moveTo>
                    <a:pt x="5" y="103"/>
                  </a:moveTo>
                  <a:cubicBezTo>
                    <a:pt x="23" y="125"/>
                    <a:pt x="82" y="191"/>
                    <a:pt x="173" y="191"/>
                  </a:cubicBezTo>
                  <a:cubicBezTo>
                    <a:pt x="283" y="191"/>
                    <a:pt x="346" y="96"/>
                    <a:pt x="346" y="96"/>
                  </a:cubicBezTo>
                  <a:cubicBezTo>
                    <a:pt x="346" y="96"/>
                    <a:pt x="283" y="0"/>
                    <a:pt x="173" y="0"/>
                  </a:cubicBezTo>
                  <a:cubicBezTo>
                    <a:pt x="77" y="0"/>
                    <a:pt x="17" y="73"/>
                    <a:pt x="3" y="92"/>
                  </a:cubicBezTo>
                  <a:moveTo>
                    <a:pt x="175" y="14"/>
                  </a:moveTo>
                  <a:cubicBezTo>
                    <a:pt x="128" y="14"/>
                    <a:pt x="89" y="50"/>
                    <a:pt x="89" y="96"/>
                  </a:cubicBezTo>
                  <a:cubicBezTo>
                    <a:pt x="89" y="141"/>
                    <a:pt x="128" y="178"/>
                    <a:pt x="175" y="178"/>
                  </a:cubicBezTo>
                  <a:cubicBezTo>
                    <a:pt x="222" y="178"/>
                    <a:pt x="261" y="141"/>
                    <a:pt x="261" y="96"/>
                  </a:cubicBezTo>
                  <a:cubicBezTo>
                    <a:pt x="261" y="50"/>
                    <a:pt x="222" y="14"/>
                    <a:pt x="175" y="14"/>
                  </a:cubicBezTo>
                  <a:close/>
                  <a:moveTo>
                    <a:pt x="175" y="78"/>
                  </a:moveTo>
                  <a:cubicBezTo>
                    <a:pt x="165" y="78"/>
                    <a:pt x="156" y="86"/>
                    <a:pt x="156" y="96"/>
                  </a:cubicBezTo>
                  <a:cubicBezTo>
                    <a:pt x="156" y="106"/>
                    <a:pt x="165" y="114"/>
                    <a:pt x="175" y="114"/>
                  </a:cubicBezTo>
                  <a:cubicBezTo>
                    <a:pt x="185" y="114"/>
                    <a:pt x="194" y="106"/>
                    <a:pt x="194" y="96"/>
                  </a:cubicBezTo>
                  <a:cubicBezTo>
                    <a:pt x="194" y="86"/>
                    <a:pt x="185" y="78"/>
                    <a:pt x="175" y="78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94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62F0-1941-4858-B5F8-003FFE204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Model Checking A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D1AB8-B476-4424-9AD5-159EA9985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Cost, Skill and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1E509-643F-49F9-9D2E-83C70BDE244B}"/>
              </a:ext>
            </a:extLst>
          </p:cNvPr>
          <p:cNvSpPr txBox="1"/>
          <p:nvPr/>
        </p:nvSpPr>
        <p:spPr>
          <a:xfrm>
            <a:off x="617260" y="3085766"/>
            <a:ext cx="10635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US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algn="just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88AB533-DA6C-4448-BD34-617CDEE9FD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4747785"/>
              </p:ext>
            </p:extLst>
          </p:nvPr>
        </p:nvGraphicFramePr>
        <p:xfrm>
          <a:off x="2032000" y="3323303"/>
          <a:ext cx="8128000" cy="2815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E6E4A-4FE8-4DCF-B86E-3B61B59A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55BB27-C8B5-406E-83F4-52EA1F3270F9}"/>
              </a:ext>
            </a:extLst>
          </p:cNvPr>
          <p:cNvGrpSpPr/>
          <p:nvPr/>
        </p:nvGrpSpPr>
        <p:grpSpPr>
          <a:xfrm>
            <a:off x="7741437" y="719667"/>
            <a:ext cx="3960178" cy="308485"/>
            <a:chOff x="3045369" y="1267385"/>
            <a:chExt cx="6232695" cy="414303"/>
          </a:xfrm>
        </p:grpSpPr>
        <p:grpSp>
          <p:nvGrpSpPr>
            <p:cNvPr id="10" name="Group 196">
              <a:extLst>
                <a:ext uri="{FF2B5EF4-FFF2-40B4-BE49-F238E27FC236}">
                  <a16:creationId xmlns:a16="http://schemas.microsoft.com/office/drawing/2014/main" id="{E6FA0EA1-DE65-45FD-BC27-962EF4BCEB7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9206" y="1267385"/>
              <a:ext cx="206310" cy="393126"/>
              <a:chOff x="7261" y="805"/>
              <a:chExt cx="127" cy="242"/>
            </a:xfrm>
          </p:grpSpPr>
          <p:sp>
            <p:nvSpPr>
              <p:cNvPr id="43" name="Freeform 197">
                <a:extLst>
                  <a:ext uri="{FF2B5EF4-FFF2-40B4-BE49-F238E27FC236}">
                    <a16:creationId xmlns:a16="http://schemas.microsoft.com/office/drawing/2014/main" id="{8315E8CB-5DE0-4C77-AE01-08E92EABC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4" name="Freeform 198">
                <a:extLst>
                  <a:ext uri="{FF2B5EF4-FFF2-40B4-BE49-F238E27FC236}">
                    <a16:creationId xmlns:a16="http://schemas.microsoft.com/office/drawing/2014/main" id="{64583D32-ED44-41B7-BA92-1692E119E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5" name="Freeform 199">
                <a:extLst>
                  <a:ext uri="{FF2B5EF4-FFF2-40B4-BE49-F238E27FC236}">
                    <a16:creationId xmlns:a16="http://schemas.microsoft.com/office/drawing/2014/main" id="{5D9CAA36-D30D-4D6B-8EE0-F17CEB3B5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6" name="Freeform 200">
                <a:extLst>
                  <a:ext uri="{FF2B5EF4-FFF2-40B4-BE49-F238E27FC236}">
                    <a16:creationId xmlns:a16="http://schemas.microsoft.com/office/drawing/2014/main" id="{FB2B3D26-3E76-478A-8ECC-EF0DB84D9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7" name="Oval 201">
                <a:extLst>
                  <a:ext uri="{FF2B5EF4-FFF2-40B4-BE49-F238E27FC236}">
                    <a16:creationId xmlns:a16="http://schemas.microsoft.com/office/drawing/2014/main" id="{79109639-46F7-4BB8-8548-6456598A1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8" name="Oval 202">
                <a:extLst>
                  <a:ext uri="{FF2B5EF4-FFF2-40B4-BE49-F238E27FC236}">
                    <a16:creationId xmlns:a16="http://schemas.microsoft.com/office/drawing/2014/main" id="{A2D4FCD3-8A15-4109-B82A-7883409D8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9" name="Oval 203">
                <a:extLst>
                  <a:ext uri="{FF2B5EF4-FFF2-40B4-BE49-F238E27FC236}">
                    <a16:creationId xmlns:a16="http://schemas.microsoft.com/office/drawing/2014/main" id="{8907EF81-39DF-4BBB-86A5-28014B320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97C7EDD-F7A7-46F3-B7C6-D54E81C261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3805" y="1356882"/>
              <a:ext cx="410873" cy="214135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94355820-561E-405C-9838-E599060A6F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203" y="1325175"/>
              <a:ext cx="444074" cy="277547"/>
            </a:xfrm>
            <a:custGeom>
              <a:avLst/>
              <a:gdLst>
                <a:gd name="T0" fmla="*/ 208 w 208"/>
                <a:gd name="T1" fmla="*/ 54 h 130"/>
                <a:gd name="T2" fmla="*/ 208 w 208"/>
                <a:gd name="T3" fmla="*/ 130 h 130"/>
                <a:gd name="T4" fmla="*/ 0 w 208"/>
                <a:gd name="T5" fmla="*/ 130 h 130"/>
                <a:gd name="T6" fmla="*/ 0 w 208"/>
                <a:gd name="T7" fmla="*/ 54 h 130"/>
                <a:gd name="T8" fmla="*/ 40 w 208"/>
                <a:gd name="T9" fmla="*/ 24 h 130"/>
                <a:gd name="T10" fmla="*/ 40 w 208"/>
                <a:gd name="T11" fmla="*/ 54 h 130"/>
                <a:gd name="T12" fmla="*/ 85 w 208"/>
                <a:gd name="T13" fmla="*/ 24 h 130"/>
                <a:gd name="T14" fmla="*/ 85 w 208"/>
                <a:gd name="T15" fmla="*/ 54 h 130"/>
                <a:gd name="T16" fmla="*/ 208 w 208"/>
                <a:gd name="T17" fmla="*/ 54 h 130"/>
                <a:gd name="T18" fmla="*/ 163 w 208"/>
                <a:gd name="T19" fmla="*/ 54 h 130"/>
                <a:gd name="T20" fmla="*/ 153 w 208"/>
                <a:gd name="T21" fmla="*/ 0 h 130"/>
                <a:gd name="T22" fmla="*/ 144 w 208"/>
                <a:gd name="T23" fmla="*/ 0 h 130"/>
                <a:gd name="T24" fmla="*/ 136 w 208"/>
                <a:gd name="T25" fmla="*/ 54 h 130"/>
                <a:gd name="T26" fmla="*/ 200 w 208"/>
                <a:gd name="T27" fmla="*/ 54 h 130"/>
                <a:gd name="T28" fmla="*/ 189 w 208"/>
                <a:gd name="T29" fmla="*/ 0 h 130"/>
                <a:gd name="T30" fmla="*/ 180 w 208"/>
                <a:gd name="T31" fmla="*/ 0 h 130"/>
                <a:gd name="T32" fmla="*/ 171 w 208"/>
                <a:gd name="T33" fmla="*/ 54 h 130"/>
                <a:gd name="T34" fmla="*/ 30 w 208"/>
                <a:gd name="T35" fmla="*/ 77 h 130"/>
                <a:gd name="T36" fmla="*/ 19 w 208"/>
                <a:gd name="T37" fmla="*/ 77 h 130"/>
                <a:gd name="T38" fmla="*/ 19 w 208"/>
                <a:gd name="T39" fmla="*/ 88 h 130"/>
                <a:gd name="T40" fmla="*/ 30 w 208"/>
                <a:gd name="T41" fmla="*/ 88 h 130"/>
                <a:gd name="T42" fmla="*/ 30 w 208"/>
                <a:gd name="T43" fmla="*/ 77 h 130"/>
                <a:gd name="T44" fmla="*/ 69 w 208"/>
                <a:gd name="T45" fmla="*/ 77 h 130"/>
                <a:gd name="T46" fmla="*/ 59 w 208"/>
                <a:gd name="T47" fmla="*/ 77 h 130"/>
                <a:gd name="T48" fmla="*/ 59 w 208"/>
                <a:gd name="T49" fmla="*/ 88 h 130"/>
                <a:gd name="T50" fmla="*/ 69 w 208"/>
                <a:gd name="T51" fmla="*/ 88 h 130"/>
                <a:gd name="T52" fmla="*/ 69 w 208"/>
                <a:gd name="T53" fmla="*/ 77 h 130"/>
                <a:gd name="T54" fmla="*/ 109 w 208"/>
                <a:gd name="T55" fmla="*/ 77 h 130"/>
                <a:gd name="T56" fmla="*/ 99 w 208"/>
                <a:gd name="T57" fmla="*/ 77 h 130"/>
                <a:gd name="T58" fmla="*/ 99 w 208"/>
                <a:gd name="T59" fmla="*/ 88 h 130"/>
                <a:gd name="T60" fmla="*/ 109 w 208"/>
                <a:gd name="T61" fmla="*/ 88 h 130"/>
                <a:gd name="T62" fmla="*/ 109 w 208"/>
                <a:gd name="T63" fmla="*/ 77 h 130"/>
                <a:gd name="T64" fmla="*/ 149 w 208"/>
                <a:gd name="T65" fmla="*/ 77 h 130"/>
                <a:gd name="T66" fmla="*/ 139 w 208"/>
                <a:gd name="T67" fmla="*/ 77 h 130"/>
                <a:gd name="T68" fmla="*/ 139 w 208"/>
                <a:gd name="T69" fmla="*/ 88 h 130"/>
                <a:gd name="T70" fmla="*/ 149 w 208"/>
                <a:gd name="T71" fmla="*/ 88 h 130"/>
                <a:gd name="T72" fmla="*/ 149 w 208"/>
                <a:gd name="T73" fmla="*/ 77 h 130"/>
                <a:gd name="T74" fmla="*/ 189 w 208"/>
                <a:gd name="T75" fmla="*/ 77 h 130"/>
                <a:gd name="T76" fmla="*/ 179 w 208"/>
                <a:gd name="T77" fmla="*/ 77 h 130"/>
                <a:gd name="T78" fmla="*/ 179 w 208"/>
                <a:gd name="T79" fmla="*/ 88 h 130"/>
                <a:gd name="T80" fmla="*/ 189 w 208"/>
                <a:gd name="T81" fmla="*/ 88 h 130"/>
                <a:gd name="T82" fmla="*/ 189 w 208"/>
                <a:gd name="T83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130">
                  <a:moveTo>
                    <a:pt x="208" y="54"/>
                  </a:moveTo>
                  <a:lnTo>
                    <a:pt x="208" y="130"/>
                  </a:lnTo>
                  <a:lnTo>
                    <a:pt x="0" y="130"/>
                  </a:lnTo>
                  <a:lnTo>
                    <a:pt x="0" y="54"/>
                  </a:lnTo>
                  <a:lnTo>
                    <a:pt x="40" y="24"/>
                  </a:lnTo>
                  <a:lnTo>
                    <a:pt x="40" y="54"/>
                  </a:lnTo>
                  <a:lnTo>
                    <a:pt x="85" y="24"/>
                  </a:lnTo>
                  <a:lnTo>
                    <a:pt x="85" y="54"/>
                  </a:lnTo>
                  <a:lnTo>
                    <a:pt x="208" y="54"/>
                  </a:lnTo>
                  <a:moveTo>
                    <a:pt x="163" y="54"/>
                  </a:moveTo>
                  <a:lnTo>
                    <a:pt x="153" y="0"/>
                  </a:lnTo>
                  <a:lnTo>
                    <a:pt x="144" y="0"/>
                  </a:lnTo>
                  <a:lnTo>
                    <a:pt x="136" y="54"/>
                  </a:lnTo>
                  <a:moveTo>
                    <a:pt x="200" y="54"/>
                  </a:moveTo>
                  <a:lnTo>
                    <a:pt x="189" y="0"/>
                  </a:lnTo>
                  <a:lnTo>
                    <a:pt x="180" y="0"/>
                  </a:lnTo>
                  <a:lnTo>
                    <a:pt x="171" y="54"/>
                  </a:lnTo>
                  <a:moveTo>
                    <a:pt x="30" y="77"/>
                  </a:moveTo>
                  <a:lnTo>
                    <a:pt x="19" y="77"/>
                  </a:lnTo>
                  <a:lnTo>
                    <a:pt x="19" y="88"/>
                  </a:lnTo>
                  <a:lnTo>
                    <a:pt x="30" y="88"/>
                  </a:lnTo>
                  <a:lnTo>
                    <a:pt x="30" y="77"/>
                  </a:lnTo>
                  <a:moveTo>
                    <a:pt x="69" y="77"/>
                  </a:moveTo>
                  <a:lnTo>
                    <a:pt x="59" y="77"/>
                  </a:lnTo>
                  <a:lnTo>
                    <a:pt x="59" y="88"/>
                  </a:lnTo>
                  <a:lnTo>
                    <a:pt x="69" y="88"/>
                  </a:lnTo>
                  <a:lnTo>
                    <a:pt x="69" y="77"/>
                  </a:lnTo>
                  <a:moveTo>
                    <a:pt x="109" y="77"/>
                  </a:moveTo>
                  <a:lnTo>
                    <a:pt x="99" y="77"/>
                  </a:lnTo>
                  <a:lnTo>
                    <a:pt x="99" y="88"/>
                  </a:lnTo>
                  <a:lnTo>
                    <a:pt x="109" y="88"/>
                  </a:lnTo>
                  <a:lnTo>
                    <a:pt x="109" y="77"/>
                  </a:lnTo>
                  <a:moveTo>
                    <a:pt x="149" y="77"/>
                  </a:moveTo>
                  <a:lnTo>
                    <a:pt x="139" y="77"/>
                  </a:lnTo>
                  <a:lnTo>
                    <a:pt x="139" y="88"/>
                  </a:lnTo>
                  <a:lnTo>
                    <a:pt x="149" y="88"/>
                  </a:lnTo>
                  <a:lnTo>
                    <a:pt x="149" y="77"/>
                  </a:lnTo>
                  <a:moveTo>
                    <a:pt x="189" y="77"/>
                  </a:moveTo>
                  <a:lnTo>
                    <a:pt x="179" y="77"/>
                  </a:lnTo>
                  <a:lnTo>
                    <a:pt x="179" y="88"/>
                  </a:lnTo>
                  <a:lnTo>
                    <a:pt x="189" y="88"/>
                  </a:lnTo>
                  <a:lnTo>
                    <a:pt x="189" y="77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7428D23C-DFE4-40A9-AE53-8730670140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00598" y="1308967"/>
              <a:ext cx="419900" cy="341169"/>
              <a:chOff x="5458" y="3157"/>
              <a:chExt cx="304" cy="247"/>
            </a:xfrm>
          </p:grpSpPr>
          <p:sp>
            <p:nvSpPr>
              <p:cNvPr id="41" name="Freeform 9">
                <a:extLst>
                  <a:ext uri="{FF2B5EF4-FFF2-40B4-BE49-F238E27FC236}">
                    <a16:creationId xmlns:a16="http://schemas.microsoft.com/office/drawing/2014/main" id="{8F2631B6-399F-4B44-922B-32A671F68B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21" y="3157"/>
                <a:ext cx="241" cy="247"/>
              </a:xfrm>
              <a:custGeom>
                <a:avLst/>
                <a:gdLst>
                  <a:gd name="T0" fmla="*/ 35 w 334"/>
                  <a:gd name="T1" fmla="*/ 160 h 341"/>
                  <a:gd name="T2" fmla="*/ 35 w 334"/>
                  <a:gd name="T3" fmla="*/ 61 h 341"/>
                  <a:gd name="T4" fmla="*/ 60 w 334"/>
                  <a:gd name="T5" fmla="*/ 36 h 341"/>
                  <a:gd name="T6" fmla="*/ 266 w 334"/>
                  <a:gd name="T7" fmla="*/ 36 h 341"/>
                  <a:gd name="T8" fmla="*/ 291 w 334"/>
                  <a:gd name="T9" fmla="*/ 61 h 341"/>
                  <a:gd name="T10" fmla="*/ 291 w 334"/>
                  <a:gd name="T11" fmla="*/ 273 h 341"/>
                  <a:gd name="T12" fmla="*/ 266 w 334"/>
                  <a:gd name="T13" fmla="*/ 298 h 341"/>
                  <a:gd name="T14" fmla="*/ 266 w 334"/>
                  <a:gd name="T15" fmla="*/ 298 h 341"/>
                  <a:gd name="T16" fmla="*/ 84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5 w 334"/>
                  <a:gd name="T35" fmla="*/ 0 h 341"/>
                  <a:gd name="T36" fmla="*/ 255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5 w 334"/>
                  <a:gd name="T59" fmla="*/ 78 h 341"/>
                  <a:gd name="T60" fmla="*/ 0 w 334"/>
                  <a:gd name="T61" fmla="*/ 78 h 341"/>
                  <a:gd name="T62" fmla="*/ 35 w 334"/>
                  <a:gd name="T63" fmla="*/ 121 h 341"/>
                  <a:gd name="T64" fmla="*/ 0 w 334"/>
                  <a:gd name="T65" fmla="*/ 121 h 341"/>
                  <a:gd name="T66" fmla="*/ 35 w 334"/>
                  <a:gd name="T67" fmla="*/ 163 h 341"/>
                  <a:gd name="T68" fmla="*/ 0 w 334"/>
                  <a:gd name="T69" fmla="*/ 163 h 341"/>
                  <a:gd name="T70" fmla="*/ 121 w 334"/>
                  <a:gd name="T71" fmla="*/ 298 h 341"/>
                  <a:gd name="T72" fmla="*/ 121 w 334"/>
                  <a:gd name="T73" fmla="*/ 341 h 341"/>
                  <a:gd name="T74" fmla="*/ 163 w 334"/>
                  <a:gd name="T75" fmla="*/ 341 h 341"/>
                  <a:gd name="T76" fmla="*/ 163 w 334"/>
                  <a:gd name="T77" fmla="*/ 298 h 341"/>
                  <a:gd name="T78" fmla="*/ 206 w 334"/>
                  <a:gd name="T79" fmla="*/ 298 h 341"/>
                  <a:gd name="T80" fmla="*/ 206 w 334"/>
                  <a:gd name="T81" fmla="*/ 341 h 341"/>
                  <a:gd name="T82" fmla="*/ 255 w 334"/>
                  <a:gd name="T83" fmla="*/ 298 h 341"/>
                  <a:gd name="T84" fmla="*/ 255 w 334"/>
                  <a:gd name="T85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341">
                    <a:moveTo>
                      <a:pt x="35" y="160"/>
                    </a:moveTo>
                    <a:cubicBezTo>
                      <a:pt x="35" y="65"/>
                      <a:pt x="35" y="61"/>
                      <a:pt x="35" y="61"/>
                    </a:cubicBezTo>
                    <a:cubicBezTo>
                      <a:pt x="35" y="45"/>
                      <a:pt x="48" y="36"/>
                      <a:pt x="60" y="36"/>
                    </a:cubicBezTo>
                    <a:cubicBezTo>
                      <a:pt x="266" y="36"/>
                      <a:pt x="266" y="36"/>
                      <a:pt x="266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6" y="298"/>
                    </a:cubicBezTo>
                    <a:cubicBezTo>
                      <a:pt x="266" y="298"/>
                      <a:pt x="266" y="298"/>
                      <a:pt x="266" y="298"/>
                    </a:cubicBezTo>
                    <a:cubicBezTo>
                      <a:pt x="161" y="298"/>
                      <a:pt x="110" y="298"/>
                      <a:pt x="84" y="298"/>
                    </a:cubicBezTo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5" y="0"/>
                    </a:moveTo>
                    <a:cubicBezTo>
                      <a:pt x="255" y="36"/>
                      <a:pt x="255" y="36"/>
                      <a:pt x="255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5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5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5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5" y="298"/>
                    </a:moveTo>
                    <a:cubicBezTo>
                      <a:pt x="255" y="341"/>
                      <a:pt x="255" y="341"/>
                      <a:pt x="255" y="341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2" name="Freeform 10">
                <a:extLst>
                  <a:ext uri="{FF2B5EF4-FFF2-40B4-BE49-F238E27FC236}">
                    <a16:creationId xmlns:a16="http://schemas.microsoft.com/office/drawing/2014/main" id="{0B31BDD0-8F9B-4DF5-AE18-BFAACCAC55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8" y="3262"/>
                <a:ext cx="138" cy="141"/>
              </a:xfrm>
              <a:custGeom>
                <a:avLst/>
                <a:gdLst>
                  <a:gd name="T0" fmla="*/ 153 w 191"/>
                  <a:gd name="T1" fmla="*/ 171 h 195"/>
                  <a:gd name="T2" fmla="*/ 35 w 191"/>
                  <a:gd name="T3" fmla="*/ 171 h 195"/>
                  <a:gd name="T4" fmla="*/ 21 w 191"/>
                  <a:gd name="T5" fmla="*/ 156 h 195"/>
                  <a:gd name="T6" fmla="*/ 21 w 191"/>
                  <a:gd name="T7" fmla="*/ 35 h 195"/>
                  <a:gd name="T8" fmla="*/ 35 w 191"/>
                  <a:gd name="T9" fmla="*/ 20 h 195"/>
                  <a:gd name="T10" fmla="*/ 153 w 191"/>
                  <a:gd name="T11" fmla="*/ 20 h 195"/>
                  <a:gd name="T12" fmla="*/ 167 w 191"/>
                  <a:gd name="T13" fmla="*/ 35 h 195"/>
                  <a:gd name="T14" fmla="*/ 167 w 191"/>
                  <a:gd name="T15" fmla="*/ 156 h 195"/>
                  <a:gd name="T16" fmla="*/ 153 w 191"/>
                  <a:gd name="T17" fmla="*/ 171 h 195"/>
                  <a:gd name="T18" fmla="*/ 45 w 191"/>
                  <a:gd name="T19" fmla="*/ 20 h 195"/>
                  <a:gd name="T20" fmla="*/ 45 w 191"/>
                  <a:gd name="T21" fmla="*/ 0 h 195"/>
                  <a:gd name="T22" fmla="*/ 69 w 191"/>
                  <a:gd name="T23" fmla="*/ 20 h 195"/>
                  <a:gd name="T24" fmla="*/ 69 w 191"/>
                  <a:gd name="T25" fmla="*/ 0 h 195"/>
                  <a:gd name="T26" fmla="*/ 94 w 191"/>
                  <a:gd name="T27" fmla="*/ 0 h 195"/>
                  <a:gd name="T28" fmla="*/ 94 w 191"/>
                  <a:gd name="T29" fmla="*/ 20 h 195"/>
                  <a:gd name="T30" fmla="*/ 118 w 191"/>
                  <a:gd name="T31" fmla="*/ 0 h 195"/>
                  <a:gd name="T32" fmla="*/ 118 w 191"/>
                  <a:gd name="T33" fmla="*/ 20 h 195"/>
                  <a:gd name="T34" fmla="*/ 146 w 191"/>
                  <a:gd name="T35" fmla="*/ 0 h 195"/>
                  <a:gd name="T36" fmla="*/ 146 w 191"/>
                  <a:gd name="T37" fmla="*/ 20 h 195"/>
                  <a:gd name="T38" fmla="*/ 191 w 191"/>
                  <a:gd name="T39" fmla="*/ 45 h 195"/>
                  <a:gd name="T40" fmla="*/ 167 w 191"/>
                  <a:gd name="T41" fmla="*/ 45 h 195"/>
                  <a:gd name="T42" fmla="*/ 191 w 191"/>
                  <a:gd name="T43" fmla="*/ 69 h 195"/>
                  <a:gd name="T44" fmla="*/ 167 w 191"/>
                  <a:gd name="T45" fmla="*/ 69 h 195"/>
                  <a:gd name="T46" fmla="*/ 191 w 191"/>
                  <a:gd name="T47" fmla="*/ 93 h 195"/>
                  <a:gd name="T48" fmla="*/ 167 w 191"/>
                  <a:gd name="T49" fmla="*/ 93 h 195"/>
                  <a:gd name="T50" fmla="*/ 191 w 191"/>
                  <a:gd name="T51" fmla="*/ 122 h 195"/>
                  <a:gd name="T52" fmla="*/ 167 w 191"/>
                  <a:gd name="T53" fmla="*/ 122 h 195"/>
                  <a:gd name="T54" fmla="*/ 191 w 191"/>
                  <a:gd name="T55" fmla="*/ 146 h 195"/>
                  <a:gd name="T56" fmla="*/ 167 w 191"/>
                  <a:gd name="T57" fmla="*/ 146 h 195"/>
                  <a:gd name="T58" fmla="*/ 21 w 191"/>
                  <a:gd name="T59" fmla="*/ 45 h 195"/>
                  <a:gd name="T60" fmla="*/ 0 w 191"/>
                  <a:gd name="T61" fmla="*/ 45 h 195"/>
                  <a:gd name="T62" fmla="*/ 21 w 191"/>
                  <a:gd name="T63" fmla="*/ 69 h 195"/>
                  <a:gd name="T64" fmla="*/ 0 w 191"/>
                  <a:gd name="T65" fmla="*/ 69 h 195"/>
                  <a:gd name="T66" fmla="*/ 21 w 191"/>
                  <a:gd name="T67" fmla="*/ 93 h 195"/>
                  <a:gd name="T68" fmla="*/ 0 w 191"/>
                  <a:gd name="T69" fmla="*/ 93 h 195"/>
                  <a:gd name="T70" fmla="*/ 21 w 191"/>
                  <a:gd name="T71" fmla="*/ 122 h 195"/>
                  <a:gd name="T72" fmla="*/ 0 w 191"/>
                  <a:gd name="T73" fmla="*/ 122 h 195"/>
                  <a:gd name="T74" fmla="*/ 21 w 191"/>
                  <a:gd name="T75" fmla="*/ 146 h 195"/>
                  <a:gd name="T76" fmla="*/ 0 w 191"/>
                  <a:gd name="T77" fmla="*/ 146 h 195"/>
                  <a:gd name="T78" fmla="*/ 45 w 191"/>
                  <a:gd name="T79" fmla="*/ 171 h 195"/>
                  <a:gd name="T80" fmla="*/ 45 w 191"/>
                  <a:gd name="T81" fmla="*/ 195 h 195"/>
                  <a:gd name="T82" fmla="*/ 69 w 191"/>
                  <a:gd name="T83" fmla="*/ 171 h 195"/>
                  <a:gd name="T84" fmla="*/ 69 w 191"/>
                  <a:gd name="T85" fmla="*/ 195 h 195"/>
                  <a:gd name="T86" fmla="*/ 94 w 191"/>
                  <a:gd name="T87" fmla="*/ 195 h 195"/>
                  <a:gd name="T88" fmla="*/ 94 w 191"/>
                  <a:gd name="T89" fmla="*/ 171 h 195"/>
                  <a:gd name="T90" fmla="*/ 118 w 191"/>
                  <a:gd name="T91" fmla="*/ 171 h 195"/>
                  <a:gd name="T92" fmla="*/ 118 w 191"/>
                  <a:gd name="T93" fmla="*/ 195 h 195"/>
                  <a:gd name="T94" fmla="*/ 146 w 191"/>
                  <a:gd name="T95" fmla="*/ 171 h 195"/>
                  <a:gd name="T96" fmla="*/ 146 w 191"/>
                  <a:gd name="T9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195">
                    <a:moveTo>
                      <a:pt x="153" y="171"/>
                    </a:moveTo>
                    <a:cubicBezTo>
                      <a:pt x="35" y="171"/>
                      <a:pt x="35" y="171"/>
                      <a:pt x="35" y="171"/>
                    </a:cubicBezTo>
                    <a:cubicBezTo>
                      <a:pt x="28" y="171"/>
                      <a:pt x="21" y="163"/>
                      <a:pt x="21" y="156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26"/>
                      <a:pt x="28" y="20"/>
                      <a:pt x="35" y="20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62" y="20"/>
                      <a:pt x="167" y="26"/>
                      <a:pt x="167" y="35"/>
                    </a:cubicBezTo>
                    <a:cubicBezTo>
                      <a:pt x="167" y="156"/>
                      <a:pt x="167" y="156"/>
                      <a:pt x="167" y="156"/>
                    </a:cubicBezTo>
                    <a:cubicBezTo>
                      <a:pt x="167" y="163"/>
                      <a:pt x="162" y="171"/>
                      <a:pt x="153" y="171"/>
                    </a:cubicBezTo>
                    <a:close/>
                    <a:moveTo>
                      <a:pt x="45" y="20"/>
                    </a:moveTo>
                    <a:cubicBezTo>
                      <a:pt x="45" y="0"/>
                      <a:pt x="45" y="0"/>
                      <a:pt x="45" y="0"/>
                    </a:cubicBezTo>
                    <a:moveTo>
                      <a:pt x="69" y="20"/>
                    </a:moveTo>
                    <a:cubicBezTo>
                      <a:pt x="69" y="0"/>
                      <a:pt x="69" y="0"/>
                      <a:pt x="69" y="0"/>
                    </a:cubicBezTo>
                    <a:moveTo>
                      <a:pt x="94" y="0"/>
                    </a:moveTo>
                    <a:cubicBezTo>
                      <a:pt x="94" y="20"/>
                      <a:pt x="94" y="20"/>
                      <a:pt x="94" y="20"/>
                    </a:cubicBezTo>
                    <a:moveTo>
                      <a:pt x="118" y="0"/>
                    </a:moveTo>
                    <a:cubicBezTo>
                      <a:pt x="118" y="20"/>
                      <a:pt x="118" y="20"/>
                      <a:pt x="118" y="20"/>
                    </a:cubicBezTo>
                    <a:moveTo>
                      <a:pt x="146" y="0"/>
                    </a:moveTo>
                    <a:cubicBezTo>
                      <a:pt x="146" y="20"/>
                      <a:pt x="146" y="20"/>
                      <a:pt x="146" y="20"/>
                    </a:cubicBezTo>
                    <a:moveTo>
                      <a:pt x="191" y="45"/>
                    </a:moveTo>
                    <a:cubicBezTo>
                      <a:pt x="167" y="45"/>
                      <a:pt x="167" y="45"/>
                      <a:pt x="167" y="45"/>
                    </a:cubicBezTo>
                    <a:moveTo>
                      <a:pt x="191" y="69"/>
                    </a:moveTo>
                    <a:cubicBezTo>
                      <a:pt x="167" y="69"/>
                      <a:pt x="167" y="69"/>
                      <a:pt x="167" y="69"/>
                    </a:cubicBezTo>
                    <a:moveTo>
                      <a:pt x="191" y="93"/>
                    </a:moveTo>
                    <a:cubicBezTo>
                      <a:pt x="167" y="93"/>
                      <a:pt x="167" y="93"/>
                      <a:pt x="167" y="93"/>
                    </a:cubicBezTo>
                    <a:moveTo>
                      <a:pt x="191" y="122"/>
                    </a:moveTo>
                    <a:cubicBezTo>
                      <a:pt x="167" y="122"/>
                      <a:pt x="167" y="122"/>
                      <a:pt x="167" y="122"/>
                    </a:cubicBezTo>
                    <a:moveTo>
                      <a:pt x="191" y="146"/>
                    </a:moveTo>
                    <a:cubicBezTo>
                      <a:pt x="167" y="146"/>
                      <a:pt x="167" y="146"/>
                      <a:pt x="167" y="146"/>
                    </a:cubicBezTo>
                    <a:moveTo>
                      <a:pt x="21" y="45"/>
                    </a:moveTo>
                    <a:cubicBezTo>
                      <a:pt x="0" y="45"/>
                      <a:pt x="0" y="45"/>
                      <a:pt x="0" y="45"/>
                    </a:cubicBezTo>
                    <a:moveTo>
                      <a:pt x="21" y="69"/>
                    </a:moveTo>
                    <a:cubicBezTo>
                      <a:pt x="0" y="69"/>
                      <a:pt x="0" y="69"/>
                      <a:pt x="0" y="69"/>
                    </a:cubicBezTo>
                    <a:moveTo>
                      <a:pt x="21" y="93"/>
                    </a:moveTo>
                    <a:cubicBezTo>
                      <a:pt x="0" y="93"/>
                      <a:pt x="0" y="93"/>
                      <a:pt x="0" y="93"/>
                    </a:cubicBezTo>
                    <a:moveTo>
                      <a:pt x="21" y="122"/>
                    </a:moveTo>
                    <a:cubicBezTo>
                      <a:pt x="0" y="122"/>
                      <a:pt x="0" y="122"/>
                      <a:pt x="0" y="122"/>
                    </a:cubicBezTo>
                    <a:moveTo>
                      <a:pt x="21" y="146"/>
                    </a:moveTo>
                    <a:cubicBezTo>
                      <a:pt x="0" y="146"/>
                      <a:pt x="0" y="146"/>
                      <a:pt x="0" y="146"/>
                    </a:cubicBezTo>
                    <a:moveTo>
                      <a:pt x="45" y="171"/>
                    </a:moveTo>
                    <a:cubicBezTo>
                      <a:pt x="45" y="195"/>
                      <a:pt x="45" y="195"/>
                      <a:pt x="45" y="195"/>
                    </a:cubicBezTo>
                    <a:moveTo>
                      <a:pt x="69" y="171"/>
                    </a:moveTo>
                    <a:cubicBezTo>
                      <a:pt x="69" y="195"/>
                      <a:pt x="69" y="195"/>
                      <a:pt x="69" y="195"/>
                    </a:cubicBezTo>
                    <a:moveTo>
                      <a:pt x="94" y="195"/>
                    </a:moveTo>
                    <a:cubicBezTo>
                      <a:pt x="94" y="171"/>
                      <a:pt x="94" y="171"/>
                      <a:pt x="94" y="171"/>
                    </a:cubicBezTo>
                    <a:moveTo>
                      <a:pt x="118" y="171"/>
                    </a:moveTo>
                    <a:cubicBezTo>
                      <a:pt x="118" y="195"/>
                      <a:pt x="118" y="195"/>
                      <a:pt x="118" y="195"/>
                    </a:cubicBezTo>
                    <a:moveTo>
                      <a:pt x="146" y="171"/>
                    </a:moveTo>
                    <a:cubicBezTo>
                      <a:pt x="146" y="195"/>
                      <a:pt x="146" y="195"/>
                      <a:pt x="146" y="195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26E375D-8633-4671-832F-206DFD0DD3C4}"/>
                </a:ext>
              </a:extLst>
            </p:cNvPr>
            <p:cNvGrpSpPr/>
            <p:nvPr/>
          </p:nvGrpSpPr>
          <p:grpSpPr>
            <a:xfrm>
              <a:off x="8442679" y="1409745"/>
              <a:ext cx="404917" cy="236437"/>
              <a:chOff x="11030366" y="2382953"/>
              <a:chExt cx="397040" cy="231838"/>
            </a:xfrm>
          </p:grpSpPr>
          <p:sp>
            <p:nvSpPr>
              <p:cNvPr id="39" name="Freeform 77">
                <a:extLst>
                  <a:ext uri="{FF2B5EF4-FFF2-40B4-BE49-F238E27FC236}">
                    <a16:creationId xmlns:a16="http://schemas.microsoft.com/office/drawing/2014/main" id="{157AF5E6-BB7C-4DD1-A20B-AC51B5BC9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0366" y="2382953"/>
                <a:ext cx="397040" cy="231838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0" name="Freeform 78">
                <a:extLst>
                  <a:ext uri="{FF2B5EF4-FFF2-40B4-BE49-F238E27FC236}">
                    <a16:creationId xmlns:a16="http://schemas.microsoft.com/office/drawing/2014/main" id="{F5BB4FBA-9B10-4C3E-A40A-C07C209E3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19168" y="2439871"/>
                <a:ext cx="19436" cy="20824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5" name="car" title="Icon of a car">
              <a:extLst>
                <a:ext uri="{FF2B5EF4-FFF2-40B4-BE49-F238E27FC236}">
                  <a16:creationId xmlns:a16="http://schemas.microsoft.com/office/drawing/2014/main" id="{C65AD907-60C9-4BF3-9CE2-68171088263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45369" y="1331648"/>
              <a:ext cx="345306" cy="264602"/>
            </a:xfrm>
            <a:custGeom>
              <a:avLst/>
              <a:gdLst>
                <a:gd name="T0" fmla="*/ 349 w 360"/>
                <a:gd name="T1" fmla="*/ 148 h 276"/>
                <a:gd name="T2" fmla="*/ 349 w 360"/>
                <a:gd name="T3" fmla="*/ 252 h 276"/>
                <a:gd name="T4" fmla="*/ 14 w 360"/>
                <a:gd name="T5" fmla="*/ 252 h 276"/>
                <a:gd name="T6" fmla="*/ 14 w 360"/>
                <a:gd name="T7" fmla="*/ 149 h 276"/>
                <a:gd name="T8" fmla="*/ 51 w 360"/>
                <a:gd name="T9" fmla="*/ 43 h 276"/>
                <a:gd name="T10" fmla="*/ 94 w 360"/>
                <a:gd name="T11" fmla="*/ 0 h 276"/>
                <a:gd name="T12" fmla="*/ 268 w 360"/>
                <a:gd name="T13" fmla="*/ 0 h 276"/>
                <a:gd name="T14" fmla="*/ 311 w 360"/>
                <a:gd name="T15" fmla="*/ 43 h 276"/>
                <a:gd name="T16" fmla="*/ 349 w 360"/>
                <a:gd name="T17" fmla="*/ 148 h 276"/>
                <a:gd name="T18" fmla="*/ 77 w 360"/>
                <a:gd name="T19" fmla="*/ 174 h 276"/>
                <a:gd name="T20" fmla="*/ 91 w 360"/>
                <a:gd name="T21" fmla="*/ 160 h 276"/>
                <a:gd name="T22" fmla="*/ 77 w 360"/>
                <a:gd name="T23" fmla="*/ 145 h 276"/>
                <a:gd name="T24" fmla="*/ 63 w 360"/>
                <a:gd name="T25" fmla="*/ 160 h 276"/>
                <a:gd name="T26" fmla="*/ 77 w 360"/>
                <a:gd name="T27" fmla="*/ 174 h 276"/>
                <a:gd name="T28" fmla="*/ 14 w 360"/>
                <a:gd name="T29" fmla="*/ 252 h 276"/>
                <a:gd name="T30" fmla="*/ 14 w 360"/>
                <a:gd name="T31" fmla="*/ 260 h 276"/>
                <a:gd name="T32" fmla="*/ 30 w 360"/>
                <a:gd name="T33" fmla="*/ 276 h 276"/>
                <a:gd name="T34" fmla="*/ 50 w 360"/>
                <a:gd name="T35" fmla="*/ 276 h 276"/>
                <a:gd name="T36" fmla="*/ 67 w 360"/>
                <a:gd name="T37" fmla="*/ 260 h 276"/>
                <a:gd name="T38" fmla="*/ 67 w 360"/>
                <a:gd name="T39" fmla="*/ 252 h 276"/>
                <a:gd name="T40" fmla="*/ 295 w 360"/>
                <a:gd name="T41" fmla="*/ 252 h 276"/>
                <a:gd name="T42" fmla="*/ 295 w 360"/>
                <a:gd name="T43" fmla="*/ 260 h 276"/>
                <a:gd name="T44" fmla="*/ 312 w 360"/>
                <a:gd name="T45" fmla="*/ 276 h 276"/>
                <a:gd name="T46" fmla="*/ 332 w 360"/>
                <a:gd name="T47" fmla="*/ 276 h 276"/>
                <a:gd name="T48" fmla="*/ 349 w 360"/>
                <a:gd name="T49" fmla="*/ 260 h 276"/>
                <a:gd name="T50" fmla="*/ 349 w 360"/>
                <a:gd name="T51" fmla="*/ 252 h 276"/>
                <a:gd name="T52" fmla="*/ 283 w 360"/>
                <a:gd name="T53" fmla="*/ 174 h 276"/>
                <a:gd name="T54" fmla="*/ 297 w 360"/>
                <a:gd name="T55" fmla="*/ 160 h 276"/>
                <a:gd name="T56" fmla="*/ 283 w 360"/>
                <a:gd name="T57" fmla="*/ 145 h 276"/>
                <a:gd name="T58" fmla="*/ 268 w 360"/>
                <a:gd name="T59" fmla="*/ 160 h 276"/>
                <a:gd name="T60" fmla="*/ 283 w 360"/>
                <a:gd name="T61" fmla="*/ 174 h 276"/>
                <a:gd name="T62" fmla="*/ 245 w 360"/>
                <a:gd name="T63" fmla="*/ 252 h 276"/>
                <a:gd name="T64" fmla="*/ 245 w 360"/>
                <a:gd name="T65" fmla="*/ 222 h 276"/>
                <a:gd name="T66" fmla="*/ 229 w 360"/>
                <a:gd name="T67" fmla="*/ 197 h 276"/>
                <a:gd name="T68" fmla="*/ 133 w 360"/>
                <a:gd name="T69" fmla="*/ 197 h 276"/>
                <a:gd name="T70" fmla="*/ 117 w 360"/>
                <a:gd name="T71" fmla="*/ 222 h 276"/>
                <a:gd name="T72" fmla="*/ 117 w 360"/>
                <a:gd name="T73" fmla="*/ 252 h 276"/>
                <a:gd name="T74" fmla="*/ 0 w 360"/>
                <a:gd name="T75" fmla="*/ 75 h 276"/>
                <a:gd name="T76" fmla="*/ 16 w 360"/>
                <a:gd name="T77" fmla="*/ 75 h 276"/>
                <a:gd name="T78" fmla="*/ 32 w 360"/>
                <a:gd name="T79" fmla="*/ 96 h 276"/>
                <a:gd name="T80" fmla="*/ 330 w 360"/>
                <a:gd name="T81" fmla="*/ 96 h 276"/>
                <a:gd name="T82" fmla="*/ 345 w 360"/>
                <a:gd name="T83" fmla="*/ 75 h 276"/>
                <a:gd name="T84" fmla="*/ 360 w 360"/>
                <a:gd name="T85" fmla="*/ 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276">
                  <a:moveTo>
                    <a:pt x="349" y="148"/>
                  </a:moveTo>
                  <a:cubicBezTo>
                    <a:pt x="349" y="252"/>
                    <a:pt x="349" y="252"/>
                    <a:pt x="349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9" y="19"/>
                    <a:pt x="70" y="0"/>
                    <a:pt x="9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2" y="0"/>
                    <a:pt x="304" y="19"/>
                    <a:pt x="311" y="43"/>
                  </a:cubicBezTo>
                  <a:lnTo>
                    <a:pt x="349" y="148"/>
                  </a:lnTo>
                  <a:close/>
                  <a:moveTo>
                    <a:pt x="77" y="174"/>
                  </a:moveTo>
                  <a:cubicBezTo>
                    <a:pt x="85" y="174"/>
                    <a:pt x="91" y="167"/>
                    <a:pt x="91" y="160"/>
                  </a:cubicBezTo>
                  <a:cubicBezTo>
                    <a:pt x="91" y="152"/>
                    <a:pt x="85" y="145"/>
                    <a:pt x="77" y="145"/>
                  </a:cubicBezTo>
                  <a:cubicBezTo>
                    <a:pt x="69" y="145"/>
                    <a:pt x="63" y="152"/>
                    <a:pt x="63" y="160"/>
                  </a:cubicBezTo>
                  <a:cubicBezTo>
                    <a:pt x="63" y="167"/>
                    <a:pt x="69" y="174"/>
                    <a:pt x="77" y="174"/>
                  </a:cubicBezTo>
                  <a:close/>
                  <a:moveTo>
                    <a:pt x="14" y="252"/>
                  </a:moveTo>
                  <a:cubicBezTo>
                    <a:pt x="14" y="260"/>
                    <a:pt x="14" y="260"/>
                    <a:pt x="14" y="260"/>
                  </a:cubicBezTo>
                  <a:cubicBezTo>
                    <a:pt x="14" y="269"/>
                    <a:pt x="21" y="276"/>
                    <a:pt x="3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9" y="276"/>
                    <a:pt x="67" y="269"/>
                    <a:pt x="67" y="260"/>
                  </a:cubicBezTo>
                  <a:cubicBezTo>
                    <a:pt x="67" y="252"/>
                    <a:pt x="67" y="252"/>
                    <a:pt x="67" y="252"/>
                  </a:cubicBezTo>
                  <a:moveTo>
                    <a:pt x="295" y="252"/>
                  </a:moveTo>
                  <a:cubicBezTo>
                    <a:pt x="295" y="260"/>
                    <a:pt x="295" y="260"/>
                    <a:pt x="295" y="260"/>
                  </a:cubicBezTo>
                  <a:cubicBezTo>
                    <a:pt x="295" y="269"/>
                    <a:pt x="303" y="276"/>
                    <a:pt x="312" y="276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41" y="276"/>
                    <a:pt x="349" y="269"/>
                    <a:pt x="349" y="260"/>
                  </a:cubicBezTo>
                  <a:cubicBezTo>
                    <a:pt x="349" y="252"/>
                    <a:pt x="349" y="252"/>
                    <a:pt x="349" y="252"/>
                  </a:cubicBezTo>
                  <a:moveTo>
                    <a:pt x="283" y="174"/>
                  </a:moveTo>
                  <a:cubicBezTo>
                    <a:pt x="290" y="174"/>
                    <a:pt x="297" y="167"/>
                    <a:pt x="297" y="160"/>
                  </a:cubicBezTo>
                  <a:cubicBezTo>
                    <a:pt x="297" y="152"/>
                    <a:pt x="290" y="145"/>
                    <a:pt x="283" y="145"/>
                  </a:cubicBezTo>
                  <a:cubicBezTo>
                    <a:pt x="275" y="145"/>
                    <a:pt x="268" y="152"/>
                    <a:pt x="268" y="160"/>
                  </a:cubicBezTo>
                  <a:cubicBezTo>
                    <a:pt x="268" y="167"/>
                    <a:pt x="275" y="174"/>
                    <a:pt x="283" y="174"/>
                  </a:cubicBezTo>
                  <a:close/>
                  <a:moveTo>
                    <a:pt x="245" y="252"/>
                  </a:moveTo>
                  <a:cubicBezTo>
                    <a:pt x="245" y="222"/>
                    <a:pt x="245" y="222"/>
                    <a:pt x="245" y="222"/>
                  </a:cubicBezTo>
                  <a:cubicBezTo>
                    <a:pt x="229" y="197"/>
                    <a:pt x="229" y="197"/>
                    <a:pt x="229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7" y="252"/>
                    <a:pt x="117" y="252"/>
                    <a:pt x="117" y="252"/>
                  </a:cubicBezTo>
                  <a:moveTo>
                    <a:pt x="0" y="75"/>
                  </a:moveTo>
                  <a:cubicBezTo>
                    <a:pt x="16" y="75"/>
                    <a:pt x="16" y="75"/>
                    <a:pt x="16" y="75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60" y="75"/>
                    <a:pt x="360" y="75"/>
                    <a:pt x="360" y="75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9F4044F-FE53-4692-B4AC-745B17F4CCEF}"/>
                </a:ext>
              </a:extLst>
            </p:cNvPr>
            <p:cNvGrpSpPr/>
            <p:nvPr/>
          </p:nvGrpSpPr>
          <p:grpSpPr>
            <a:xfrm>
              <a:off x="5630044" y="1291307"/>
              <a:ext cx="510527" cy="321077"/>
              <a:chOff x="5955969" y="1176009"/>
              <a:chExt cx="285776" cy="179728"/>
            </a:xfrm>
            <a:noFill/>
          </p:grpSpPr>
          <p:sp>
            <p:nvSpPr>
              <p:cNvPr id="36" name="mobility">
                <a:extLst>
                  <a:ext uri="{FF2B5EF4-FFF2-40B4-BE49-F238E27FC236}">
                    <a16:creationId xmlns:a16="http://schemas.microsoft.com/office/drawing/2014/main" id="{9AF61E4D-112E-4D0E-842A-6C6246B6838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66453" y="1176009"/>
                <a:ext cx="175292" cy="179728"/>
              </a:xfrm>
              <a:custGeom>
                <a:avLst/>
                <a:gdLst>
                  <a:gd name="T0" fmla="*/ 152 w 237"/>
                  <a:gd name="T1" fmla="*/ 141 h 243"/>
                  <a:gd name="T2" fmla="*/ 0 w 237"/>
                  <a:gd name="T3" fmla="*/ 141 h 243"/>
                  <a:gd name="T4" fmla="*/ 0 w 237"/>
                  <a:gd name="T5" fmla="*/ 0 h 243"/>
                  <a:gd name="T6" fmla="*/ 188 w 237"/>
                  <a:gd name="T7" fmla="*/ 0 h 243"/>
                  <a:gd name="T8" fmla="*/ 188 w 237"/>
                  <a:gd name="T9" fmla="*/ 102 h 243"/>
                  <a:gd name="T10" fmla="*/ 90 w 237"/>
                  <a:gd name="T11" fmla="*/ 116 h 243"/>
                  <a:gd name="T12" fmla="*/ 102 w 237"/>
                  <a:gd name="T13" fmla="*/ 116 h 243"/>
                  <a:gd name="T14" fmla="*/ 152 w 237"/>
                  <a:gd name="T15" fmla="*/ 120 h 243"/>
                  <a:gd name="T16" fmla="*/ 237 w 237"/>
                  <a:gd name="T17" fmla="*/ 120 h 243"/>
                  <a:gd name="T18" fmla="*/ 152 w 237"/>
                  <a:gd name="T19" fmla="*/ 205 h 243"/>
                  <a:gd name="T20" fmla="*/ 237 w 237"/>
                  <a:gd name="T21" fmla="*/ 205 h 243"/>
                  <a:gd name="T22" fmla="*/ 189 w 237"/>
                  <a:gd name="T23" fmla="*/ 225 h 243"/>
                  <a:gd name="T24" fmla="*/ 200 w 237"/>
                  <a:gd name="T25" fmla="*/ 225 h 243"/>
                  <a:gd name="T26" fmla="*/ 237 w 237"/>
                  <a:gd name="T27" fmla="*/ 170 h 243"/>
                  <a:gd name="T28" fmla="*/ 237 w 237"/>
                  <a:gd name="T29" fmla="*/ 102 h 243"/>
                  <a:gd name="T30" fmla="*/ 152 w 237"/>
                  <a:gd name="T31" fmla="*/ 102 h 243"/>
                  <a:gd name="T32" fmla="*/ 152 w 237"/>
                  <a:gd name="T33" fmla="*/ 243 h 243"/>
                  <a:gd name="T34" fmla="*/ 237 w 237"/>
                  <a:gd name="T35" fmla="*/ 243 h 243"/>
                  <a:gd name="T36" fmla="*/ 237 w 237"/>
                  <a:gd name="T37" fmla="*/ 17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43">
                    <a:moveTo>
                      <a:pt x="152" y="141"/>
                    </a:moveTo>
                    <a:lnTo>
                      <a:pt x="0" y="141"/>
                    </a:lnTo>
                    <a:lnTo>
                      <a:pt x="0" y="0"/>
                    </a:lnTo>
                    <a:lnTo>
                      <a:pt x="188" y="0"/>
                    </a:lnTo>
                    <a:lnTo>
                      <a:pt x="188" y="102"/>
                    </a:lnTo>
                    <a:moveTo>
                      <a:pt x="90" y="116"/>
                    </a:moveTo>
                    <a:lnTo>
                      <a:pt x="102" y="116"/>
                    </a:lnTo>
                    <a:moveTo>
                      <a:pt x="152" y="120"/>
                    </a:moveTo>
                    <a:lnTo>
                      <a:pt x="237" y="120"/>
                    </a:lnTo>
                    <a:moveTo>
                      <a:pt x="152" y="205"/>
                    </a:moveTo>
                    <a:lnTo>
                      <a:pt x="237" y="205"/>
                    </a:lnTo>
                    <a:moveTo>
                      <a:pt x="189" y="225"/>
                    </a:moveTo>
                    <a:lnTo>
                      <a:pt x="200" y="225"/>
                    </a:lnTo>
                    <a:moveTo>
                      <a:pt x="237" y="170"/>
                    </a:moveTo>
                    <a:lnTo>
                      <a:pt x="237" y="102"/>
                    </a:lnTo>
                    <a:lnTo>
                      <a:pt x="152" y="102"/>
                    </a:lnTo>
                    <a:lnTo>
                      <a:pt x="152" y="243"/>
                    </a:lnTo>
                    <a:lnTo>
                      <a:pt x="237" y="243"/>
                    </a:lnTo>
                    <a:lnTo>
                      <a:pt x="237" y="170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FBECEB-72C2-407E-BF36-1C4DA085DD55}"/>
                  </a:ext>
                </a:extLst>
              </p:cNvPr>
              <p:cNvSpPr/>
              <p:nvPr/>
            </p:nvSpPr>
            <p:spPr bwMode="auto">
              <a:xfrm>
                <a:off x="6039077" y="1238860"/>
                <a:ext cx="74330" cy="68334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 err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8" name="laptop">
                <a:extLst>
                  <a:ext uri="{FF2B5EF4-FFF2-40B4-BE49-F238E27FC236}">
                    <a16:creationId xmlns:a16="http://schemas.microsoft.com/office/drawing/2014/main" id="{C39E744B-B278-49CA-B1D0-8D348EBD408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955969" y="1241246"/>
                <a:ext cx="190085" cy="113163"/>
              </a:xfrm>
              <a:custGeom>
                <a:avLst/>
                <a:gdLst>
                  <a:gd name="T0" fmla="*/ 212 w 257"/>
                  <a:gd name="T1" fmla="*/ 107 h 153"/>
                  <a:gd name="T2" fmla="*/ 43 w 257"/>
                  <a:gd name="T3" fmla="*/ 107 h 153"/>
                  <a:gd name="T4" fmla="*/ 43 w 257"/>
                  <a:gd name="T5" fmla="*/ 0 h 153"/>
                  <a:gd name="T6" fmla="*/ 212 w 257"/>
                  <a:gd name="T7" fmla="*/ 0 h 153"/>
                  <a:gd name="T8" fmla="*/ 212 w 257"/>
                  <a:gd name="T9" fmla="*/ 107 h 153"/>
                  <a:gd name="T10" fmla="*/ 43 w 257"/>
                  <a:gd name="T11" fmla="*/ 107 h 153"/>
                  <a:gd name="T12" fmla="*/ 0 w 257"/>
                  <a:gd name="T13" fmla="*/ 153 h 153"/>
                  <a:gd name="T14" fmla="*/ 257 w 257"/>
                  <a:gd name="T15" fmla="*/ 153 h 153"/>
                  <a:gd name="T16" fmla="*/ 212 w 257"/>
                  <a:gd name="T17" fmla="*/ 10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153">
                    <a:moveTo>
                      <a:pt x="212" y="107"/>
                    </a:moveTo>
                    <a:lnTo>
                      <a:pt x="43" y="107"/>
                    </a:lnTo>
                    <a:lnTo>
                      <a:pt x="43" y="0"/>
                    </a:lnTo>
                    <a:lnTo>
                      <a:pt x="212" y="0"/>
                    </a:lnTo>
                    <a:lnTo>
                      <a:pt x="212" y="107"/>
                    </a:lnTo>
                    <a:moveTo>
                      <a:pt x="43" y="107"/>
                    </a:moveTo>
                    <a:lnTo>
                      <a:pt x="0" y="153"/>
                    </a:lnTo>
                    <a:lnTo>
                      <a:pt x="257" y="153"/>
                    </a:lnTo>
                    <a:lnTo>
                      <a:pt x="212" y="107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7C06B45-F5A9-4618-B9B5-D1BB84D0A439}"/>
                </a:ext>
              </a:extLst>
            </p:cNvPr>
            <p:cNvGrpSpPr/>
            <p:nvPr/>
          </p:nvGrpSpPr>
          <p:grpSpPr>
            <a:xfrm>
              <a:off x="9136007" y="1277412"/>
              <a:ext cx="142057" cy="404276"/>
              <a:chOff x="4990745" y="2685821"/>
              <a:chExt cx="144221" cy="410434"/>
            </a:xfrm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E24DAC52-9509-4324-BD91-E3463009C8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398" y="2802730"/>
                <a:ext cx="122914" cy="293525"/>
              </a:xfrm>
              <a:custGeom>
                <a:avLst/>
                <a:gdLst>
                  <a:gd name="T0" fmla="*/ 470 w 540"/>
                  <a:gd name="T1" fmla="*/ 84 h 1296"/>
                  <a:gd name="T2" fmla="*/ 266 w 540"/>
                  <a:gd name="T3" fmla="*/ 154 h 1296"/>
                  <a:gd name="T4" fmla="*/ 62 w 540"/>
                  <a:gd name="T5" fmla="*/ 84 h 1296"/>
                  <a:gd name="T6" fmla="*/ 266 w 540"/>
                  <a:gd name="T7" fmla="*/ 14 h 1296"/>
                  <a:gd name="T8" fmla="*/ 470 w 540"/>
                  <a:gd name="T9" fmla="*/ 84 h 1296"/>
                  <a:gd name="T10" fmla="*/ 266 w 540"/>
                  <a:gd name="T11" fmla="*/ 0 h 1296"/>
                  <a:gd name="T12" fmla="*/ 36 w 540"/>
                  <a:gd name="T13" fmla="*/ 82 h 1296"/>
                  <a:gd name="T14" fmla="*/ 266 w 540"/>
                  <a:gd name="T15" fmla="*/ 164 h 1296"/>
                  <a:gd name="T16" fmla="*/ 496 w 540"/>
                  <a:gd name="T17" fmla="*/ 82 h 1296"/>
                  <a:gd name="T18" fmla="*/ 266 w 540"/>
                  <a:gd name="T19" fmla="*/ 0 h 1296"/>
                  <a:gd name="T20" fmla="*/ 36 w 540"/>
                  <a:gd name="T21" fmla="*/ 80 h 1296"/>
                  <a:gd name="T22" fmla="*/ 36 w 540"/>
                  <a:gd name="T23" fmla="*/ 708 h 1296"/>
                  <a:gd name="T24" fmla="*/ 0 w 540"/>
                  <a:gd name="T25" fmla="*/ 1170 h 1296"/>
                  <a:gd name="T26" fmla="*/ 270 w 540"/>
                  <a:gd name="T27" fmla="*/ 1296 h 1296"/>
                  <a:gd name="T28" fmla="*/ 540 w 540"/>
                  <a:gd name="T29" fmla="*/ 1170 h 1296"/>
                  <a:gd name="T30" fmla="*/ 504 w 540"/>
                  <a:gd name="T31" fmla="*/ 652 h 1296"/>
                  <a:gd name="T32" fmla="*/ 496 w 540"/>
                  <a:gd name="T33" fmla="*/ 80 h 1296"/>
                  <a:gd name="T34" fmla="*/ 10 w 540"/>
                  <a:gd name="T35" fmla="*/ 1040 h 1296"/>
                  <a:gd name="T36" fmla="*/ 267 w 540"/>
                  <a:gd name="T37" fmla="*/ 1164 h 1296"/>
                  <a:gd name="T38" fmla="*/ 524 w 540"/>
                  <a:gd name="T39" fmla="*/ 1040 h 1296"/>
                  <a:gd name="T40" fmla="*/ 38 w 540"/>
                  <a:gd name="T41" fmla="*/ 164 h 1296"/>
                  <a:gd name="T42" fmla="*/ 267 w 540"/>
                  <a:gd name="T43" fmla="*/ 250 h 1296"/>
                  <a:gd name="T44" fmla="*/ 496 w 540"/>
                  <a:gd name="T45" fmla="*/ 16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0" h="1296">
                    <a:moveTo>
                      <a:pt x="470" y="84"/>
                    </a:moveTo>
                    <a:cubicBezTo>
                      <a:pt x="470" y="123"/>
                      <a:pt x="379" y="154"/>
                      <a:pt x="266" y="154"/>
                    </a:cubicBezTo>
                    <a:cubicBezTo>
                      <a:pt x="153" y="154"/>
                      <a:pt x="62" y="123"/>
                      <a:pt x="62" y="84"/>
                    </a:cubicBezTo>
                    <a:cubicBezTo>
                      <a:pt x="62" y="45"/>
                      <a:pt x="153" y="14"/>
                      <a:pt x="266" y="14"/>
                    </a:cubicBezTo>
                    <a:cubicBezTo>
                      <a:pt x="379" y="14"/>
                      <a:pt x="470" y="45"/>
                      <a:pt x="470" y="84"/>
                    </a:cubicBezTo>
                    <a:close/>
                    <a:moveTo>
                      <a:pt x="266" y="0"/>
                    </a:moveTo>
                    <a:cubicBezTo>
                      <a:pt x="139" y="0"/>
                      <a:pt x="36" y="37"/>
                      <a:pt x="36" y="82"/>
                    </a:cubicBezTo>
                    <a:cubicBezTo>
                      <a:pt x="36" y="127"/>
                      <a:pt x="139" y="164"/>
                      <a:pt x="266" y="164"/>
                    </a:cubicBezTo>
                    <a:cubicBezTo>
                      <a:pt x="393" y="164"/>
                      <a:pt x="496" y="127"/>
                      <a:pt x="496" y="82"/>
                    </a:cubicBezTo>
                    <a:cubicBezTo>
                      <a:pt x="496" y="37"/>
                      <a:pt x="393" y="0"/>
                      <a:pt x="266" y="0"/>
                    </a:cubicBezTo>
                    <a:close/>
                    <a:moveTo>
                      <a:pt x="36" y="80"/>
                    </a:moveTo>
                    <a:cubicBezTo>
                      <a:pt x="36" y="80"/>
                      <a:pt x="40" y="640"/>
                      <a:pt x="36" y="708"/>
                    </a:cubicBezTo>
                    <a:cubicBezTo>
                      <a:pt x="32" y="776"/>
                      <a:pt x="0" y="1170"/>
                      <a:pt x="0" y="1170"/>
                    </a:cubicBezTo>
                    <a:cubicBezTo>
                      <a:pt x="0" y="1240"/>
                      <a:pt x="121" y="1296"/>
                      <a:pt x="270" y="1296"/>
                    </a:cubicBezTo>
                    <a:cubicBezTo>
                      <a:pt x="419" y="1296"/>
                      <a:pt x="540" y="1240"/>
                      <a:pt x="540" y="1170"/>
                    </a:cubicBezTo>
                    <a:cubicBezTo>
                      <a:pt x="540" y="1170"/>
                      <a:pt x="504" y="748"/>
                      <a:pt x="504" y="652"/>
                    </a:cubicBezTo>
                    <a:cubicBezTo>
                      <a:pt x="504" y="556"/>
                      <a:pt x="496" y="80"/>
                      <a:pt x="496" y="80"/>
                    </a:cubicBezTo>
                    <a:moveTo>
                      <a:pt x="10" y="1040"/>
                    </a:moveTo>
                    <a:cubicBezTo>
                      <a:pt x="10" y="1108"/>
                      <a:pt x="125" y="1164"/>
                      <a:pt x="267" y="1164"/>
                    </a:cubicBezTo>
                    <a:cubicBezTo>
                      <a:pt x="409" y="1164"/>
                      <a:pt x="524" y="1108"/>
                      <a:pt x="524" y="1040"/>
                    </a:cubicBezTo>
                    <a:moveTo>
                      <a:pt x="38" y="164"/>
                    </a:moveTo>
                    <a:cubicBezTo>
                      <a:pt x="38" y="211"/>
                      <a:pt x="141" y="250"/>
                      <a:pt x="267" y="250"/>
                    </a:cubicBezTo>
                    <a:cubicBezTo>
                      <a:pt x="393" y="250"/>
                      <a:pt x="496" y="211"/>
                      <a:pt x="496" y="164"/>
                    </a:cubicBezTo>
                  </a:path>
                </a:pathLst>
              </a:custGeom>
              <a:noFill/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4658" tIns="99726" rIns="124658" bIns="997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63557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C159F8A-1546-4923-8C2D-BF1AC2832340}"/>
                  </a:ext>
                </a:extLst>
              </p:cNvPr>
              <p:cNvGrpSpPr/>
              <p:nvPr/>
            </p:nvGrpSpPr>
            <p:grpSpPr>
              <a:xfrm rot="16200000">
                <a:off x="5024487" y="2652079"/>
                <a:ext cx="76737" cy="144221"/>
                <a:chOff x="2866921" y="3947319"/>
                <a:chExt cx="103684" cy="194866"/>
              </a:xfrm>
            </p:grpSpPr>
            <p:sp>
              <p:nvSpPr>
                <p:cNvPr id="34" name="Oval 5">
                  <a:extLst>
                    <a:ext uri="{FF2B5EF4-FFF2-40B4-BE49-F238E27FC236}">
                      <a16:creationId xmlns:a16="http://schemas.microsoft.com/office/drawing/2014/main" id="{FBF7C33F-6E68-44B9-9026-EC3848B8469B}"/>
                    </a:ext>
                  </a:extLst>
                </p:cNvPr>
                <p:cNvSpPr/>
                <p:nvPr/>
              </p:nvSpPr>
              <p:spPr bwMode="auto">
                <a:xfrm>
                  <a:off x="2904207" y="3947319"/>
                  <a:ext cx="66398" cy="194866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Oval 5">
                  <a:extLst>
                    <a:ext uri="{FF2B5EF4-FFF2-40B4-BE49-F238E27FC236}">
                      <a16:creationId xmlns:a16="http://schemas.microsoft.com/office/drawing/2014/main" id="{A684BC25-3D15-4891-BE21-54AEDF77FE7D}"/>
                    </a:ext>
                  </a:extLst>
                </p:cNvPr>
                <p:cNvSpPr/>
                <p:nvPr/>
              </p:nvSpPr>
              <p:spPr bwMode="auto">
                <a:xfrm>
                  <a:off x="2866921" y="3977662"/>
                  <a:ext cx="45720" cy="134180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" name="Group 4">
              <a:extLst>
                <a:ext uri="{FF2B5EF4-FFF2-40B4-BE49-F238E27FC236}">
                  <a16:creationId xmlns:a16="http://schemas.microsoft.com/office/drawing/2014/main" id="{6A0BC975-E641-49F7-A95D-1FD43D4A982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45602" y="1371963"/>
              <a:ext cx="408667" cy="251486"/>
              <a:chOff x="5597" y="3096"/>
              <a:chExt cx="546" cy="336"/>
            </a:xfrm>
          </p:grpSpPr>
          <p:sp>
            <p:nvSpPr>
              <p:cNvPr id="20" name="Rectangle 5">
                <a:extLst>
                  <a:ext uri="{FF2B5EF4-FFF2-40B4-BE49-F238E27FC236}">
                    <a16:creationId xmlns:a16="http://schemas.microsoft.com/office/drawing/2014/main" id="{BD58653B-727A-4C41-8608-AA6E60E7A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5F79D0B4-CFBB-4EBC-A5E3-4B8B127EC2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337"/>
                <a:ext cx="80" cy="95"/>
              </a:xfrm>
              <a:custGeom>
                <a:avLst/>
                <a:gdLst>
                  <a:gd name="T0" fmla="*/ 80 w 80"/>
                  <a:gd name="T1" fmla="*/ 0 h 95"/>
                  <a:gd name="T2" fmla="*/ 80 w 80"/>
                  <a:gd name="T3" fmla="*/ 26 h 95"/>
                  <a:gd name="T4" fmla="*/ 0 w 80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5">
                    <a:moveTo>
                      <a:pt x="80" y="0"/>
                    </a:moveTo>
                    <a:lnTo>
                      <a:pt x="80" y="26"/>
                    </a:lnTo>
                    <a:lnTo>
                      <a:pt x="0" y="95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8CABA21F-DEC4-4D13-AF8C-F1291962C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09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80 w 80"/>
                  <a:gd name="T3" fmla="*/ 74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80" y="74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3" name="Line 8">
                <a:extLst>
                  <a:ext uri="{FF2B5EF4-FFF2-40B4-BE49-F238E27FC236}">
                    <a16:creationId xmlns:a16="http://schemas.microsoft.com/office/drawing/2014/main" id="{42BF08C5-2E40-468E-9E0E-63291CDC7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" name="Line 9">
                <a:extLst>
                  <a:ext uri="{FF2B5EF4-FFF2-40B4-BE49-F238E27FC236}">
                    <a16:creationId xmlns:a16="http://schemas.microsoft.com/office/drawing/2014/main" id="{20400759-46F2-4231-8462-C6DC74438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" name="Rectangle 10">
                <a:extLst>
                  <a:ext uri="{FF2B5EF4-FFF2-40B4-BE49-F238E27FC236}">
                    <a16:creationId xmlns:a16="http://schemas.microsoft.com/office/drawing/2014/main" id="{BDCE6109-E958-4C4F-8756-86B6C6168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4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5C2789E2-CC57-4C72-9115-7740B4657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33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0 w 80"/>
                  <a:gd name="T3" fmla="*/ 27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0" y="27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7" name="Freeform 12">
                <a:extLst>
                  <a:ext uri="{FF2B5EF4-FFF2-40B4-BE49-F238E27FC236}">
                    <a16:creationId xmlns:a16="http://schemas.microsoft.com/office/drawing/2014/main" id="{26E06C2B-5C0D-45B0-87E0-9523E7E24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096"/>
                <a:ext cx="80" cy="94"/>
              </a:xfrm>
              <a:custGeom>
                <a:avLst/>
                <a:gdLst>
                  <a:gd name="T0" fmla="*/ 80 w 80"/>
                  <a:gd name="T1" fmla="*/ 0 h 94"/>
                  <a:gd name="T2" fmla="*/ 0 w 80"/>
                  <a:gd name="T3" fmla="*/ 74 h 94"/>
                  <a:gd name="T4" fmla="*/ 0 w 80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4">
                    <a:moveTo>
                      <a:pt x="80" y="0"/>
                    </a:moveTo>
                    <a:lnTo>
                      <a:pt x="0" y="74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Line 13">
                <a:extLst>
                  <a:ext uri="{FF2B5EF4-FFF2-40B4-BE49-F238E27FC236}">
                    <a16:creationId xmlns:a16="http://schemas.microsoft.com/office/drawing/2014/main" id="{AF3A8C27-46CF-480D-A53F-0F27A99891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9" name="Line 14">
                <a:extLst>
                  <a:ext uri="{FF2B5EF4-FFF2-40B4-BE49-F238E27FC236}">
                    <a16:creationId xmlns:a16="http://schemas.microsoft.com/office/drawing/2014/main" id="{085C2561-7D15-47D2-9F6D-C025D0799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0" name="Freeform 15">
                <a:extLst>
                  <a:ext uri="{FF2B5EF4-FFF2-40B4-BE49-F238E27FC236}">
                    <a16:creationId xmlns:a16="http://schemas.microsoft.com/office/drawing/2014/main" id="{A95DC6D6-A9B2-4FA5-B9D2-6799DA7587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07"/>
                <a:ext cx="146" cy="47"/>
              </a:xfrm>
              <a:custGeom>
                <a:avLst/>
                <a:gdLst>
                  <a:gd name="T0" fmla="*/ 0 w 196"/>
                  <a:gd name="T1" fmla="*/ 0 h 63"/>
                  <a:gd name="T2" fmla="*/ 0 w 196"/>
                  <a:gd name="T3" fmla="*/ 63 h 63"/>
                  <a:gd name="T4" fmla="*/ 118 w 196"/>
                  <a:gd name="T5" fmla="*/ 0 h 63"/>
                  <a:gd name="T6" fmla="*/ 118 w 196"/>
                  <a:gd name="T7" fmla="*/ 63 h 63"/>
                  <a:gd name="T8" fmla="*/ 79 w 196"/>
                  <a:gd name="T9" fmla="*/ 42 h 63"/>
                  <a:gd name="T10" fmla="*/ 79 w 196"/>
                  <a:gd name="T11" fmla="*/ 20 h 63"/>
                  <a:gd name="T12" fmla="*/ 59 w 196"/>
                  <a:gd name="T13" fmla="*/ 0 h 63"/>
                  <a:gd name="T14" fmla="*/ 59 w 196"/>
                  <a:gd name="T15" fmla="*/ 0 h 63"/>
                  <a:gd name="T16" fmla="*/ 38 w 196"/>
                  <a:gd name="T17" fmla="*/ 20 h 63"/>
                  <a:gd name="T18" fmla="*/ 38 w 196"/>
                  <a:gd name="T19" fmla="*/ 42 h 63"/>
                  <a:gd name="T20" fmla="*/ 59 w 196"/>
                  <a:gd name="T21" fmla="*/ 63 h 63"/>
                  <a:gd name="T22" fmla="*/ 59 w 196"/>
                  <a:gd name="T23" fmla="*/ 63 h 63"/>
                  <a:gd name="T24" fmla="*/ 79 w 196"/>
                  <a:gd name="T25" fmla="*/ 42 h 63"/>
                  <a:gd name="T26" fmla="*/ 196 w 196"/>
                  <a:gd name="T27" fmla="*/ 42 h 63"/>
                  <a:gd name="T28" fmla="*/ 196 w 196"/>
                  <a:gd name="T29" fmla="*/ 20 h 63"/>
                  <a:gd name="T30" fmla="*/ 175 w 196"/>
                  <a:gd name="T31" fmla="*/ 0 h 63"/>
                  <a:gd name="T32" fmla="*/ 175 w 196"/>
                  <a:gd name="T33" fmla="*/ 0 h 63"/>
                  <a:gd name="T34" fmla="*/ 156 w 196"/>
                  <a:gd name="T35" fmla="*/ 20 h 63"/>
                  <a:gd name="T36" fmla="*/ 156 w 196"/>
                  <a:gd name="T37" fmla="*/ 42 h 63"/>
                  <a:gd name="T38" fmla="*/ 175 w 196"/>
                  <a:gd name="T39" fmla="*/ 63 h 63"/>
                  <a:gd name="T40" fmla="*/ 175 w 196"/>
                  <a:gd name="T41" fmla="*/ 63 h 63"/>
                  <a:gd name="T42" fmla="*/ 196 w 196"/>
                  <a:gd name="T43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3">
                    <a:moveTo>
                      <a:pt x="0" y="0"/>
                    </a:moveTo>
                    <a:cubicBezTo>
                      <a:pt x="0" y="63"/>
                      <a:pt x="0" y="63"/>
                      <a:pt x="0" y="63"/>
                    </a:cubicBezTo>
                    <a:moveTo>
                      <a:pt x="118" y="0"/>
                    </a:moveTo>
                    <a:cubicBezTo>
                      <a:pt x="118" y="63"/>
                      <a:pt x="118" y="63"/>
                      <a:pt x="118" y="63"/>
                    </a:cubicBezTo>
                    <a:moveTo>
                      <a:pt x="79" y="42"/>
                    </a:moveTo>
                    <a:cubicBezTo>
                      <a:pt x="79" y="20"/>
                      <a:pt x="79" y="20"/>
                      <a:pt x="79" y="20"/>
                    </a:cubicBezTo>
                    <a:cubicBezTo>
                      <a:pt x="79" y="9"/>
                      <a:pt x="70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0"/>
                      <a:pt x="38" y="9"/>
                      <a:pt x="38" y="20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54"/>
                      <a:pt x="47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70" y="63"/>
                      <a:pt x="79" y="54"/>
                      <a:pt x="79" y="42"/>
                    </a:cubicBezTo>
                    <a:close/>
                    <a:moveTo>
                      <a:pt x="196" y="42"/>
                    </a:moveTo>
                    <a:cubicBezTo>
                      <a:pt x="196" y="20"/>
                      <a:pt x="196" y="20"/>
                      <a:pt x="196" y="20"/>
                    </a:cubicBezTo>
                    <a:cubicBezTo>
                      <a:pt x="196" y="9"/>
                      <a:pt x="187" y="0"/>
                      <a:pt x="175" y="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65" y="0"/>
                      <a:pt x="156" y="9"/>
                      <a:pt x="156" y="20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156" y="54"/>
                      <a:pt x="165" y="63"/>
                      <a:pt x="175" y="63"/>
                    </a:cubicBezTo>
                    <a:cubicBezTo>
                      <a:pt x="175" y="63"/>
                      <a:pt x="175" y="63"/>
                      <a:pt x="175" y="63"/>
                    </a:cubicBezTo>
                    <a:cubicBezTo>
                      <a:pt x="187" y="63"/>
                      <a:pt x="196" y="54"/>
                      <a:pt x="196" y="4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1" name="Freeform 16">
                <a:extLst>
                  <a:ext uri="{FF2B5EF4-FFF2-40B4-BE49-F238E27FC236}">
                    <a16:creationId xmlns:a16="http://schemas.microsoft.com/office/drawing/2014/main" id="{99344DA0-13F5-4374-BF5A-9FBFE3B9F5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78"/>
                <a:ext cx="146" cy="48"/>
              </a:xfrm>
              <a:custGeom>
                <a:avLst/>
                <a:gdLst>
                  <a:gd name="T0" fmla="*/ 196 w 196"/>
                  <a:gd name="T1" fmla="*/ 64 h 64"/>
                  <a:gd name="T2" fmla="*/ 196 w 196"/>
                  <a:gd name="T3" fmla="*/ 0 h 64"/>
                  <a:gd name="T4" fmla="*/ 79 w 196"/>
                  <a:gd name="T5" fmla="*/ 64 h 64"/>
                  <a:gd name="T6" fmla="*/ 79 w 196"/>
                  <a:gd name="T7" fmla="*/ 0 h 64"/>
                  <a:gd name="T8" fmla="*/ 118 w 196"/>
                  <a:gd name="T9" fmla="*/ 43 h 64"/>
                  <a:gd name="T10" fmla="*/ 138 w 196"/>
                  <a:gd name="T11" fmla="*/ 64 h 64"/>
                  <a:gd name="T12" fmla="*/ 138 w 196"/>
                  <a:gd name="T13" fmla="*/ 64 h 64"/>
                  <a:gd name="T14" fmla="*/ 158 w 196"/>
                  <a:gd name="T15" fmla="*/ 43 h 64"/>
                  <a:gd name="T16" fmla="*/ 158 w 196"/>
                  <a:gd name="T17" fmla="*/ 21 h 64"/>
                  <a:gd name="T18" fmla="*/ 138 w 196"/>
                  <a:gd name="T19" fmla="*/ 0 h 64"/>
                  <a:gd name="T20" fmla="*/ 138 w 196"/>
                  <a:gd name="T21" fmla="*/ 0 h 64"/>
                  <a:gd name="T22" fmla="*/ 118 w 196"/>
                  <a:gd name="T23" fmla="*/ 21 h 64"/>
                  <a:gd name="T24" fmla="*/ 118 w 196"/>
                  <a:gd name="T25" fmla="*/ 43 h 64"/>
                  <a:gd name="T26" fmla="*/ 0 w 196"/>
                  <a:gd name="T27" fmla="*/ 43 h 64"/>
                  <a:gd name="T28" fmla="*/ 20 w 196"/>
                  <a:gd name="T29" fmla="*/ 64 h 64"/>
                  <a:gd name="T30" fmla="*/ 20 w 196"/>
                  <a:gd name="T31" fmla="*/ 64 h 64"/>
                  <a:gd name="T32" fmla="*/ 41 w 196"/>
                  <a:gd name="T33" fmla="*/ 43 h 64"/>
                  <a:gd name="T34" fmla="*/ 41 w 196"/>
                  <a:gd name="T35" fmla="*/ 21 h 64"/>
                  <a:gd name="T36" fmla="*/ 20 w 196"/>
                  <a:gd name="T37" fmla="*/ 0 h 64"/>
                  <a:gd name="T38" fmla="*/ 20 w 196"/>
                  <a:gd name="T39" fmla="*/ 0 h 64"/>
                  <a:gd name="T40" fmla="*/ 0 w 196"/>
                  <a:gd name="T41" fmla="*/ 21 h 64"/>
                  <a:gd name="T42" fmla="*/ 0 w 196"/>
                  <a:gd name="T43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4">
                    <a:moveTo>
                      <a:pt x="196" y="64"/>
                    </a:moveTo>
                    <a:cubicBezTo>
                      <a:pt x="196" y="64"/>
                      <a:pt x="196" y="64"/>
                      <a:pt x="196" y="0"/>
                    </a:cubicBezTo>
                    <a:moveTo>
                      <a:pt x="79" y="64"/>
                    </a:moveTo>
                    <a:cubicBezTo>
                      <a:pt x="79" y="64"/>
                      <a:pt x="79" y="64"/>
                      <a:pt x="79" y="0"/>
                    </a:cubicBezTo>
                    <a:moveTo>
                      <a:pt x="118" y="43"/>
                    </a:moveTo>
                    <a:cubicBezTo>
                      <a:pt x="118" y="54"/>
                      <a:pt x="127" y="64"/>
                      <a:pt x="138" y="64"/>
                    </a:cubicBezTo>
                    <a:cubicBezTo>
                      <a:pt x="138" y="64"/>
                      <a:pt x="138" y="64"/>
                      <a:pt x="138" y="64"/>
                    </a:cubicBezTo>
                    <a:cubicBezTo>
                      <a:pt x="149" y="64"/>
                      <a:pt x="158" y="54"/>
                      <a:pt x="158" y="43"/>
                    </a:cubicBezTo>
                    <a:cubicBezTo>
                      <a:pt x="158" y="43"/>
                      <a:pt x="158" y="43"/>
                      <a:pt x="158" y="21"/>
                    </a:cubicBezTo>
                    <a:cubicBezTo>
                      <a:pt x="158" y="9"/>
                      <a:pt x="149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27" y="0"/>
                      <a:pt x="118" y="9"/>
                      <a:pt x="118" y="21"/>
                    </a:cubicBezTo>
                    <a:cubicBezTo>
                      <a:pt x="118" y="21"/>
                      <a:pt x="118" y="21"/>
                      <a:pt x="118" y="43"/>
                    </a:cubicBezTo>
                    <a:close/>
                    <a:moveTo>
                      <a:pt x="0" y="43"/>
                    </a:moveTo>
                    <a:cubicBezTo>
                      <a:pt x="0" y="54"/>
                      <a:pt x="1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32" y="64"/>
                      <a:pt x="41" y="54"/>
                      <a:pt x="41" y="43"/>
                    </a:cubicBezTo>
                    <a:cubicBezTo>
                      <a:pt x="41" y="43"/>
                      <a:pt x="41" y="43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"/>
                      <a:pt x="0" y="21"/>
                      <a:pt x="0" y="4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9" name="eye_2">
              <a:extLst>
                <a:ext uri="{FF2B5EF4-FFF2-40B4-BE49-F238E27FC236}">
                  <a16:creationId xmlns:a16="http://schemas.microsoft.com/office/drawing/2014/main" id="{9F7B896E-06EB-467C-9992-6579C3E37F6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08908" y="1413187"/>
              <a:ext cx="348284" cy="193245"/>
            </a:xfrm>
            <a:custGeom>
              <a:avLst/>
              <a:gdLst>
                <a:gd name="T0" fmla="*/ 5 w 346"/>
                <a:gd name="T1" fmla="*/ 103 h 191"/>
                <a:gd name="T2" fmla="*/ 0 w 346"/>
                <a:gd name="T3" fmla="*/ 96 h 191"/>
                <a:gd name="T4" fmla="*/ 3 w 346"/>
                <a:gd name="T5" fmla="*/ 92 h 191"/>
                <a:gd name="T6" fmla="*/ 5 w 346"/>
                <a:gd name="T7" fmla="*/ 103 h 191"/>
                <a:gd name="T8" fmla="*/ 173 w 346"/>
                <a:gd name="T9" fmla="*/ 191 h 191"/>
                <a:gd name="T10" fmla="*/ 346 w 346"/>
                <a:gd name="T11" fmla="*/ 96 h 191"/>
                <a:gd name="T12" fmla="*/ 173 w 346"/>
                <a:gd name="T13" fmla="*/ 0 h 191"/>
                <a:gd name="T14" fmla="*/ 3 w 346"/>
                <a:gd name="T15" fmla="*/ 92 h 191"/>
                <a:gd name="T16" fmla="*/ 175 w 346"/>
                <a:gd name="T17" fmla="*/ 14 h 191"/>
                <a:gd name="T18" fmla="*/ 89 w 346"/>
                <a:gd name="T19" fmla="*/ 96 h 191"/>
                <a:gd name="T20" fmla="*/ 175 w 346"/>
                <a:gd name="T21" fmla="*/ 178 h 191"/>
                <a:gd name="T22" fmla="*/ 261 w 346"/>
                <a:gd name="T23" fmla="*/ 96 h 191"/>
                <a:gd name="T24" fmla="*/ 175 w 346"/>
                <a:gd name="T25" fmla="*/ 14 h 191"/>
                <a:gd name="T26" fmla="*/ 175 w 346"/>
                <a:gd name="T27" fmla="*/ 78 h 191"/>
                <a:gd name="T28" fmla="*/ 156 w 346"/>
                <a:gd name="T29" fmla="*/ 96 h 191"/>
                <a:gd name="T30" fmla="*/ 175 w 346"/>
                <a:gd name="T31" fmla="*/ 114 h 191"/>
                <a:gd name="T32" fmla="*/ 194 w 346"/>
                <a:gd name="T33" fmla="*/ 96 h 191"/>
                <a:gd name="T34" fmla="*/ 175 w 346"/>
                <a:gd name="T35" fmla="*/ 7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191">
                  <a:moveTo>
                    <a:pt x="5" y="103"/>
                  </a:moveTo>
                  <a:cubicBezTo>
                    <a:pt x="2" y="98"/>
                    <a:pt x="0" y="96"/>
                    <a:pt x="0" y="96"/>
                  </a:cubicBezTo>
                  <a:cubicBezTo>
                    <a:pt x="0" y="96"/>
                    <a:pt x="1" y="94"/>
                    <a:pt x="3" y="92"/>
                  </a:cubicBezTo>
                  <a:moveTo>
                    <a:pt x="5" y="103"/>
                  </a:moveTo>
                  <a:cubicBezTo>
                    <a:pt x="23" y="125"/>
                    <a:pt x="82" y="191"/>
                    <a:pt x="173" y="191"/>
                  </a:cubicBezTo>
                  <a:cubicBezTo>
                    <a:pt x="283" y="191"/>
                    <a:pt x="346" y="96"/>
                    <a:pt x="346" y="96"/>
                  </a:cubicBezTo>
                  <a:cubicBezTo>
                    <a:pt x="346" y="96"/>
                    <a:pt x="283" y="0"/>
                    <a:pt x="173" y="0"/>
                  </a:cubicBezTo>
                  <a:cubicBezTo>
                    <a:pt x="77" y="0"/>
                    <a:pt x="17" y="73"/>
                    <a:pt x="3" y="92"/>
                  </a:cubicBezTo>
                  <a:moveTo>
                    <a:pt x="175" y="14"/>
                  </a:moveTo>
                  <a:cubicBezTo>
                    <a:pt x="128" y="14"/>
                    <a:pt x="89" y="50"/>
                    <a:pt x="89" y="96"/>
                  </a:cubicBezTo>
                  <a:cubicBezTo>
                    <a:pt x="89" y="141"/>
                    <a:pt x="128" y="178"/>
                    <a:pt x="175" y="178"/>
                  </a:cubicBezTo>
                  <a:cubicBezTo>
                    <a:pt x="222" y="178"/>
                    <a:pt x="261" y="141"/>
                    <a:pt x="261" y="96"/>
                  </a:cubicBezTo>
                  <a:cubicBezTo>
                    <a:pt x="261" y="50"/>
                    <a:pt x="222" y="14"/>
                    <a:pt x="175" y="14"/>
                  </a:cubicBezTo>
                  <a:close/>
                  <a:moveTo>
                    <a:pt x="175" y="78"/>
                  </a:moveTo>
                  <a:cubicBezTo>
                    <a:pt x="165" y="78"/>
                    <a:pt x="156" y="86"/>
                    <a:pt x="156" y="96"/>
                  </a:cubicBezTo>
                  <a:cubicBezTo>
                    <a:pt x="156" y="106"/>
                    <a:pt x="165" y="114"/>
                    <a:pt x="175" y="114"/>
                  </a:cubicBezTo>
                  <a:cubicBezTo>
                    <a:pt x="185" y="114"/>
                    <a:pt x="194" y="106"/>
                    <a:pt x="194" y="96"/>
                  </a:cubicBezTo>
                  <a:cubicBezTo>
                    <a:pt x="194" y="86"/>
                    <a:pt x="185" y="78"/>
                    <a:pt x="175" y="78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00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94B7-6FE5-47D3-BA3F-8BFA0FCD6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Model Checking A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35070-457C-4146-849D-F33FA25F7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Scope of Model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07DEF1-235E-4943-B139-2CE056F644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564673"/>
              </p:ext>
            </p:extLst>
          </p:nvPr>
        </p:nvGraphicFramePr>
        <p:xfrm>
          <a:off x="2032000" y="3323303"/>
          <a:ext cx="8128000" cy="2815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C959A-8514-4795-95FA-E3168BEB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9D1247-8E60-4D54-A791-060B1750978F}"/>
              </a:ext>
            </a:extLst>
          </p:cNvPr>
          <p:cNvGrpSpPr/>
          <p:nvPr/>
        </p:nvGrpSpPr>
        <p:grpSpPr>
          <a:xfrm>
            <a:off x="7741437" y="719667"/>
            <a:ext cx="3960178" cy="308485"/>
            <a:chOff x="3045369" y="1267385"/>
            <a:chExt cx="6232695" cy="414303"/>
          </a:xfrm>
        </p:grpSpPr>
        <p:grpSp>
          <p:nvGrpSpPr>
            <p:cNvPr id="9" name="Group 196">
              <a:extLst>
                <a:ext uri="{FF2B5EF4-FFF2-40B4-BE49-F238E27FC236}">
                  <a16:creationId xmlns:a16="http://schemas.microsoft.com/office/drawing/2014/main" id="{FBC9D945-13BB-432E-A555-068B358FC4B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9206" y="1267385"/>
              <a:ext cx="206310" cy="393126"/>
              <a:chOff x="7261" y="805"/>
              <a:chExt cx="127" cy="242"/>
            </a:xfrm>
          </p:grpSpPr>
          <p:sp>
            <p:nvSpPr>
              <p:cNvPr id="42" name="Freeform 197">
                <a:extLst>
                  <a:ext uri="{FF2B5EF4-FFF2-40B4-BE49-F238E27FC236}">
                    <a16:creationId xmlns:a16="http://schemas.microsoft.com/office/drawing/2014/main" id="{3215EB4A-7BDF-4383-856A-ED917A168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" name="Freeform 198">
                <a:extLst>
                  <a:ext uri="{FF2B5EF4-FFF2-40B4-BE49-F238E27FC236}">
                    <a16:creationId xmlns:a16="http://schemas.microsoft.com/office/drawing/2014/main" id="{66EDF563-6B0C-499C-9543-403208670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4" name="Freeform 199">
                <a:extLst>
                  <a:ext uri="{FF2B5EF4-FFF2-40B4-BE49-F238E27FC236}">
                    <a16:creationId xmlns:a16="http://schemas.microsoft.com/office/drawing/2014/main" id="{ED0E161A-A3AE-48AC-91E0-44200B240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5" name="Freeform 200">
                <a:extLst>
                  <a:ext uri="{FF2B5EF4-FFF2-40B4-BE49-F238E27FC236}">
                    <a16:creationId xmlns:a16="http://schemas.microsoft.com/office/drawing/2014/main" id="{3211DCB6-1301-44BC-B5F3-C7EC47AF5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6" name="Oval 201">
                <a:extLst>
                  <a:ext uri="{FF2B5EF4-FFF2-40B4-BE49-F238E27FC236}">
                    <a16:creationId xmlns:a16="http://schemas.microsoft.com/office/drawing/2014/main" id="{79F9F4B6-FAF3-4875-9DEB-421556073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7" name="Oval 202">
                <a:extLst>
                  <a:ext uri="{FF2B5EF4-FFF2-40B4-BE49-F238E27FC236}">
                    <a16:creationId xmlns:a16="http://schemas.microsoft.com/office/drawing/2014/main" id="{C639BD2A-41BD-4278-BF6A-33EA2C007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8" name="Oval 203">
                <a:extLst>
                  <a:ext uri="{FF2B5EF4-FFF2-40B4-BE49-F238E27FC236}">
                    <a16:creationId xmlns:a16="http://schemas.microsoft.com/office/drawing/2014/main" id="{FBF2596B-7682-4A26-A847-9AA1DD652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50C2FB4-8D72-4F52-8CED-852687823A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3805" y="1356882"/>
              <a:ext cx="410873" cy="214135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BD7E7F9-DB48-4774-9EDA-FCAE613BDE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203" y="1325175"/>
              <a:ext cx="444074" cy="277547"/>
            </a:xfrm>
            <a:custGeom>
              <a:avLst/>
              <a:gdLst>
                <a:gd name="T0" fmla="*/ 208 w 208"/>
                <a:gd name="T1" fmla="*/ 54 h 130"/>
                <a:gd name="T2" fmla="*/ 208 w 208"/>
                <a:gd name="T3" fmla="*/ 130 h 130"/>
                <a:gd name="T4" fmla="*/ 0 w 208"/>
                <a:gd name="T5" fmla="*/ 130 h 130"/>
                <a:gd name="T6" fmla="*/ 0 w 208"/>
                <a:gd name="T7" fmla="*/ 54 h 130"/>
                <a:gd name="T8" fmla="*/ 40 w 208"/>
                <a:gd name="T9" fmla="*/ 24 h 130"/>
                <a:gd name="T10" fmla="*/ 40 w 208"/>
                <a:gd name="T11" fmla="*/ 54 h 130"/>
                <a:gd name="T12" fmla="*/ 85 w 208"/>
                <a:gd name="T13" fmla="*/ 24 h 130"/>
                <a:gd name="T14" fmla="*/ 85 w 208"/>
                <a:gd name="T15" fmla="*/ 54 h 130"/>
                <a:gd name="T16" fmla="*/ 208 w 208"/>
                <a:gd name="T17" fmla="*/ 54 h 130"/>
                <a:gd name="T18" fmla="*/ 163 w 208"/>
                <a:gd name="T19" fmla="*/ 54 h 130"/>
                <a:gd name="T20" fmla="*/ 153 w 208"/>
                <a:gd name="T21" fmla="*/ 0 h 130"/>
                <a:gd name="T22" fmla="*/ 144 w 208"/>
                <a:gd name="T23" fmla="*/ 0 h 130"/>
                <a:gd name="T24" fmla="*/ 136 w 208"/>
                <a:gd name="T25" fmla="*/ 54 h 130"/>
                <a:gd name="T26" fmla="*/ 200 w 208"/>
                <a:gd name="T27" fmla="*/ 54 h 130"/>
                <a:gd name="T28" fmla="*/ 189 w 208"/>
                <a:gd name="T29" fmla="*/ 0 h 130"/>
                <a:gd name="T30" fmla="*/ 180 w 208"/>
                <a:gd name="T31" fmla="*/ 0 h 130"/>
                <a:gd name="T32" fmla="*/ 171 w 208"/>
                <a:gd name="T33" fmla="*/ 54 h 130"/>
                <a:gd name="T34" fmla="*/ 30 w 208"/>
                <a:gd name="T35" fmla="*/ 77 h 130"/>
                <a:gd name="T36" fmla="*/ 19 w 208"/>
                <a:gd name="T37" fmla="*/ 77 h 130"/>
                <a:gd name="T38" fmla="*/ 19 w 208"/>
                <a:gd name="T39" fmla="*/ 88 h 130"/>
                <a:gd name="T40" fmla="*/ 30 w 208"/>
                <a:gd name="T41" fmla="*/ 88 h 130"/>
                <a:gd name="T42" fmla="*/ 30 w 208"/>
                <a:gd name="T43" fmla="*/ 77 h 130"/>
                <a:gd name="T44" fmla="*/ 69 w 208"/>
                <a:gd name="T45" fmla="*/ 77 h 130"/>
                <a:gd name="T46" fmla="*/ 59 w 208"/>
                <a:gd name="T47" fmla="*/ 77 h 130"/>
                <a:gd name="T48" fmla="*/ 59 w 208"/>
                <a:gd name="T49" fmla="*/ 88 h 130"/>
                <a:gd name="T50" fmla="*/ 69 w 208"/>
                <a:gd name="T51" fmla="*/ 88 h 130"/>
                <a:gd name="T52" fmla="*/ 69 w 208"/>
                <a:gd name="T53" fmla="*/ 77 h 130"/>
                <a:gd name="T54" fmla="*/ 109 w 208"/>
                <a:gd name="T55" fmla="*/ 77 h 130"/>
                <a:gd name="T56" fmla="*/ 99 w 208"/>
                <a:gd name="T57" fmla="*/ 77 h 130"/>
                <a:gd name="T58" fmla="*/ 99 w 208"/>
                <a:gd name="T59" fmla="*/ 88 h 130"/>
                <a:gd name="T60" fmla="*/ 109 w 208"/>
                <a:gd name="T61" fmla="*/ 88 h 130"/>
                <a:gd name="T62" fmla="*/ 109 w 208"/>
                <a:gd name="T63" fmla="*/ 77 h 130"/>
                <a:gd name="T64" fmla="*/ 149 w 208"/>
                <a:gd name="T65" fmla="*/ 77 h 130"/>
                <a:gd name="T66" fmla="*/ 139 w 208"/>
                <a:gd name="T67" fmla="*/ 77 h 130"/>
                <a:gd name="T68" fmla="*/ 139 w 208"/>
                <a:gd name="T69" fmla="*/ 88 h 130"/>
                <a:gd name="T70" fmla="*/ 149 w 208"/>
                <a:gd name="T71" fmla="*/ 88 h 130"/>
                <a:gd name="T72" fmla="*/ 149 w 208"/>
                <a:gd name="T73" fmla="*/ 77 h 130"/>
                <a:gd name="T74" fmla="*/ 189 w 208"/>
                <a:gd name="T75" fmla="*/ 77 h 130"/>
                <a:gd name="T76" fmla="*/ 179 w 208"/>
                <a:gd name="T77" fmla="*/ 77 h 130"/>
                <a:gd name="T78" fmla="*/ 179 w 208"/>
                <a:gd name="T79" fmla="*/ 88 h 130"/>
                <a:gd name="T80" fmla="*/ 189 w 208"/>
                <a:gd name="T81" fmla="*/ 88 h 130"/>
                <a:gd name="T82" fmla="*/ 189 w 208"/>
                <a:gd name="T83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130">
                  <a:moveTo>
                    <a:pt x="208" y="54"/>
                  </a:moveTo>
                  <a:lnTo>
                    <a:pt x="208" y="130"/>
                  </a:lnTo>
                  <a:lnTo>
                    <a:pt x="0" y="130"/>
                  </a:lnTo>
                  <a:lnTo>
                    <a:pt x="0" y="54"/>
                  </a:lnTo>
                  <a:lnTo>
                    <a:pt x="40" y="24"/>
                  </a:lnTo>
                  <a:lnTo>
                    <a:pt x="40" y="54"/>
                  </a:lnTo>
                  <a:lnTo>
                    <a:pt x="85" y="24"/>
                  </a:lnTo>
                  <a:lnTo>
                    <a:pt x="85" y="54"/>
                  </a:lnTo>
                  <a:lnTo>
                    <a:pt x="208" y="54"/>
                  </a:lnTo>
                  <a:moveTo>
                    <a:pt x="163" y="54"/>
                  </a:moveTo>
                  <a:lnTo>
                    <a:pt x="153" y="0"/>
                  </a:lnTo>
                  <a:lnTo>
                    <a:pt x="144" y="0"/>
                  </a:lnTo>
                  <a:lnTo>
                    <a:pt x="136" y="54"/>
                  </a:lnTo>
                  <a:moveTo>
                    <a:pt x="200" y="54"/>
                  </a:moveTo>
                  <a:lnTo>
                    <a:pt x="189" y="0"/>
                  </a:lnTo>
                  <a:lnTo>
                    <a:pt x="180" y="0"/>
                  </a:lnTo>
                  <a:lnTo>
                    <a:pt x="171" y="54"/>
                  </a:lnTo>
                  <a:moveTo>
                    <a:pt x="30" y="77"/>
                  </a:moveTo>
                  <a:lnTo>
                    <a:pt x="19" y="77"/>
                  </a:lnTo>
                  <a:lnTo>
                    <a:pt x="19" y="88"/>
                  </a:lnTo>
                  <a:lnTo>
                    <a:pt x="30" y="88"/>
                  </a:lnTo>
                  <a:lnTo>
                    <a:pt x="30" y="77"/>
                  </a:lnTo>
                  <a:moveTo>
                    <a:pt x="69" y="77"/>
                  </a:moveTo>
                  <a:lnTo>
                    <a:pt x="59" y="77"/>
                  </a:lnTo>
                  <a:lnTo>
                    <a:pt x="59" y="88"/>
                  </a:lnTo>
                  <a:lnTo>
                    <a:pt x="69" y="88"/>
                  </a:lnTo>
                  <a:lnTo>
                    <a:pt x="69" y="77"/>
                  </a:lnTo>
                  <a:moveTo>
                    <a:pt x="109" y="77"/>
                  </a:moveTo>
                  <a:lnTo>
                    <a:pt x="99" y="77"/>
                  </a:lnTo>
                  <a:lnTo>
                    <a:pt x="99" y="88"/>
                  </a:lnTo>
                  <a:lnTo>
                    <a:pt x="109" y="88"/>
                  </a:lnTo>
                  <a:lnTo>
                    <a:pt x="109" y="77"/>
                  </a:lnTo>
                  <a:moveTo>
                    <a:pt x="149" y="77"/>
                  </a:moveTo>
                  <a:lnTo>
                    <a:pt x="139" y="77"/>
                  </a:lnTo>
                  <a:lnTo>
                    <a:pt x="139" y="88"/>
                  </a:lnTo>
                  <a:lnTo>
                    <a:pt x="149" y="88"/>
                  </a:lnTo>
                  <a:lnTo>
                    <a:pt x="149" y="77"/>
                  </a:lnTo>
                  <a:moveTo>
                    <a:pt x="189" y="77"/>
                  </a:moveTo>
                  <a:lnTo>
                    <a:pt x="179" y="77"/>
                  </a:lnTo>
                  <a:lnTo>
                    <a:pt x="179" y="88"/>
                  </a:lnTo>
                  <a:lnTo>
                    <a:pt x="189" y="88"/>
                  </a:lnTo>
                  <a:lnTo>
                    <a:pt x="189" y="77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158FF932-1F27-4BC6-B0EA-346332B34F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00598" y="1308967"/>
              <a:ext cx="419900" cy="341169"/>
              <a:chOff x="5458" y="3157"/>
              <a:chExt cx="304" cy="247"/>
            </a:xfrm>
          </p:grpSpPr>
          <p:sp>
            <p:nvSpPr>
              <p:cNvPr id="40" name="Freeform 9">
                <a:extLst>
                  <a:ext uri="{FF2B5EF4-FFF2-40B4-BE49-F238E27FC236}">
                    <a16:creationId xmlns:a16="http://schemas.microsoft.com/office/drawing/2014/main" id="{3BD909CB-C65A-4908-A4F8-E4B549ABF1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21" y="3157"/>
                <a:ext cx="241" cy="247"/>
              </a:xfrm>
              <a:custGeom>
                <a:avLst/>
                <a:gdLst>
                  <a:gd name="T0" fmla="*/ 35 w 334"/>
                  <a:gd name="T1" fmla="*/ 160 h 341"/>
                  <a:gd name="T2" fmla="*/ 35 w 334"/>
                  <a:gd name="T3" fmla="*/ 61 h 341"/>
                  <a:gd name="T4" fmla="*/ 60 w 334"/>
                  <a:gd name="T5" fmla="*/ 36 h 341"/>
                  <a:gd name="T6" fmla="*/ 266 w 334"/>
                  <a:gd name="T7" fmla="*/ 36 h 341"/>
                  <a:gd name="T8" fmla="*/ 291 w 334"/>
                  <a:gd name="T9" fmla="*/ 61 h 341"/>
                  <a:gd name="T10" fmla="*/ 291 w 334"/>
                  <a:gd name="T11" fmla="*/ 273 h 341"/>
                  <a:gd name="T12" fmla="*/ 266 w 334"/>
                  <a:gd name="T13" fmla="*/ 298 h 341"/>
                  <a:gd name="T14" fmla="*/ 266 w 334"/>
                  <a:gd name="T15" fmla="*/ 298 h 341"/>
                  <a:gd name="T16" fmla="*/ 84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5 w 334"/>
                  <a:gd name="T35" fmla="*/ 0 h 341"/>
                  <a:gd name="T36" fmla="*/ 255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5 w 334"/>
                  <a:gd name="T59" fmla="*/ 78 h 341"/>
                  <a:gd name="T60" fmla="*/ 0 w 334"/>
                  <a:gd name="T61" fmla="*/ 78 h 341"/>
                  <a:gd name="T62" fmla="*/ 35 w 334"/>
                  <a:gd name="T63" fmla="*/ 121 h 341"/>
                  <a:gd name="T64" fmla="*/ 0 w 334"/>
                  <a:gd name="T65" fmla="*/ 121 h 341"/>
                  <a:gd name="T66" fmla="*/ 35 w 334"/>
                  <a:gd name="T67" fmla="*/ 163 h 341"/>
                  <a:gd name="T68" fmla="*/ 0 w 334"/>
                  <a:gd name="T69" fmla="*/ 163 h 341"/>
                  <a:gd name="T70" fmla="*/ 121 w 334"/>
                  <a:gd name="T71" fmla="*/ 298 h 341"/>
                  <a:gd name="T72" fmla="*/ 121 w 334"/>
                  <a:gd name="T73" fmla="*/ 341 h 341"/>
                  <a:gd name="T74" fmla="*/ 163 w 334"/>
                  <a:gd name="T75" fmla="*/ 341 h 341"/>
                  <a:gd name="T76" fmla="*/ 163 w 334"/>
                  <a:gd name="T77" fmla="*/ 298 h 341"/>
                  <a:gd name="T78" fmla="*/ 206 w 334"/>
                  <a:gd name="T79" fmla="*/ 298 h 341"/>
                  <a:gd name="T80" fmla="*/ 206 w 334"/>
                  <a:gd name="T81" fmla="*/ 341 h 341"/>
                  <a:gd name="T82" fmla="*/ 255 w 334"/>
                  <a:gd name="T83" fmla="*/ 298 h 341"/>
                  <a:gd name="T84" fmla="*/ 255 w 334"/>
                  <a:gd name="T85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341">
                    <a:moveTo>
                      <a:pt x="35" y="160"/>
                    </a:moveTo>
                    <a:cubicBezTo>
                      <a:pt x="35" y="65"/>
                      <a:pt x="35" y="61"/>
                      <a:pt x="35" y="61"/>
                    </a:cubicBezTo>
                    <a:cubicBezTo>
                      <a:pt x="35" y="45"/>
                      <a:pt x="48" y="36"/>
                      <a:pt x="60" y="36"/>
                    </a:cubicBezTo>
                    <a:cubicBezTo>
                      <a:pt x="266" y="36"/>
                      <a:pt x="266" y="36"/>
                      <a:pt x="266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6" y="298"/>
                    </a:cubicBezTo>
                    <a:cubicBezTo>
                      <a:pt x="266" y="298"/>
                      <a:pt x="266" y="298"/>
                      <a:pt x="266" y="298"/>
                    </a:cubicBezTo>
                    <a:cubicBezTo>
                      <a:pt x="161" y="298"/>
                      <a:pt x="110" y="298"/>
                      <a:pt x="84" y="298"/>
                    </a:cubicBezTo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5" y="0"/>
                    </a:moveTo>
                    <a:cubicBezTo>
                      <a:pt x="255" y="36"/>
                      <a:pt x="255" y="36"/>
                      <a:pt x="255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5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5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5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5" y="298"/>
                    </a:moveTo>
                    <a:cubicBezTo>
                      <a:pt x="255" y="341"/>
                      <a:pt x="255" y="341"/>
                      <a:pt x="255" y="341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1" name="Freeform 10">
                <a:extLst>
                  <a:ext uri="{FF2B5EF4-FFF2-40B4-BE49-F238E27FC236}">
                    <a16:creationId xmlns:a16="http://schemas.microsoft.com/office/drawing/2014/main" id="{165B4F50-3221-45AB-B808-B88EB242B8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8" y="3262"/>
                <a:ext cx="138" cy="141"/>
              </a:xfrm>
              <a:custGeom>
                <a:avLst/>
                <a:gdLst>
                  <a:gd name="T0" fmla="*/ 153 w 191"/>
                  <a:gd name="T1" fmla="*/ 171 h 195"/>
                  <a:gd name="T2" fmla="*/ 35 w 191"/>
                  <a:gd name="T3" fmla="*/ 171 h 195"/>
                  <a:gd name="T4" fmla="*/ 21 w 191"/>
                  <a:gd name="T5" fmla="*/ 156 h 195"/>
                  <a:gd name="T6" fmla="*/ 21 w 191"/>
                  <a:gd name="T7" fmla="*/ 35 h 195"/>
                  <a:gd name="T8" fmla="*/ 35 w 191"/>
                  <a:gd name="T9" fmla="*/ 20 h 195"/>
                  <a:gd name="T10" fmla="*/ 153 w 191"/>
                  <a:gd name="T11" fmla="*/ 20 h 195"/>
                  <a:gd name="T12" fmla="*/ 167 w 191"/>
                  <a:gd name="T13" fmla="*/ 35 h 195"/>
                  <a:gd name="T14" fmla="*/ 167 w 191"/>
                  <a:gd name="T15" fmla="*/ 156 h 195"/>
                  <a:gd name="T16" fmla="*/ 153 w 191"/>
                  <a:gd name="T17" fmla="*/ 171 h 195"/>
                  <a:gd name="T18" fmla="*/ 45 w 191"/>
                  <a:gd name="T19" fmla="*/ 20 h 195"/>
                  <a:gd name="T20" fmla="*/ 45 w 191"/>
                  <a:gd name="T21" fmla="*/ 0 h 195"/>
                  <a:gd name="T22" fmla="*/ 69 w 191"/>
                  <a:gd name="T23" fmla="*/ 20 h 195"/>
                  <a:gd name="T24" fmla="*/ 69 w 191"/>
                  <a:gd name="T25" fmla="*/ 0 h 195"/>
                  <a:gd name="T26" fmla="*/ 94 w 191"/>
                  <a:gd name="T27" fmla="*/ 0 h 195"/>
                  <a:gd name="T28" fmla="*/ 94 w 191"/>
                  <a:gd name="T29" fmla="*/ 20 h 195"/>
                  <a:gd name="T30" fmla="*/ 118 w 191"/>
                  <a:gd name="T31" fmla="*/ 0 h 195"/>
                  <a:gd name="T32" fmla="*/ 118 w 191"/>
                  <a:gd name="T33" fmla="*/ 20 h 195"/>
                  <a:gd name="T34" fmla="*/ 146 w 191"/>
                  <a:gd name="T35" fmla="*/ 0 h 195"/>
                  <a:gd name="T36" fmla="*/ 146 w 191"/>
                  <a:gd name="T37" fmla="*/ 20 h 195"/>
                  <a:gd name="T38" fmla="*/ 191 w 191"/>
                  <a:gd name="T39" fmla="*/ 45 h 195"/>
                  <a:gd name="T40" fmla="*/ 167 w 191"/>
                  <a:gd name="T41" fmla="*/ 45 h 195"/>
                  <a:gd name="T42" fmla="*/ 191 w 191"/>
                  <a:gd name="T43" fmla="*/ 69 h 195"/>
                  <a:gd name="T44" fmla="*/ 167 w 191"/>
                  <a:gd name="T45" fmla="*/ 69 h 195"/>
                  <a:gd name="T46" fmla="*/ 191 w 191"/>
                  <a:gd name="T47" fmla="*/ 93 h 195"/>
                  <a:gd name="T48" fmla="*/ 167 w 191"/>
                  <a:gd name="T49" fmla="*/ 93 h 195"/>
                  <a:gd name="T50" fmla="*/ 191 w 191"/>
                  <a:gd name="T51" fmla="*/ 122 h 195"/>
                  <a:gd name="T52" fmla="*/ 167 w 191"/>
                  <a:gd name="T53" fmla="*/ 122 h 195"/>
                  <a:gd name="T54" fmla="*/ 191 w 191"/>
                  <a:gd name="T55" fmla="*/ 146 h 195"/>
                  <a:gd name="T56" fmla="*/ 167 w 191"/>
                  <a:gd name="T57" fmla="*/ 146 h 195"/>
                  <a:gd name="T58" fmla="*/ 21 w 191"/>
                  <a:gd name="T59" fmla="*/ 45 h 195"/>
                  <a:gd name="T60" fmla="*/ 0 w 191"/>
                  <a:gd name="T61" fmla="*/ 45 h 195"/>
                  <a:gd name="T62" fmla="*/ 21 w 191"/>
                  <a:gd name="T63" fmla="*/ 69 h 195"/>
                  <a:gd name="T64" fmla="*/ 0 w 191"/>
                  <a:gd name="T65" fmla="*/ 69 h 195"/>
                  <a:gd name="T66" fmla="*/ 21 w 191"/>
                  <a:gd name="T67" fmla="*/ 93 h 195"/>
                  <a:gd name="T68" fmla="*/ 0 w 191"/>
                  <a:gd name="T69" fmla="*/ 93 h 195"/>
                  <a:gd name="T70" fmla="*/ 21 w 191"/>
                  <a:gd name="T71" fmla="*/ 122 h 195"/>
                  <a:gd name="T72" fmla="*/ 0 w 191"/>
                  <a:gd name="T73" fmla="*/ 122 h 195"/>
                  <a:gd name="T74" fmla="*/ 21 w 191"/>
                  <a:gd name="T75" fmla="*/ 146 h 195"/>
                  <a:gd name="T76" fmla="*/ 0 w 191"/>
                  <a:gd name="T77" fmla="*/ 146 h 195"/>
                  <a:gd name="T78" fmla="*/ 45 w 191"/>
                  <a:gd name="T79" fmla="*/ 171 h 195"/>
                  <a:gd name="T80" fmla="*/ 45 w 191"/>
                  <a:gd name="T81" fmla="*/ 195 h 195"/>
                  <a:gd name="T82" fmla="*/ 69 w 191"/>
                  <a:gd name="T83" fmla="*/ 171 h 195"/>
                  <a:gd name="T84" fmla="*/ 69 w 191"/>
                  <a:gd name="T85" fmla="*/ 195 h 195"/>
                  <a:gd name="T86" fmla="*/ 94 w 191"/>
                  <a:gd name="T87" fmla="*/ 195 h 195"/>
                  <a:gd name="T88" fmla="*/ 94 w 191"/>
                  <a:gd name="T89" fmla="*/ 171 h 195"/>
                  <a:gd name="T90" fmla="*/ 118 w 191"/>
                  <a:gd name="T91" fmla="*/ 171 h 195"/>
                  <a:gd name="T92" fmla="*/ 118 w 191"/>
                  <a:gd name="T93" fmla="*/ 195 h 195"/>
                  <a:gd name="T94" fmla="*/ 146 w 191"/>
                  <a:gd name="T95" fmla="*/ 171 h 195"/>
                  <a:gd name="T96" fmla="*/ 146 w 191"/>
                  <a:gd name="T9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195">
                    <a:moveTo>
                      <a:pt x="153" y="171"/>
                    </a:moveTo>
                    <a:cubicBezTo>
                      <a:pt x="35" y="171"/>
                      <a:pt x="35" y="171"/>
                      <a:pt x="35" y="171"/>
                    </a:cubicBezTo>
                    <a:cubicBezTo>
                      <a:pt x="28" y="171"/>
                      <a:pt x="21" y="163"/>
                      <a:pt x="21" y="156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26"/>
                      <a:pt x="28" y="20"/>
                      <a:pt x="35" y="20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62" y="20"/>
                      <a:pt x="167" y="26"/>
                      <a:pt x="167" y="35"/>
                    </a:cubicBezTo>
                    <a:cubicBezTo>
                      <a:pt x="167" y="156"/>
                      <a:pt x="167" y="156"/>
                      <a:pt x="167" y="156"/>
                    </a:cubicBezTo>
                    <a:cubicBezTo>
                      <a:pt x="167" y="163"/>
                      <a:pt x="162" y="171"/>
                      <a:pt x="153" y="171"/>
                    </a:cubicBezTo>
                    <a:close/>
                    <a:moveTo>
                      <a:pt x="45" y="20"/>
                    </a:moveTo>
                    <a:cubicBezTo>
                      <a:pt x="45" y="0"/>
                      <a:pt x="45" y="0"/>
                      <a:pt x="45" y="0"/>
                    </a:cubicBezTo>
                    <a:moveTo>
                      <a:pt x="69" y="20"/>
                    </a:moveTo>
                    <a:cubicBezTo>
                      <a:pt x="69" y="0"/>
                      <a:pt x="69" y="0"/>
                      <a:pt x="69" y="0"/>
                    </a:cubicBezTo>
                    <a:moveTo>
                      <a:pt x="94" y="0"/>
                    </a:moveTo>
                    <a:cubicBezTo>
                      <a:pt x="94" y="20"/>
                      <a:pt x="94" y="20"/>
                      <a:pt x="94" y="20"/>
                    </a:cubicBezTo>
                    <a:moveTo>
                      <a:pt x="118" y="0"/>
                    </a:moveTo>
                    <a:cubicBezTo>
                      <a:pt x="118" y="20"/>
                      <a:pt x="118" y="20"/>
                      <a:pt x="118" y="20"/>
                    </a:cubicBezTo>
                    <a:moveTo>
                      <a:pt x="146" y="0"/>
                    </a:moveTo>
                    <a:cubicBezTo>
                      <a:pt x="146" y="20"/>
                      <a:pt x="146" y="20"/>
                      <a:pt x="146" y="20"/>
                    </a:cubicBezTo>
                    <a:moveTo>
                      <a:pt x="191" y="45"/>
                    </a:moveTo>
                    <a:cubicBezTo>
                      <a:pt x="167" y="45"/>
                      <a:pt x="167" y="45"/>
                      <a:pt x="167" y="45"/>
                    </a:cubicBezTo>
                    <a:moveTo>
                      <a:pt x="191" y="69"/>
                    </a:moveTo>
                    <a:cubicBezTo>
                      <a:pt x="167" y="69"/>
                      <a:pt x="167" y="69"/>
                      <a:pt x="167" y="69"/>
                    </a:cubicBezTo>
                    <a:moveTo>
                      <a:pt x="191" y="93"/>
                    </a:moveTo>
                    <a:cubicBezTo>
                      <a:pt x="167" y="93"/>
                      <a:pt x="167" y="93"/>
                      <a:pt x="167" y="93"/>
                    </a:cubicBezTo>
                    <a:moveTo>
                      <a:pt x="191" y="122"/>
                    </a:moveTo>
                    <a:cubicBezTo>
                      <a:pt x="167" y="122"/>
                      <a:pt x="167" y="122"/>
                      <a:pt x="167" y="122"/>
                    </a:cubicBezTo>
                    <a:moveTo>
                      <a:pt x="191" y="146"/>
                    </a:moveTo>
                    <a:cubicBezTo>
                      <a:pt x="167" y="146"/>
                      <a:pt x="167" y="146"/>
                      <a:pt x="167" y="146"/>
                    </a:cubicBezTo>
                    <a:moveTo>
                      <a:pt x="21" y="45"/>
                    </a:moveTo>
                    <a:cubicBezTo>
                      <a:pt x="0" y="45"/>
                      <a:pt x="0" y="45"/>
                      <a:pt x="0" y="45"/>
                    </a:cubicBezTo>
                    <a:moveTo>
                      <a:pt x="21" y="69"/>
                    </a:moveTo>
                    <a:cubicBezTo>
                      <a:pt x="0" y="69"/>
                      <a:pt x="0" y="69"/>
                      <a:pt x="0" y="69"/>
                    </a:cubicBezTo>
                    <a:moveTo>
                      <a:pt x="21" y="93"/>
                    </a:moveTo>
                    <a:cubicBezTo>
                      <a:pt x="0" y="93"/>
                      <a:pt x="0" y="93"/>
                      <a:pt x="0" y="93"/>
                    </a:cubicBezTo>
                    <a:moveTo>
                      <a:pt x="21" y="122"/>
                    </a:moveTo>
                    <a:cubicBezTo>
                      <a:pt x="0" y="122"/>
                      <a:pt x="0" y="122"/>
                      <a:pt x="0" y="122"/>
                    </a:cubicBezTo>
                    <a:moveTo>
                      <a:pt x="21" y="146"/>
                    </a:moveTo>
                    <a:cubicBezTo>
                      <a:pt x="0" y="146"/>
                      <a:pt x="0" y="146"/>
                      <a:pt x="0" y="146"/>
                    </a:cubicBezTo>
                    <a:moveTo>
                      <a:pt x="45" y="171"/>
                    </a:moveTo>
                    <a:cubicBezTo>
                      <a:pt x="45" y="195"/>
                      <a:pt x="45" y="195"/>
                      <a:pt x="45" y="195"/>
                    </a:cubicBezTo>
                    <a:moveTo>
                      <a:pt x="69" y="171"/>
                    </a:moveTo>
                    <a:cubicBezTo>
                      <a:pt x="69" y="195"/>
                      <a:pt x="69" y="195"/>
                      <a:pt x="69" y="195"/>
                    </a:cubicBezTo>
                    <a:moveTo>
                      <a:pt x="94" y="195"/>
                    </a:moveTo>
                    <a:cubicBezTo>
                      <a:pt x="94" y="171"/>
                      <a:pt x="94" y="171"/>
                      <a:pt x="94" y="171"/>
                    </a:cubicBezTo>
                    <a:moveTo>
                      <a:pt x="118" y="171"/>
                    </a:moveTo>
                    <a:cubicBezTo>
                      <a:pt x="118" y="195"/>
                      <a:pt x="118" y="195"/>
                      <a:pt x="118" y="195"/>
                    </a:cubicBezTo>
                    <a:moveTo>
                      <a:pt x="146" y="171"/>
                    </a:moveTo>
                    <a:cubicBezTo>
                      <a:pt x="146" y="195"/>
                      <a:pt x="146" y="195"/>
                      <a:pt x="146" y="195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BCE9BB2-9A3F-4A7A-9CA2-765F7BC4EC8A}"/>
                </a:ext>
              </a:extLst>
            </p:cNvPr>
            <p:cNvGrpSpPr/>
            <p:nvPr/>
          </p:nvGrpSpPr>
          <p:grpSpPr>
            <a:xfrm>
              <a:off x="8442679" y="1409745"/>
              <a:ext cx="404917" cy="236437"/>
              <a:chOff x="11030366" y="2382953"/>
              <a:chExt cx="397040" cy="231838"/>
            </a:xfrm>
          </p:grpSpPr>
          <p:sp>
            <p:nvSpPr>
              <p:cNvPr id="38" name="Freeform 77">
                <a:extLst>
                  <a:ext uri="{FF2B5EF4-FFF2-40B4-BE49-F238E27FC236}">
                    <a16:creationId xmlns:a16="http://schemas.microsoft.com/office/drawing/2014/main" id="{B41F1CE3-6BE0-4761-A35F-A48CE16DE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0366" y="2382953"/>
                <a:ext cx="397040" cy="231838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9" name="Freeform 78">
                <a:extLst>
                  <a:ext uri="{FF2B5EF4-FFF2-40B4-BE49-F238E27FC236}">
                    <a16:creationId xmlns:a16="http://schemas.microsoft.com/office/drawing/2014/main" id="{CDA7F2F0-4435-4E50-8105-93252F87C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19168" y="2439871"/>
                <a:ext cx="19436" cy="20824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4" name="car" title="Icon of a car">
              <a:extLst>
                <a:ext uri="{FF2B5EF4-FFF2-40B4-BE49-F238E27FC236}">
                  <a16:creationId xmlns:a16="http://schemas.microsoft.com/office/drawing/2014/main" id="{E362F68E-2809-43BA-89FB-ABF72A4FA20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45369" y="1331648"/>
              <a:ext cx="345306" cy="264602"/>
            </a:xfrm>
            <a:custGeom>
              <a:avLst/>
              <a:gdLst>
                <a:gd name="T0" fmla="*/ 349 w 360"/>
                <a:gd name="T1" fmla="*/ 148 h 276"/>
                <a:gd name="T2" fmla="*/ 349 w 360"/>
                <a:gd name="T3" fmla="*/ 252 h 276"/>
                <a:gd name="T4" fmla="*/ 14 w 360"/>
                <a:gd name="T5" fmla="*/ 252 h 276"/>
                <a:gd name="T6" fmla="*/ 14 w 360"/>
                <a:gd name="T7" fmla="*/ 149 h 276"/>
                <a:gd name="T8" fmla="*/ 51 w 360"/>
                <a:gd name="T9" fmla="*/ 43 h 276"/>
                <a:gd name="T10" fmla="*/ 94 w 360"/>
                <a:gd name="T11" fmla="*/ 0 h 276"/>
                <a:gd name="T12" fmla="*/ 268 w 360"/>
                <a:gd name="T13" fmla="*/ 0 h 276"/>
                <a:gd name="T14" fmla="*/ 311 w 360"/>
                <a:gd name="T15" fmla="*/ 43 h 276"/>
                <a:gd name="T16" fmla="*/ 349 w 360"/>
                <a:gd name="T17" fmla="*/ 148 h 276"/>
                <a:gd name="T18" fmla="*/ 77 w 360"/>
                <a:gd name="T19" fmla="*/ 174 h 276"/>
                <a:gd name="T20" fmla="*/ 91 w 360"/>
                <a:gd name="T21" fmla="*/ 160 h 276"/>
                <a:gd name="T22" fmla="*/ 77 w 360"/>
                <a:gd name="T23" fmla="*/ 145 h 276"/>
                <a:gd name="T24" fmla="*/ 63 w 360"/>
                <a:gd name="T25" fmla="*/ 160 h 276"/>
                <a:gd name="T26" fmla="*/ 77 w 360"/>
                <a:gd name="T27" fmla="*/ 174 h 276"/>
                <a:gd name="T28" fmla="*/ 14 w 360"/>
                <a:gd name="T29" fmla="*/ 252 h 276"/>
                <a:gd name="T30" fmla="*/ 14 w 360"/>
                <a:gd name="T31" fmla="*/ 260 h 276"/>
                <a:gd name="T32" fmla="*/ 30 w 360"/>
                <a:gd name="T33" fmla="*/ 276 h 276"/>
                <a:gd name="T34" fmla="*/ 50 w 360"/>
                <a:gd name="T35" fmla="*/ 276 h 276"/>
                <a:gd name="T36" fmla="*/ 67 w 360"/>
                <a:gd name="T37" fmla="*/ 260 h 276"/>
                <a:gd name="T38" fmla="*/ 67 w 360"/>
                <a:gd name="T39" fmla="*/ 252 h 276"/>
                <a:gd name="T40" fmla="*/ 295 w 360"/>
                <a:gd name="T41" fmla="*/ 252 h 276"/>
                <a:gd name="T42" fmla="*/ 295 w 360"/>
                <a:gd name="T43" fmla="*/ 260 h 276"/>
                <a:gd name="T44" fmla="*/ 312 w 360"/>
                <a:gd name="T45" fmla="*/ 276 h 276"/>
                <a:gd name="T46" fmla="*/ 332 w 360"/>
                <a:gd name="T47" fmla="*/ 276 h 276"/>
                <a:gd name="T48" fmla="*/ 349 w 360"/>
                <a:gd name="T49" fmla="*/ 260 h 276"/>
                <a:gd name="T50" fmla="*/ 349 w 360"/>
                <a:gd name="T51" fmla="*/ 252 h 276"/>
                <a:gd name="T52" fmla="*/ 283 w 360"/>
                <a:gd name="T53" fmla="*/ 174 h 276"/>
                <a:gd name="T54" fmla="*/ 297 w 360"/>
                <a:gd name="T55" fmla="*/ 160 h 276"/>
                <a:gd name="T56" fmla="*/ 283 w 360"/>
                <a:gd name="T57" fmla="*/ 145 h 276"/>
                <a:gd name="T58" fmla="*/ 268 w 360"/>
                <a:gd name="T59" fmla="*/ 160 h 276"/>
                <a:gd name="T60" fmla="*/ 283 w 360"/>
                <a:gd name="T61" fmla="*/ 174 h 276"/>
                <a:gd name="T62" fmla="*/ 245 w 360"/>
                <a:gd name="T63" fmla="*/ 252 h 276"/>
                <a:gd name="T64" fmla="*/ 245 w 360"/>
                <a:gd name="T65" fmla="*/ 222 h 276"/>
                <a:gd name="T66" fmla="*/ 229 w 360"/>
                <a:gd name="T67" fmla="*/ 197 h 276"/>
                <a:gd name="T68" fmla="*/ 133 w 360"/>
                <a:gd name="T69" fmla="*/ 197 h 276"/>
                <a:gd name="T70" fmla="*/ 117 w 360"/>
                <a:gd name="T71" fmla="*/ 222 h 276"/>
                <a:gd name="T72" fmla="*/ 117 w 360"/>
                <a:gd name="T73" fmla="*/ 252 h 276"/>
                <a:gd name="T74" fmla="*/ 0 w 360"/>
                <a:gd name="T75" fmla="*/ 75 h 276"/>
                <a:gd name="T76" fmla="*/ 16 w 360"/>
                <a:gd name="T77" fmla="*/ 75 h 276"/>
                <a:gd name="T78" fmla="*/ 32 w 360"/>
                <a:gd name="T79" fmla="*/ 96 h 276"/>
                <a:gd name="T80" fmla="*/ 330 w 360"/>
                <a:gd name="T81" fmla="*/ 96 h 276"/>
                <a:gd name="T82" fmla="*/ 345 w 360"/>
                <a:gd name="T83" fmla="*/ 75 h 276"/>
                <a:gd name="T84" fmla="*/ 360 w 360"/>
                <a:gd name="T85" fmla="*/ 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276">
                  <a:moveTo>
                    <a:pt x="349" y="148"/>
                  </a:moveTo>
                  <a:cubicBezTo>
                    <a:pt x="349" y="252"/>
                    <a:pt x="349" y="252"/>
                    <a:pt x="349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9" y="19"/>
                    <a:pt x="70" y="0"/>
                    <a:pt x="9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2" y="0"/>
                    <a:pt x="304" y="19"/>
                    <a:pt x="311" y="43"/>
                  </a:cubicBezTo>
                  <a:lnTo>
                    <a:pt x="349" y="148"/>
                  </a:lnTo>
                  <a:close/>
                  <a:moveTo>
                    <a:pt x="77" y="174"/>
                  </a:moveTo>
                  <a:cubicBezTo>
                    <a:pt x="85" y="174"/>
                    <a:pt x="91" y="167"/>
                    <a:pt x="91" y="160"/>
                  </a:cubicBezTo>
                  <a:cubicBezTo>
                    <a:pt x="91" y="152"/>
                    <a:pt x="85" y="145"/>
                    <a:pt x="77" y="145"/>
                  </a:cubicBezTo>
                  <a:cubicBezTo>
                    <a:pt x="69" y="145"/>
                    <a:pt x="63" y="152"/>
                    <a:pt x="63" y="160"/>
                  </a:cubicBezTo>
                  <a:cubicBezTo>
                    <a:pt x="63" y="167"/>
                    <a:pt x="69" y="174"/>
                    <a:pt x="77" y="174"/>
                  </a:cubicBezTo>
                  <a:close/>
                  <a:moveTo>
                    <a:pt x="14" y="252"/>
                  </a:moveTo>
                  <a:cubicBezTo>
                    <a:pt x="14" y="260"/>
                    <a:pt x="14" y="260"/>
                    <a:pt x="14" y="260"/>
                  </a:cubicBezTo>
                  <a:cubicBezTo>
                    <a:pt x="14" y="269"/>
                    <a:pt x="21" y="276"/>
                    <a:pt x="3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9" y="276"/>
                    <a:pt x="67" y="269"/>
                    <a:pt x="67" y="260"/>
                  </a:cubicBezTo>
                  <a:cubicBezTo>
                    <a:pt x="67" y="252"/>
                    <a:pt x="67" y="252"/>
                    <a:pt x="67" y="252"/>
                  </a:cubicBezTo>
                  <a:moveTo>
                    <a:pt x="295" y="252"/>
                  </a:moveTo>
                  <a:cubicBezTo>
                    <a:pt x="295" y="260"/>
                    <a:pt x="295" y="260"/>
                    <a:pt x="295" y="260"/>
                  </a:cubicBezTo>
                  <a:cubicBezTo>
                    <a:pt x="295" y="269"/>
                    <a:pt x="303" y="276"/>
                    <a:pt x="312" y="276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41" y="276"/>
                    <a:pt x="349" y="269"/>
                    <a:pt x="349" y="260"/>
                  </a:cubicBezTo>
                  <a:cubicBezTo>
                    <a:pt x="349" y="252"/>
                    <a:pt x="349" y="252"/>
                    <a:pt x="349" y="252"/>
                  </a:cubicBezTo>
                  <a:moveTo>
                    <a:pt x="283" y="174"/>
                  </a:moveTo>
                  <a:cubicBezTo>
                    <a:pt x="290" y="174"/>
                    <a:pt x="297" y="167"/>
                    <a:pt x="297" y="160"/>
                  </a:cubicBezTo>
                  <a:cubicBezTo>
                    <a:pt x="297" y="152"/>
                    <a:pt x="290" y="145"/>
                    <a:pt x="283" y="145"/>
                  </a:cubicBezTo>
                  <a:cubicBezTo>
                    <a:pt x="275" y="145"/>
                    <a:pt x="268" y="152"/>
                    <a:pt x="268" y="160"/>
                  </a:cubicBezTo>
                  <a:cubicBezTo>
                    <a:pt x="268" y="167"/>
                    <a:pt x="275" y="174"/>
                    <a:pt x="283" y="174"/>
                  </a:cubicBezTo>
                  <a:close/>
                  <a:moveTo>
                    <a:pt x="245" y="252"/>
                  </a:moveTo>
                  <a:cubicBezTo>
                    <a:pt x="245" y="222"/>
                    <a:pt x="245" y="222"/>
                    <a:pt x="245" y="222"/>
                  </a:cubicBezTo>
                  <a:cubicBezTo>
                    <a:pt x="229" y="197"/>
                    <a:pt x="229" y="197"/>
                    <a:pt x="229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7" y="252"/>
                    <a:pt x="117" y="252"/>
                    <a:pt x="117" y="252"/>
                  </a:cubicBezTo>
                  <a:moveTo>
                    <a:pt x="0" y="75"/>
                  </a:moveTo>
                  <a:cubicBezTo>
                    <a:pt x="16" y="75"/>
                    <a:pt x="16" y="75"/>
                    <a:pt x="16" y="75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60" y="75"/>
                    <a:pt x="360" y="75"/>
                    <a:pt x="360" y="75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6880003-DAB6-470B-8040-473D83618DE3}"/>
                </a:ext>
              </a:extLst>
            </p:cNvPr>
            <p:cNvGrpSpPr/>
            <p:nvPr/>
          </p:nvGrpSpPr>
          <p:grpSpPr>
            <a:xfrm>
              <a:off x="5630044" y="1291307"/>
              <a:ext cx="510527" cy="321077"/>
              <a:chOff x="5955969" y="1176009"/>
              <a:chExt cx="285776" cy="179728"/>
            </a:xfrm>
            <a:noFill/>
          </p:grpSpPr>
          <p:sp>
            <p:nvSpPr>
              <p:cNvPr id="35" name="mobility">
                <a:extLst>
                  <a:ext uri="{FF2B5EF4-FFF2-40B4-BE49-F238E27FC236}">
                    <a16:creationId xmlns:a16="http://schemas.microsoft.com/office/drawing/2014/main" id="{1ECC712F-2CC9-4D1A-A02D-CBB2FC4B90C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66453" y="1176009"/>
                <a:ext cx="175292" cy="179728"/>
              </a:xfrm>
              <a:custGeom>
                <a:avLst/>
                <a:gdLst>
                  <a:gd name="T0" fmla="*/ 152 w 237"/>
                  <a:gd name="T1" fmla="*/ 141 h 243"/>
                  <a:gd name="T2" fmla="*/ 0 w 237"/>
                  <a:gd name="T3" fmla="*/ 141 h 243"/>
                  <a:gd name="T4" fmla="*/ 0 w 237"/>
                  <a:gd name="T5" fmla="*/ 0 h 243"/>
                  <a:gd name="T6" fmla="*/ 188 w 237"/>
                  <a:gd name="T7" fmla="*/ 0 h 243"/>
                  <a:gd name="T8" fmla="*/ 188 w 237"/>
                  <a:gd name="T9" fmla="*/ 102 h 243"/>
                  <a:gd name="T10" fmla="*/ 90 w 237"/>
                  <a:gd name="T11" fmla="*/ 116 h 243"/>
                  <a:gd name="T12" fmla="*/ 102 w 237"/>
                  <a:gd name="T13" fmla="*/ 116 h 243"/>
                  <a:gd name="T14" fmla="*/ 152 w 237"/>
                  <a:gd name="T15" fmla="*/ 120 h 243"/>
                  <a:gd name="T16" fmla="*/ 237 w 237"/>
                  <a:gd name="T17" fmla="*/ 120 h 243"/>
                  <a:gd name="T18" fmla="*/ 152 w 237"/>
                  <a:gd name="T19" fmla="*/ 205 h 243"/>
                  <a:gd name="T20" fmla="*/ 237 w 237"/>
                  <a:gd name="T21" fmla="*/ 205 h 243"/>
                  <a:gd name="T22" fmla="*/ 189 w 237"/>
                  <a:gd name="T23" fmla="*/ 225 h 243"/>
                  <a:gd name="T24" fmla="*/ 200 w 237"/>
                  <a:gd name="T25" fmla="*/ 225 h 243"/>
                  <a:gd name="T26" fmla="*/ 237 w 237"/>
                  <a:gd name="T27" fmla="*/ 170 h 243"/>
                  <a:gd name="T28" fmla="*/ 237 w 237"/>
                  <a:gd name="T29" fmla="*/ 102 h 243"/>
                  <a:gd name="T30" fmla="*/ 152 w 237"/>
                  <a:gd name="T31" fmla="*/ 102 h 243"/>
                  <a:gd name="T32" fmla="*/ 152 w 237"/>
                  <a:gd name="T33" fmla="*/ 243 h 243"/>
                  <a:gd name="T34" fmla="*/ 237 w 237"/>
                  <a:gd name="T35" fmla="*/ 243 h 243"/>
                  <a:gd name="T36" fmla="*/ 237 w 237"/>
                  <a:gd name="T37" fmla="*/ 17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43">
                    <a:moveTo>
                      <a:pt x="152" y="141"/>
                    </a:moveTo>
                    <a:lnTo>
                      <a:pt x="0" y="141"/>
                    </a:lnTo>
                    <a:lnTo>
                      <a:pt x="0" y="0"/>
                    </a:lnTo>
                    <a:lnTo>
                      <a:pt x="188" y="0"/>
                    </a:lnTo>
                    <a:lnTo>
                      <a:pt x="188" y="102"/>
                    </a:lnTo>
                    <a:moveTo>
                      <a:pt x="90" y="116"/>
                    </a:moveTo>
                    <a:lnTo>
                      <a:pt x="102" y="116"/>
                    </a:lnTo>
                    <a:moveTo>
                      <a:pt x="152" y="120"/>
                    </a:moveTo>
                    <a:lnTo>
                      <a:pt x="237" y="120"/>
                    </a:lnTo>
                    <a:moveTo>
                      <a:pt x="152" y="205"/>
                    </a:moveTo>
                    <a:lnTo>
                      <a:pt x="237" y="205"/>
                    </a:lnTo>
                    <a:moveTo>
                      <a:pt x="189" y="225"/>
                    </a:moveTo>
                    <a:lnTo>
                      <a:pt x="200" y="225"/>
                    </a:lnTo>
                    <a:moveTo>
                      <a:pt x="237" y="170"/>
                    </a:moveTo>
                    <a:lnTo>
                      <a:pt x="237" y="102"/>
                    </a:lnTo>
                    <a:lnTo>
                      <a:pt x="152" y="102"/>
                    </a:lnTo>
                    <a:lnTo>
                      <a:pt x="152" y="243"/>
                    </a:lnTo>
                    <a:lnTo>
                      <a:pt x="237" y="243"/>
                    </a:lnTo>
                    <a:lnTo>
                      <a:pt x="237" y="170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B10B66-F142-4B4B-882E-0F34043A5CF1}"/>
                  </a:ext>
                </a:extLst>
              </p:cNvPr>
              <p:cNvSpPr/>
              <p:nvPr/>
            </p:nvSpPr>
            <p:spPr bwMode="auto">
              <a:xfrm>
                <a:off x="6039077" y="1238860"/>
                <a:ext cx="74330" cy="68334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 err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7" name="laptop">
                <a:extLst>
                  <a:ext uri="{FF2B5EF4-FFF2-40B4-BE49-F238E27FC236}">
                    <a16:creationId xmlns:a16="http://schemas.microsoft.com/office/drawing/2014/main" id="{4AB84B17-A097-47CC-8EA1-193E53F3B4F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955969" y="1241246"/>
                <a:ext cx="190085" cy="113163"/>
              </a:xfrm>
              <a:custGeom>
                <a:avLst/>
                <a:gdLst>
                  <a:gd name="T0" fmla="*/ 212 w 257"/>
                  <a:gd name="T1" fmla="*/ 107 h 153"/>
                  <a:gd name="T2" fmla="*/ 43 w 257"/>
                  <a:gd name="T3" fmla="*/ 107 h 153"/>
                  <a:gd name="T4" fmla="*/ 43 w 257"/>
                  <a:gd name="T5" fmla="*/ 0 h 153"/>
                  <a:gd name="T6" fmla="*/ 212 w 257"/>
                  <a:gd name="T7" fmla="*/ 0 h 153"/>
                  <a:gd name="T8" fmla="*/ 212 w 257"/>
                  <a:gd name="T9" fmla="*/ 107 h 153"/>
                  <a:gd name="T10" fmla="*/ 43 w 257"/>
                  <a:gd name="T11" fmla="*/ 107 h 153"/>
                  <a:gd name="T12" fmla="*/ 0 w 257"/>
                  <a:gd name="T13" fmla="*/ 153 h 153"/>
                  <a:gd name="T14" fmla="*/ 257 w 257"/>
                  <a:gd name="T15" fmla="*/ 153 h 153"/>
                  <a:gd name="T16" fmla="*/ 212 w 257"/>
                  <a:gd name="T17" fmla="*/ 10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153">
                    <a:moveTo>
                      <a:pt x="212" y="107"/>
                    </a:moveTo>
                    <a:lnTo>
                      <a:pt x="43" y="107"/>
                    </a:lnTo>
                    <a:lnTo>
                      <a:pt x="43" y="0"/>
                    </a:lnTo>
                    <a:lnTo>
                      <a:pt x="212" y="0"/>
                    </a:lnTo>
                    <a:lnTo>
                      <a:pt x="212" y="107"/>
                    </a:lnTo>
                    <a:moveTo>
                      <a:pt x="43" y="107"/>
                    </a:moveTo>
                    <a:lnTo>
                      <a:pt x="0" y="153"/>
                    </a:lnTo>
                    <a:lnTo>
                      <a:pt x="257" y="153"/>
                    </a:lnTo>
                    <a:lnTo>
                      <a:pt x="212" y="107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2AE89D9-9664-4447-B3EC-050E0E2E0187}"/>
                </a:ext>
              </a:extLst>
            </p:cNvPr>
            <p:cNvGrpSpPr/>
            <p:nvPr/>
          </p:nvGrpSpPr>
          <p:grpSpPr>
            <a:xfrm>
              <a:off x="9136007" y="1277412"/>
              <a:ext cx="142057" cy="404276"/>
              <a:chOff x="4990745" y="2685821"/>
              <a:chExt cx="144221" cy="410434"/>
            </a:xfrm>
          </p:grpSpPr>
          <p:sp>
            <p:nvSpPr>
              <p:cNvPr id="31" name="Freeform 5">
                <a:extLst>
                  <a:ext uri="{FF2B5EF4-FFF2-40B4-BE49-F238E27FC236}">
                    <a16:creationId xmlns:a16="http://schemas.microsoft.com/office/drawing/2014/main" id="{B7B50FCA-C089-434D-9772-8A1DA30B88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398" y="2802730"/>
                <a:ext cx="122914" cy="293525"/>
              </a:xfrm>
              <a:custGeom>
                <a:avLst/>
                <a:gdLst>
                  <a:gd name="T0" fmla="*/ 470 w 540"/>
                  <a:gd name="T1" fmla="*/ 84 h 1296"/>
                  <a:gd name="T2" fmla="*/ 266 w 540"/>
                  <a:gd name="T3" fmla="*/ 154 h 1296"/>
                  <a:gd name="T4" fmla="*/ 62 w 540"/>
                  <a:gd name="T5" fmla="*/ 84 h 1296"/>
                  <a:gd name="T6" fmla="*/ 266 w 540"/>
                  <a:gd name="T7" fmla="*/ 14 h 1296"/>
                  <a:gd name="T8" fmla="*/ 470 w 540"/>
                  <a:gd name="T9" fmla="*/ 84 h 1296"/>
                  <a:gd name="T10" fmla="*/ 266 w 540"/>
                  <a:gd name="T11" fmla="*/ 0 h 1296"/>
                  <a:gd name="T12" fmla="*/ 36 w 540"/>
                  <a:gd name="T13" fmla="*/ 82 h 1296"/>
                  <a:gd name="T14" fmla="*/ 266 w 540"/>
                  <a:gd name="T15" fmla="*/ 164 h 1296"/>
                  <a:gd name="T16" fmla="*/ 496 w 540"/>
                  <a:gd name="T17" fmla="*/ 82 h 1296"/>
                  <a:gd name="T18" fmla="*/ 266 w 540"/>
                  <a:gd name="T19" fmla="*/ 0 h 1296"/>
                  <a:gd name="T20" fmla="*/ 36 w 540"/>
                  <a:gd name="T21" fmla="*/ 80 h 1296"/>
                  <a:gd name="T22" fmla="*/ 36 w 540"/>
                  <a:gd name="T23" fmla="*/ 708 h 1296"/>
                  <a:gd name="T24" fmla="*/ 0 w 540"/>
                  <a:gd name="T25" fmla="*/ 1170 h 1296"/>
                  <a:gd name="T26" fmla="*/ 270 w 540"/>
                  <a:gd name="T27" fmla="*/ 1296 h 1296"/>
                  <a:gd name="T28" fmla="*/ 540 w 540"/>
                  <a:gd name="T29" fmla="*/ 1170 h 1296"/>
                  <a:gd name="T30" fmla="*/ 504 w 540"/>
                  <a:gd name="T31" fmla="*/ 652 h 1296"/>
                  <a:gd name="T32" fmla="*/ 496 w 540"/>
                  <a:gd name="T33" fmla="*/ 80 h 1296"/>
                  <a:gd name="T34" fmla="*/ 10 w 540"/>
                  <a:gd name="T35" fmla="*/ 1040 h 1296"/>
                  <a:gd name="T36" fmla="*/ 267 w 540"/>
                  <a:gd name="T37" fmla="*/ 1164 h 1296"/>
                  <a:gd name="T38" fmla="*/ 524 w 540"/>
                  <a:gd name="T39" fmla="*/ 1040 h 1296"/>
                  <a:gd name="T40" fmla="*/ 38 w 540"/>
                  <a:gd name="T41" fmla="*/ 164 h 1296"/>
                  <a:gd name="T42" fmla="*/ 267 w 540"/>
                  <a:gd name="T43" fmla="*/ 250 h 1296"/>
                  <a:gd name="T44" fmla="*/ 496 w 540"/>
                  <a:gd name="T45" fmla="*/ 16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0" h="1296">
                    <a:moveTo>
                      <a:pt x="470" y="84"/>
                    </a:moveTo>
                    <a:cubicBezTo>
                      <a:pt x="470" y="123"/>
                      <a:pt x="379" y="154"/>
                      <a:pt x="266" y="154"/>
                    </a:cubicBezTo>
                    <a:cubicBezTo>
                      <a:pt x="153" y="154"/>
                      <a:pt x="62" y="123"/>
                      <a:pt x="62" y="84"/>
                    </a:cubicBezTo>
                    <a:cubicBezTo>
                      <a:pt x="62" y="45"/>
                      <a:pt x="153" y="14"/>
                      <a:pt x="266" y="14"/>
                    </a:cubicBezTo>
                    <a:cubicBezTo>
                      <a:pt x="379" y="14"/>
                      <a:pt x="470" y="45"/>
                      <a:pt x="470" y="84"/>
                    </a:cubicBezTo>
                    <a:close/>
                    <a:moveTo>
                      <a:pt x="266" y="0"/>
                    </a:moveTo>
                    <a:cubicBezTo>
                      <a:pt x="139" y="0"/>
                      <a:pt x="36" y="37"/>
                      <a:pt x="36" y="82"/>
                    </a:cubicBezTo>
                    <a:cubicBezTo>
                      <a:pt x="36" y="127"/>
                      <a:pt x="139" y="164"/>
                      <a:pt x="266" y="164"/>
                    </a:cubicBezTo>
                    <a:cubicBezTo>
                      <a:pt x="393" y="164"/>
                      <a:pt x="496" y="127"/>
                      <a:pt x="496" y="82"/>
                    </a:cubicBezTo>
                    <a:cubicBezTo>
                      <a:pt x="496" y="37"/>
                      <a:pt x="393" y="0"/>
                      <a:pt x="266" y="0"/>
                    </a:cubicBezTo>
                    <a:close/>
                    <a:moveTo>
                      <a:pt x="36" y="80"/>
                    </a:moveTo>
                    <a:cubicBezTo>
                      <a:pt x="36" y="80"/>
                      <a:pt x="40" y="640"/>
                      <a:pt x="36" y="708"/>
                    </a:cubicBezTo>
                    <a:cubicBezTo>
                      <a:pt x="32" y="776"/>
                      <a:pt x="0" y="1170"/>
                      <a:pt x="0" y="1170"/>
                    </a:cubicBezTo>
                    <a:cubicBezTo>
                      <a:pt x="0" y="1240"/>
                      <a:pt x="121" y="1296"/>
                      <a:pt x="270" y="1296"/>
                    </a:cubicBezTo>
                    <a:cubicBezTo>
                      <a:pt x="419" y="1296"/>
                      <a:pt x="540" y="1240"/>
                      <a:pt x="540" y="1170"/>
                    </a:cubicBezTo>
                    <a:cubicBezTo>
                      <a:pt x="540" y="1170"/>
                      <a:pt x="504" y="748"/>
                      <a:pt x="504" y="652"/>
                    </a:cubicBezTo>
                    <a:cubicBezTo>
                      <a:pt x="504" y="556"/>
                      <a:pt x="496" y="80"/>
                      <a:pt x="496" y="80"/>
                    </a:cubicBezTo>
                    <a:moveTo>
                      <a:pt x="10" y="1040"/>
                    </a:moveTo>
                    <a:cubicBezTo>
                      <a:pt x="10" y="1108"/>
                      <a:pt x="125" y="1164"/>
                      <a:pt x="267" y="1164"/>
                    </a:cubicBezTo>
                    <a:cubicBezTo>
                      <a:pt x="409" y="1164"/>
                      <a:pt x="524" y="1108"/>
                      <a:pt x="524" y="1040"/>
                    </a:cubicBezTo>
                    <a:moveTo>
                      <a:pt x="38" y="164"/>
                    </a:moveTo>
                    <a:cubicBezTo>
                      <a:pt x="38" y="211"/>
                      <a:pt x="141" y="250"/>
                      <a:pt x="267" y="250"/>
                    </a:cubicBezTo>
                    <a:cubicBezTo>
                      <a:pt x="393" y="250"/>
                      <a:pt x="496" y="211"/>
                      <a:pt x="496" y="164"/>
                    </a:cubicBezTo>
                  </a:path>
                </a:pathLst>
              </a:custGeom>
              <a:noFill/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4658" tIns="99726" rIns="124658" bIns="997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63557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213345C-6496-4926-AD13-BFBA8A6AEB56}"/>
                  </a:ext>
                </a:extLst>
              </p:cNvPr>
              <p:cNvGrpSpPr/>
              <p:nvPr/>
            </p:nvGrpSpPr>
            <p:grpSpPr>
              <a:xfrm rot="16200000">
                <a:off x="5024487" y="2652079"/>
                <a:ext cx="76737" cy="144221"/>
                <a:chOff x="2866921" y="3947319"/>
                <a:chExt cx="103684" cy="194866"/>
              </a:xfrm>
            </p:grpSpPr>
            <p:sp>
              <p:nvSpPr>
                <p:cNvPr id="33" name="Oval 5">
                  <a:extLst>
                    <a:ext uri="{FF2B5EF4-FFF2-40B4-BE49-F238E27FC236}">
                      <a16:creationId xmlns:a16="http://schemas.microsoft.com/office/drawing/2014/main" id="{6625982D-F8B0-41E3-8AB8-3E1906659693}"/>
                    </a:ext>
                  </a:extLst>
                </p:cNvPr>
                <p:cNvSpPr/>
                <p:nvPr/>
              </p:nvSpPr>
              <p:spPr bwMode="auto">
                <a:xfrm>
                  <a:off x="2904207" y="3947319"/>
                  <a:ext cx="66398" cy="194866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Oval 5">
                  <a:extLst>
                    <a:ext uri="{FF2B5EF4-FFF2-40B4-BE49-F238E27FC236}">
                      <a16:creationId xmlns:a16="http://schemas.microsoft.com/office/drawing/2014/main" id="{B20FF40B-7961-4204-A0D9-42C0CF553D7F}"/>
                    </a:ext>
                  </a:extLst>
                </p:cNvPr>
                <p:cNvSpPr/>
                <p:nvPr/>
              </p:nvSpPr>
              <p:spPr bwMode="auto">
                <a:xfrm>
                  <a:off x="2866921" y="3977662"/>
                  <a:ext cx="45720" cy="134180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" name="Group 4">
              <a:extLst>
                <a:ext uri="{FF2B5EF4-FFF2-40B4-BE49-F238E27FC236}">
                  <a16:creationId xmlns:a16="http://schemas.microsoft.com/office/drawing/2014/main" id="{C22F713F-A40C-483B-B9F5-75D1FE2ED26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45602" y="1371963"/>
              <a:ext cx="408667" cy="251486"/>
              <a:chOff x="5597" y="3096"/>
              <a:chExt cx="546" cy="336"/>
            </a:xfrm>
          </p:grpSpPr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F926F3F9-3661-4888-8988-8A071AFF9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BE4FA9A6-A803-42F7-AF23-61E013128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337"/>
                <a:ext cx="80" cy="95"/>
              </a:xfrm>
              <a:custGeom>
                <a:avLst/>
                <a:gdLst>
                  <a:gd name="T0" fmla="*/ 80 w 80"/>
                  <a:gd name="T1" fmla="*/ 0 h 95"/>
                  <a:gd name="T2" fmla="*/ 80 w 80"/>
                  <a:gd name="T3" fmla="*/ 26 h 95"/>
                  <a:gd name="T4" fmla="*/ 0 w 80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5">
                    <a:moveTo>
                      <a:pt x="80" y="0"/>
                    </a:moveTo>
                    <a:lnTo>
                      <a:pt x="80" y="26"/>
                    </a:lnTo>
                    <a:lnTo>
                      <a:pt x="0" y="95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47C1A4CB-665E-40A2-9540-D66B2A482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09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80 w 80"/>
                  <a:gd name="T3" fmla="*/ 74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80" y="74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" name="Line 8">
                <a:extLst>
                  <a:ext uri="{FF2B5EF4-FFF2-40B4-BE49-F238E27FC236}">
                    <a16:creationId xmlns:a16="http://schemas.microsoft.com/office/drawing/2014/main" id="{C380F168-E455-45BC-B043-996E4136A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3" name="Line 9">
                <a:extLst>
                  <a:ext uri="{FF2B5EF4-FFF2-40B4-BE49-F238E27FC236}">
                    <a16:creationId xmlns:a16="http://schemas.microsoft.com/office/drawing/2014/main" id="{CB756513-1CB5-4619-A2BB-6E982EF529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" name="Rectangle 10">
                <a:extLst>
                  <a:ext uri="{FF2B5EF4-FFF2-40B4-BE49-F238E27FC236}">
                    <a16:creationId xmlns:a16="http://schemas.microsoft.com/office/drawing/2014/main" id="{3109A814-CC5B-48E1-B1B8-FFE1AB4C9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4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" name="Freeform 11">
                <a:extLst>
                  <a:ext uri="{FF2B5EF4-FFF2-40B4-BE49-F238E27FC236}">
                    <a16:creationId xmlns:a16="http://schemas.microsoft.com/office/drawing/2014/main" id="{BB21D844-B94A-438E-8B60-AD65D1ADE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33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0 w 80"/>
                  <a:gd name="T3" fmla="*/ 27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0" y="27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id="{62CA0097-47D9-4434-9FE1-99D432CA3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096"/>
                <a:ext cx="80" cy="94"/>
              </a:xfrm>
              <a:custGeom>
                <a:avLst/>
                <a:gdLst>
                  <a:gd name="T0" fmla="*/ 80 w 80"/>
                  <a:gd name="T1" fmla="*/ 0 h 94"/>
                  <a:gd name="T2" fmla="*/ 0 w 80"/>
                  <a:gd name="T3" fmla="*/ 74 h 94"/>
                  <a:gd name="T4" fmla="*/ 0 w 80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4">
                    <a:moveTo>
                      <a:pt x="80" y="0"/>
                    </a:moveTo>
                    <a:lnTo>
                      <a:pt x="0" y="74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7" name="Line 13">
                <a:extLst>
                  <a:ext uri="{FF2B5EF4-FFF2-40B4-BE49-F238E27FC236}">
                    <a16:creationId xmlns:a16="http://schemas.microsoft.com/office/drawing/2014/main" id="{9AAFC31A-DE68-40A5-B7EB-F953B34DB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Line 14">
                <a:extLst>
                  <a:ext uri="{FF2B5EF4-FFF2-40B4-BE49-F238E27FC236}">
                    <a16:creationId xmlns:a16="http://schemas.microsoft.com/office/drawing/2014/main" id="{A80691F8-6F5F-4EB4-8C7A-34680B17B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9" name="Freeform 15">
                <a:extLst>
                  <a:ext uri="{FF2B5EF4-FFF2-40B4-BE49-F238E27FC236}">
                    <a16:creationId xmlns:a16="http://schemas.microsoft.com/office/drawing/2014/main" id="{5915F164-AADA-4158-AFA9-AE5488F69F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07"/>
                <a:ext cx="146" cy="47"/>
              </a:xfrm>
              <a:custGeom>
                <a:avLst/>
                <a:gdLst>
                  <a:gd name="T0" fmla="*/ 0 w 196"/>
                  <a:gd name="T1" fmla="*/ 0 h 63"/>
                  <a:gd name="T2" fmla="*/ 0 w 196"/>
                  <a:gd name="T3" fmla="*/ 63 h 63"/>
                  <a:gd name="T4" fmla="*/ 118 w 196"/>
                  <a:gd name="T5" fmla="*/ 0 h 63"/>
                  <a:gd name="T6" fmla="*/ 118 w 196"/>
                  <a:gd name="T7" fmla="*/ 63 h 63"/>
                  <a:gd name="T8" fmla="*/ 79 w 196"/>
                  <a:gd name="T9" fmla="*/ 42 h 63"/>
                  <a:gd name="T10" fmla="*/ 79 w 196"/>
                  <a:gd name="T11" fmla="*/ 20 h 63"/>
                  <a:gd name="T12" fmla="*/ 59 w 196"/>
                  <a:gd name="T13" fmla="*/ 0 h 63"/>
                  <a:gd name="T14" fmla="*/ 59 w 196"/>
                  <a:gd name="T15" fmla="*/ 0 h 63"/>
                  <a:gd name="T16" fmla="*/ 38 w 196"/>
                  <a:gd name="T17" fmla="*/ 20 h 63"/>
                  <a:gd name="T18" fmla="*/ 38 w 196"/>
                  <a:gd name="T19" fmla="*/ 42 h 63"/>
                  <a:gd name="T20" fmla="*/ 59 w 196"/>
                  <a:gd name="T21" fmla="*/ 63 h 63"/>
                  <a:gd name="T22" fmla="*/ 59 w 196"/>
                  <a:gd name="T23" fmla="*/ 63 h 63"/>
                  <a:gd name="T24" fmla="*/ 79 w 196"/>
                  <a:gd name="T25" fmla="*/ 42 h 63"/>
                  <a:gd name="T26" fmla="*/ 196 w 196"/>
                  <a:gd name="T27" fmla="*/ 42 h 63"/>
                  <a:gd name="T28" fmla="*/ 196 w 196"/>
                  <a:gd name="T29" fmla="*/ 20 h 63"/>
                  <a:gd name="T30" fmla="*/ 175 w 196"/>
                  <a:gd name="T31" fmla="*/ 0 h 63"/>
                  <a:gd name="T32" fmla="*/ 175 w 196"/>
                  <a:gd name="T33" fmla="*/ 0 h 63"/>
                  <a:gd name="T34" fmla="*/ 156 w 196"/>
                  <a:gd name="T35" fmla="*/ 20 h 63"/>
                  <a:gd name="T36" fmla="*/ 156 w 196"/>
                  <a:gd name="T37" fmla="*/ 42 h 63"/>
                  <a:gd name="T38" fmla="*/ 175 w 196"/>
                  <a:gd name="T39" fmla="*/ 63 h 63"/>
                  <a:gd name="T40" fmla="*/ 175 w 196"/>
                  <a:gd name="T41" fmla="*/ 63 h 63"/>
                  <a:gd name="T42" fmla="*/ 196 w 196"/>
                  <a:gd name="T43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3">
                    <a:moveTo>
                      <a:pt x="0" y="0"/>
                    </a:moveTo>
                    <a:cubicBezTo>
                      <a:pt x="0" y="63"/>
                      <a:pt x="0" y="63"/>
                      <a:pt x="0" y="63"/>
                    </a:cubicBezTo>
                    <a:moveTo>
                      <a:pt x="118" y="0"/>
                    </a:moveTo>
                    <a:cubicBezTo>
                      <a:pt x="118" y="63"/>
                      <a:pt x="118" y="63"/>
                      <a:pt x="118" y="63"/>
                    </a:cubicBezTo>
                    <a:moveTo>
                      <a:pt x="79" y="42"/>
                    </a:moveTo>
                    <a:cubicBezTo>
                      <a:pt x="79" y="20"/>
                      <a:pt x="79" y="20"/>
                      <a:pt x="79" y="20"/>
                    </a:cubicBezTo>
                    <a:cubicBezTo>
                      <a:pt x="79" y="9"/>
                      <a:pt x="70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0"/>
                      <a:pt x="38" y="9"/>
                      <a:pt x="38" y="20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54"/>
                      <a:pt x="47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70" y="63"/>
                      <a:pt x="79" y="54"/>
                      <a:pt x="79" y="42"/>
                    </a:cubicBezTo>
                    <a:close/>
                    <a:moveTo>
                      <a:pt x="196" y="42"/>
                    </a:moveTo>
                    <a:cubicBezTo>
                      <a:pt x="196" y="20"/>
                      <a:pt x="196" y="20"/>
                      <a:pt x="196" y="20"/>
                    </a:cubicBezTo>
                    <a:cubicBezTo>
                      <a:pt x="196" y="9"/>
                      <a:pt x="187" y="0"/>
                      <a:pt x="175" y="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65" y="0"/>
                      <a:pt x="156" y="9"/>
                      <a:pt x="156" y="20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156" y="54"/>
                      <a:pt x="165" y="63"/>
                      <a:pt x="175" y="63"/>
                    </a:cubicBezTo>
                    <a:cubicBezTo>
                      <a:pt x="175" y="63"/>
                      <a:pt x="175" y="63"/>
                      <a:pt x="175" y="63"/>
                    </a:cubicBezTo>
                    <a:cubicBezTo>
                      <a:pt x="187" y="63"/>
                      <a:pt x="196" y="54"/>
                      <a:pt x="196" y="4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0" name="Freeform 16">
                <a:extLst>
                  <a:ext uri="{FF2B5EF4-FFF2-40B4-BE49-F238E27FC236}">
                    <a16:creationId xmlns:a16="http://schemas.microsoft.com/office/drawing/2014/main" id="{88AFB8B1-9534-40AC-B403-3B5442380C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78"/>
                <a:ext cx="146" cy="48"/>
              </a:xfrm>
              <a:custGeom>
                <a:avLst/>
                <a:gdLst>
                  <a:gd name="T0" fmla="*/ 196 w 196"/>
                  <a:gd name="T1" fmla="*/ 64 h 64"/>
                  <a:gd name="T2" fmla="*/ 196 w 196"/>
                  <a:gd name="T3" fmla="*/ 0 h 64"/>
                  <a:gd name="T4" fmla="*/ 79 w 196"/>
                  <a:gd name="T5" fmla="*/ 64 h 64"/>
                  <a:gd name="T6" fmla="*/ 79 w 196"/>
                  <a:gd name="T7" fmla="*/ 0 h 64"/>
                  <a:gd name="T8" fmla="*/ 118 w 196"/>
                  <a:gd name="T9" fmla="*/ 43 h 64"/>
                  <a:gd name="T10" fmla="*/ 138 w 196"/>
                  <a:gd name="T11" fmla="*/ 64 h 64"/>
                  <a:gd name="T12" fmla="*/ 138 w 196"/>
                  <a:gd name="T13" fmla="*/ 64 h 64"/>
                  <a:gd name="T14" fmla="*/ 158 w 196"/>
                  <a:gd name="T15" fmla="*/ 43 h 64"/>
                  <a:gd name="T16" fmla="*/ 158 w 196"/>
                  <a:gd name="T17" fmla="*/ 21 h 64"/>
                  <a:gd name="T18" fmla="*/ 138 w 196"/>
                  <a:gd name="T19" fmla="*/ 0 h 64"/>
                  <a:gd name="T20" fmla="*/ 138 w 196"/>
                  <a:gd name="T21" fmla="*/ 0 h 64"/>
                  <a:gd name="T22" fmla="*/ 118 w 196"/>
                  <a:gd name="T23" fmla="*/ 21 h 64"/>
                  <a:gd name="T24" fmla="*/ 118 w 196"/>
                  <a:gd name="T25" fmla="*/ 43 h 64"/>
                  <a:gd name="T26" fmla="*/ 0 w 196"/>
                  <a:gd name="T27" fmla="*/ 43 h 64"/>
                  <a:gd name="T28" fmla="*/ 20 w 196"/>
                  <a:gd name="T29" fmla="*/ 64 h 64"/>
                  <a:gd name="T30" fmla="*/ 20 w 196"/>
                  <a:gd name="T31" fmla="*/ 64 h 64"/>
                  <a:gd name="T32" fmla="*/ 41 w 196"/>
                  <a:gd name="T33" fmla="*/ 43 h 64"/>
                  <a:gd name="T34" fmla="*/ 41 w 196"/>
                  <a:gd name="T35" fmla="*/ 21 h 64"/>
                  <a:gd name="T36" fmla="*/ 20 w 196"/>
                  <a:gd name="T37" fmla="*/ 0 h 64"/>
                  <a:gd name="T38" fmla="*/ 20 w 196"/>
                  <a:gd name="T39" fmla="*/ 0 h 64"/>
                  <a:gd name="T40" fmla="*/ 0 w 196"/>
                  <a:gd name="T41" fmla="*/ 21 h 64"/>
                  <a:gd name="T42" fmla="*/ 0 w 196"/>
                  <a:gd name="T43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4">
                    <a:moveTo>
                      <a:pt x="196" y="64"/>
                    </a:moveTo>
                    <a:cubicBezTo>
                      <a:pt x="196" y="64"/>
                      <a:pt x="196" y="64"/>
                      <a:pt x="196" y="0"/>
                    </a:cubicBezTo>
                    <a:moveTo>
                      <a:pt x="79" y="64"/>
                    </a:moveTo>
                    <a:cubicBezTo>
                      <a:pt x="79" y="64"/>
                      <a:pt x="79" y="64"/>
                      <a:pt x="79" y="0"/>
                    </a:cubicBezTo>
                    <a:moveTo>
                      <a:pt x="118" y="43"/>
                    </a:moveTo>
                    <a:cubicBezTo>
                      <a:pt x="118" y="54"/>
                      <a:pt x="127" y="64"/>
                      <a:pt x="138" y="64"/>
                    </a:cubicBezTo>
                    <a:cubicBezTo>
                      <a:pt x="138" y="64"/>
                      <a:pt x="138" y="64"/>
                      <a:pt x="138" y="64"/>
                    </a:cubicBezTo>
                    <a:cubicBezTo>
                      <a:pt x="149" y="64"/>
                      <a:pt x="158" y="54"/>
                      <a:pt x="158" y="43"/>
                    </a:cubicBezTo>
                    <a:cubicBezTo>
                      <a:pt x="158" y="43"/>
                      <a:pt x="158" y="43"/>
                      <a:pt x="158" y="21"/>
                    </a:cubicBezTo>
                    <a:cubicBezTo>
                      <a:pt x="158" y="9"/>
                      <a:pt x="149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27" y="0"/>
                      <a:pt x="118" y="9"/>
                      <a:pt x="118" y="21"/>
                    </a:cubicBezTo>
                    <a:cubicBezTo>
                      <a:pt x="118" y="21"/>
                      <a:pt x="118" y="21"/>
                      <a:pt x="118" y="43"/>
                    </a:cubicBezTo>
                    <a:close/>
                    <a:moveTo>
                      <a:pt x="0" y="43"/>
                    </a:moveTo>
                    <a:cubicBezTo>
                      <a:pt x="0" y="54"/>
                      <a:pt x="1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32" y="64"/>
                      <a:pt x="41" y="54"/>
                      <a:pt x="41" y="43"/>
                    </a:cubicBezTo>
                    <a:cubicBezTo>
                      <a:pt x="41" y="43"/>
                      <a:pt x="41" y="43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"/>
                      <a:pt x="0" y="21"/>
                      <a:pt x="0" y="4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8" name="eye_2">
              <a:extLst>
                <a:ext uri="{FF2B5EF4-FFF2-40B4-BE49-F238E27FC236}">
                  <a16:creationId xmlns:a16="http://schemas.microsoft.com/office/drawing/2014/main" id="{08A35BD7-1C06-490F-9012-BE077A66F7C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08908" y="1413187"/>
              <a:ext cx="348284" cy="193245"/>
            </a:xfrm>
            <a:custGeom>
              <a:avLst/>
              <a:gdLst>
                <a:gd name="T0" fmla="*/ 5 w 346"/>
                <a:gd name="T1" fmla="*/ 103 h 191"/>
                <a:gd name="T2" fmla="*/ 0 w 346"/>
                <a:gd name="T3" fmla="*/ 96 h 191"/>
                <a:gd name="T4" fmla="*/ 3 w 346"/>
                <a:gd name="T5" fmla="*/ 92 h 191"/>
                <a:gd name="T6" fmla="*/ 5 w 346"/>
                <a:gd name="T7" fmla="*/ 103 h 191"/>
                <a:gd name="T8" fmla="*/ 173 w 346"/>
                <a:gd name="T9" fmla="*/ 191 h 191"/>
                <a:gd name="T10" fmla="*/ 346 w 346"/>
                <a:gd name="T11" fmla="*/ 96 h 191"/>
                <a:gd name="T12" fmla="*/ 173 w 346"/>
                <a:gd name="T13" fmla="*/ 0 h 191"/>
                <a:gd name="T14" fmla="*/ 3 w 346"/>
                <a:gd name="T15" fmla="*/ 92 h 191"/>
                <a:gd name="T16" fmla="*/ 175 w 346"/>
                <a:gd name="T17" fmla="*/ 14 h 191"/>
                <a:gd name="T18" fmla="*/ 89 w 346"/>
                <a:gd name="T19" fmla="*/ 96 h 191"/>
                <a:gd name="T20" fmla="*/ 175 w 346"/>
                <a:gd name="T21" fmla="*/ 178 h 191"/>
                <a:gd name="T22" fmla="*/ 261 w 346"/>
                <a:gd name="T23" fmla="*/ 96 h 191"/>
                <a:gd name="T24" fmla="*/ 175 w 346"/>
                <a:gd name="T25" fmla="*/ 14 h 191"/>
                <a:gd name="T26" fmla="*/ 175 w 346"/>
                <a:gd name="T27" fmla="*/ 78 h 191"/>
                <a:gd name="T28" fmla="*/ 156 w 346"/>
                <a:gd name="T29" fmla="*/ 96 h 191"/>
                <a:gd name="T30" fmla="*/ 175 w 346"/>
                <a:gd name="T31" fmla="*/ 114 h 191"/>
                <a:gd name="T32" fmla="*/ 194 w 346"/>
                <a:gd name="T33" fmla="*/ 96 h 191"/>
                <a:gd name="T34" fmla="*/ 175 w 346"/>
                <a:gd name="T35" fmla="*/ 7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191">
                  <a:moveTo>
                    <a:pt x="5" y="103"/>
                  </a:moveTo>
                  <a:cubicBezTo>
                    <a:pt x="2" y="98"/>
                    <a:pt x="0" y="96"/>
                    <a:pt x="0" y="96"/>
                  </a:cubicBezTo>
                  <a:cubicBezTo>
                    <a:pt x="0" y="96"/>
                    <a:pt x="1" y="94"/>
                    <a:pt x="3" y="92"/>
                  </a:cubicBezTo>
                  <a:moveTo>
                    <a:pt x="5" y="103"/>
                  </a:moveTo>
                  <a:cubicBezTo>
                    <a:pt x="23" y="125"/>
                    <a:pt x="82" y="191"/>
                    <a:pt x="173" y="191"/>
                  </a:cubicBezTo>
                  <a:cubicBezTo>
                    <a:pt x="283" y="191"/>
                    <a:pt x="346" y="96"/>
                    <a:pt x="346" y="96"/>
                  </a:cubicBezTo>
                  <a:cubicBezTo>
                    <a:pt x="346" y="96"/>
                    <a:pt x="283" y="0"/>
                    <a:pt x="173" y="0"/>
                  </a:cubicBezTo>
                  <a:cubicBezTo>
                    <a:pt x="77" y="0"/>
                    <a:pt x="17" y="73"/>
                    <a:pt x="3" y="92"/>
                  </a:cubicBezTo>
                  <a:moveTo>
                    <a:pt x="175" y="14"/>
                  </a:moveTo>
                  <a:cubicBezTo>
                    <a:pt x="128" y="14"/>
                    <a:pt x="89" y="50"/>
                    <a:pt x="89" y="96"/>
                  </a:cubicBezTo>
                  <a:cubicBezTo>
                    <a:pt x="89" y="141"/>
                    <a:pt x="128" y="178"/>
                    <a:pt x="175" y="178"/>
                  </a:cubicBezTo>
                  <a:cubicBezTo>
                    <a:pt x="222" y="178"/>
                    <a:pt x="261" y="141"/>
                    <a:pt x="261" y="96"/>
                  </a:cubicBezTo>
                  <a:cubicBezTo>
                    <a:pt x="261" y="50"/>
                    <a:pt x="222" y="14"/>
                    <a:pt x="175" y="14"/>
                  </a:cubicBezTo>
                  <a:close/>
                  <a:moveTo>
                    <a:pt x="175" y="78"/>
                  </a:moveTo>
                  <a:cubicBezTo>
                    <a:pt x="165" y="78"/>
                    <a:pt x="156" y="86"/>
                    <a:pt x="156" y="96"/>
                  </a:cubicBezTo>
                  <a:cubicBezTo>
                    <a:pt x="156" y="106"/>
                    <a:pt x="165" y="114"/>
                    <a:pt x="175" y="114"/>
                  </a:cubicBezTo>
                  <a:cubicBezTo>
                    <a:pt x="185" y="114"/>
                    <a:pt x="194" y="106"/>
                    <a:pt x="194" y="96"/>
                  </a:cubicBezTo>
                  <a:cubicBezTo>
                    <a:pt x="194" y="86"/>
                    <a:pt x="185" y="78"/>
                    <a:pt x="175" y="78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205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EEC3-B483-4311-9A72-6CC0FCFC7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Example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B9653-E4A9-47AA-94AE-6767D7053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B1AE048-1070-4FE9-AB51-9E4C812E0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9624749"/>
              </p:ext>
            </p:extLst>
          </p:nvPr>
        </p:nvGraphicFramePr>
        <p:xfrm>
          <a:off x="2032000" y="3323303"/>
          <a:ext cx="8128000" cy="2815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17D44-D673-4657-8E1E-A503E934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A2BB69-2785-44CF-BB1C-EF225657F656}"/>
              </a:ext>
            </a:extLst>
          </p:cNvPr>
          <p:cNvGrpSpPr/>
          <p:nvPr/>
        </p:nvGrpSpPr>
        <p:grpSpPr>
          <a:xfrm>
            <a:off x="7741437" y="719667"/>
            <a:ext cx="3960178" cy="308485"/>
            <a:chOff x="3045369" y="1267385"/>
            <a:chExt cx="6232695" cy="414303"/>
          </a:xfrm>
        </p:grpSpPr>
        <p:grpSp>
          <p:nvGrpSpPr>
            <p:cNvPr id="8" name="Group 196">
              <a:extLst>
                <a:ext uri="{FF2B5EF4-FFF2-40B4-BE49-F238E27FC236}">
                  <a16:creationId xmlns:a16="http://schemas.microsoft.com/office/drawing/2014/main" id="{0C1ABF4C-0FCF-4D3C-AB7D-363AE2379A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9206" y="1267385"/>
              <a:ext cx="206310" cy="393126"/>
              <a:chOff x="7261" y="805"/>
              <a:chExt cx="127" cy="242"/>
            </a:xfrm>
          </p:grpSpPr>
          <p:sp>
            <p:nvSpPr>
              <p:cNvPr id="41" name="Freeform 197">
                <a:extLst>
                  <a:ext uri="{FF2B5EF4-FFF2-40B4-BE49-F238E27FC236}">
                    <a16:creationId xmlns:a16="http://schemas.microsoft.com/office/drawing/2014/main" id="{5D261965-8974-4CA6-B81F-19B94AB02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2" name="Freeform 198">
                <a:extLst>
                  <a:ext uri="{FF2B5EF4-FFF2-40B4-BE49-F238E27FC236}">
                    <a16:creationId xmlns:a16="http://schemas.microsoft.com/office/drawing/2014/main" id="{983EF7DA-7126-4472-9969-33F7D725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" name="Freeform 199">
                <a:extLst>
                  <a:ext uri="{FF2B5EF4-FFF2-40B4-BE49-F238E27FC236}">
                    <a16:creationId xmlns:a16="http://schemas.microsoft.com/office/drawing/2014/main" id="{2783AB74-6F3A-4CBE-A596-1FA1E7C7F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4" name="Freeform 200">
                <a:extLst>
                  <a:ext uri="{FF2B5EF4-FFF2-40B4-BE49-F238E27FC236}">
                    <a16:creationId xmlns:a16="http://schemas.microsoft.com/office/drawing/2014/main" id="{8AA75E73-7136-4CAC-9249-335A4308C0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5" name="Oval 201">
                <a:extLst>
                  <a:ext uri="{FF2B5EF4-FFF2-40B4-BE49-F238E27FC236}">
                    <a16:creationId xmlns:a16="http://schemas.microsoft.com/office/drawing/2014/main" id="{2AA0BD6C-8B4A-462C-9FD7-2A5ADF2DC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6" name="Oval 202">
                <a:extLst>
                  <a:ext uri="{FF2B5EF4-FFF2-40B4-BE49-F238E27FC236}">
                    <a16:creationId xmlns:a16="http://schemas.microsoft.com/office/drawing/2014/main" id="{5DAE5DCE-F754-43C1-988D-839FC012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7" name="Oval 203">
                <a:extLst>
                  <a:ext uri="{FF2B5EF4-FFF2-40B4-BE49-F238E27FC236}">
                    <a16:creationId xmlns:a16="http://schemas.microsoft.com/office/drawing/2014/main" id="{2AEBA61C-27FA-4A84-AA78-CCB7910CB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4F1B643-8DAC-4C0F-8CDD-CE908E34C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3805" y="1356882"/>
              <a:ext cx="410873" cy="214135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E9E0CA27-E89F-43CD-8C1A-B14384C973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203" y="1325175"/>
              <a:ext cx="444074" cy="277547"/>
            </a:xfrm>
            <a:custGeom>
              <a:avLst/>
              <a:gdLst>
                <a:gd name="T0" fmla="*/ 208 w 208"/>
                <a:gd name="T1" fmla="*/ 54 h 130"/>
                <a:gd name="T2" fmla="*/ 208 w 208"/>
                <a:gd name="T3" fmla="*/ 130 h 130"/>
                <a:gd name="T4" fmla="*/ 0 w 208"/>
                <a:gd name="T5" fmla="*/ 130 h 130"/>
                <a:gd name="T6" fmla="*/ 0 w 208"/>
                <a:gd name="T7" fmla="*/ 54 h 130"/>
                <a:gd name="T8" fmla="*/ 40 w 208"/>
                <a:gd name="T9" fmla="*/ 24 h 130"/>
                <a:gd name="T10" fmla="*/ 40 w 208"/>
                <a:gd name="T11" fmla="*/ 54 h 130"/>
                <a:gd name="T12" fmla="*/ 85 w 208"/>
                <a:gd name="T13" fmla="*/ 24 h 130"/>
                <a:gd name="T14" fmla="*/ 85 w 208"/>
                <a:gd name="T15" fmla="*/ 54 h 130"/>
                <a:gd name="T16" fmla="*/ 208 w 208"/>
                <a:gd name="T17" fmla="*/ 54 h 130"/>
                <a:gd name="T18" fmla="*/ 163 w 208"/>
                <a:gd name="T19" fmla="*/ 54 h 130"/>
                <a:gd name="T20" fmla="*/ 153 w 208"/>
                <a:gd name="T21" fmla="*/ 0 h 130"/>
                <a:gd name="T22" fmla="*/ 144 w 208"/>
                <a:gd name="T23" fmla="*/ 0 h 130"/>
                <a:gd name="T24" fmla="*/ 136 w 208"/>
                <a:gd name="T25" fmla="*/ 54 h 130"/>
                <a:gd name="T26" fmla="*/ 200 w 208"/>
                <a:gd name="T27" fmla="*/ 54 h 130"/>
                <a:gd name="T28" fmla="*/ 189 w 208"/>
                <a:gd name="T29" fmla="*/ 0 h 130"/>
                <a:gd name="T30" fmla="*/ 180 w 208"/>
                <a:gd name="T31" fmla="*/ 0 h 130"/>
                <a:gd name="T32" fmla="*/ 171 w 208"/>
                <a:gd name="T33" fmla="*/ 54 h 130"/>
                <a:gd name="T34" fmla="*/ 30 w 208"/>
                <a:gd name="T35" fmla="*/ 77 h 130"/>
                <a:gd name="T36" fmla="*/ 19 w 208"/>
                <a:gd name="T37" fmla="*/ 77 h 130"/>
                <a:gd name="T38" fmla="*/ 19 w 208"/>
                <a:gd name="T39" fmla="*/ 88 h 130"/>
                <a:gd name="T40" fmla="*/ 30 w 208"/>
                <a:gd name="T41" fmla="*/ 88 h 130"/>
                <a:gd name="T42" fmla="*/ 30 w 208"/>
                <a:gd name="T43" fmla="*/ 77 h 130"/>
                <a:gd name="T44" fmla="*/ 69 w 208"/>
                <a:gd name="T45" fmla="*/ 77 h 130"/>
                <a:gd name="T46" fmla="*/ 59 w 208"/>
                <a:gd name="T47" fmla="*/ 77 h 130"/>
                <a:gd name="T48" fmla="*/ 59 w 208"/>
                <a:gd name="T49" fmla="*/ 88 h 130"/>
                <a:gd name="T50" fmla="*/ 69 w 208"/>
                <a:gd name="T51" fmla="*/ 88 h 130"/>
                <a:gd name="T52" fmla="*/ 69 w 208"/>
                <a:gd name="T53" fmla="*/ 77 h 130"/>
                <a:gd name="T54" fmla="*/ 109 w 208"/>
                <a:gd name="T55" fmla="*/ 77 h 130"/>
                <a:gd name="T56" fmla="*/ 99 w 208"/>
                <a:gd name="T57" fmla="*/ 77 h 130"/>
                <a:gd name="T58" fmla="*/ 99 w 208"/>
                <a:gd name="T59" fmla="*/ 88 h 130"/>
                <a:gd name="T60" fmla="*/ 109 w 208"/>
                <a:gd name="T61" fmla="*/ 88 h 130"/>
                <a:gd name="T62" fmla="*/ 109 w 208"/>
                <a:gd name="T63" fmla="*/ 77 h 130"/>
                <a:gd name="T64" fmla="*/ 149 w 208"/>
                <a:gd name="T65" fmla="*/ 77 h 130"/>
                <a:gd name="T66" fmla="*/ 139 w 208"/>
                <a:gd name="T67" fmla="*/ 77 h 130"/>
                <a:gd name="T68" fmla="*/ 139 w 208"/>
                <a:gd name="T69" fmla="*/ 88 h 130"/>
                <a:gd name="T70" fmla="*/ 149 w 208"/>
                <a:gd name="T71" fmla="*/ 88 h 130"/>
                <a:gd name="T72" fmla="*/ 149 w 208"/>
                <a:gd name="T73" fmla="*/ 77 h 130"/>
                <a:gd name="T74" fmla="*/ 189 w 208"/>
                <a:gd name="T75" fmla="*/ 77 h 130"/>
                <a:gd name="T76" fmla="*/ 179 w 208"/>
                <a:gd name="T77" fmla="*/ 77 h 130"/>
                <a:gd name="T78" fmla="*/ 179 w 208"/>
                <a:gd name="T79" fmla="*/ 88 h 130"/>
                <a:gd name="T80" fmla="*/ 189 w 208"/>
                <a:gd name="T81" fmla="*/ 88 h 130"/>
                <a:gd name="T82" fmla="*/ 189 w 208"/>
                <a:gd name="T83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130">
                  <a:moveTo>
                    <a:pt x="208" y="54"/>
                  </a:moveTo>
                  <a:lnTo>
                    <a:pt x="208" y="130"/>
                  </a:lnTo>
                  <a:lnTo>
                    <a:pt x="0" y="130"/>
                  </a:lnTo>
                  <a:lnTo>
                    <a:pt x="0" y="54"/>
                  </a:lnTo>
                  <a:lnTo>
                    <a:pt x="40" y="24"/>
                  </a:lnTo>
                  <a:lnTo>
                    <a:pt x="40" y="54"/>
                  </a:lnTo>
                  <a:lnTo>
                    <a:pt x="85" y="24"/>
                  </a:lnTo>
                  <a:lnTo>
                    <a:pt x="85" y="54"/>
                  </a:lnTo>
                  <a:lnTo>
                    <a:pt x="208" y="54"/>
                  </a:lnTo>
                  <a:moveTo>
                    <a:pt x="163" y="54"/>
                  </a:moveTo>
                  <a:lnTo>
                    <a:pt x="153" y="0"/>
                  </a:lnTo>
                  <a:lnTo>
                    <a:pt x="144" y="0"/>
                  </a:lnTo>
                  <a:lnTo>
                    <a:pt x="136" y="54"/>
                  </a:lnTo>
                  <a:moveTo>
                    <a:pt x="200" y="54"/>
                  </a:moveTo>
                  <a:lnTo>
                    <a:pt x="189" y="0"/>
                  </a:lnTo>
                  <a:lnTo>
                    <a:pt x="180" y="0"/>
                  </a:lnTo>
                  <a:lnTo>
                    <a:pt x="171" y="54"/>
                  </a:lnTo>
                  <a:moveTo>
                    <a:pt x="30" y="77"/>
                  </a:moveTo>
                  <a:lnTo>
                    <a:pt x="19" y="77"/>
                  </a:lnTo>
                  <a:lnTo>
                    <a:pt x="19" y="88"/>
                  </a:lnTo>
                  <a:lnTo>
                    <a:pt x="30" y="88"/>
                  </a:lnTo>
                  <a:lnTo>
                    <a:pt x="30" y="77"/>
                  </a:lnTo>
                  <a:moveTo>
                    <a:pt x="69" y="77"/>
                  </a:moveTo>
                  <a:lnTo>
                    <a:pt x="59" y="77"/>
                  </a:lnTo>
                  <a:lnTo>
                    <a:pt x="59" y="88"/>
                  </a:lnTo>
                  <a:lnTo>
                    <a:pt x="69" y="88"/>
                  </a:lnTo>
                  <a:lnTo>
                    <a:pt x="69" y="77"/>
                  </a:lnTo>
                  <a:moveTo>
                    <a:pt x="109" y="77"/>
                  </a:moveTo>
                  <a:lnTo>
                    <a:pt x="99" y="77"/>
                  </a:lnTo>
                  <a:lnTo>
                    <a:pt x="99" y="88"/>
                  </a:lnTo>
                  <a:lnTo>
                    <a:pt x="109" y="88"/>
                  </a:lnTo>
                  <a:lnTo>
                    <a:pt x="109" y="77"/>
                  </a:lnTo>
                  <a:moveTo>
                    <a:pt x="149" y="77"/>
                  </a:moveTo>
                  <a:lnTo>
                    <a:pt x="139" y="77"/>
                  </a:lnTo>
                  <a:lnTo>
                    <a:pt x="139" y="88"/>
                  </a:lnTo>
                  <a:lnTo>
                    <a:pt x="149" y="88"/>
                  </a:lnTo>
                  <a:lnTo>
                    <a:pt x="149" y="77"/>
                  </a:lnTo>
                  <a:moveTo>
                    <a:pt x="189" y="77"/>
                  </a:moveTo>
                  <a:lnTo>
                    <a:pt x="179" y="77"/>
                  </a:lnTo>
                  <a:lnTo>
                    <a:pt x="179" y="88"/>
                  </a:lnTo>
                  <a:lnTo>
                    <a:pt x="189" y="88"/>
                  </a:lnTo>
                  <a:lnTo>
                    <a:pt x="189" y="77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7C7F372-FA79-4A95-937D-FAFD9696D5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00598" y="1308967"/>
              <a:ext cx="419900" cy="341169"/>
              <a:chOff x="5458" y="3157"/>
              <a:chExt cx="304" cy="247"/>
            </a:xfrm>
          </p:grpSpPr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D7866557-9DDC-45B0-96F4-E5288B6FD6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21" y="3157"/>
                <a:ext cx="241" cy="247"/>
              </a:xfrm>
              <a:custGeom>
                <a:avLst/>
                <a:gdLst>
                  <a:gd name="T0" fmla="*/ 35 w 334"/>
                  <a:gd name="T1" fmla="*/ 160 h 341"/>
                  <a:gd name="T2" fmla="*/ 35 w 334"/>
                  <a:gd name="T3" fmla="*/ 61 h 341"/>
                  <a:gd name="T4" fmla="*/ 60 w 334"/>
                  <a:gd name="T5" fmla="*/ 36 h 341"/>
                  <a:gd name="T6" fmla="*/ 266 w 334"/>
                  <a:gd name="T7" fmla="*/ 36 h 341"/>
                  <a:gd name="T8" fmla="*/ 291 w 334"/>
                  <a:gd name="T9" fmla="*/ 61 h 341"/>
                  <a:gd name="T10" fmla="*/ 291 w 334"/>
                  <a:gd name="T11" fmla="*/ 273 h 341"/>
                  <a:gd name="T12" fmla="*/ 266 w 334"/>
                  <a:gd name="T13" fmla="*/ 298 h 341"/>
                  <a:gd name="T14" fmla="*/ 266 w 334"/>
                  <a:gd name="T15" fmla="*/ 298 h 341"/>
                  <a:gd name="T16" fmla="*/ 84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5 w 334"/>
                  <a:gd name="T35" fmla="*/ 0 h 341"/>
                  <a:gd name="T36" fmla="*/ 255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5 w 334"/>
                  <a:gd name="T59" fmla="*/ 78 h 341"/>
                  <a:gd name="T60" fmla="*/ 0 w 334"/>
                  <a:gd name="T61" fmla="*/ 78 h 341"/>
                  <a:gd name="T62" fmla="*/ 35 w 334"/>
                  <a:gd name="T63" fmla="*/ 121 h 341"/>
                  <a:gd name="T64" fmla="*/ 0 w 334"/>
                  <a:gd name="T65" fmla="*/ 121 h 341"/>
                  <a:gd name="T66" fmla="*/ 35 w 334"/>
                  <a:gd name="T67" fmla="*/ 163 h 341"/>
                  <a:gd name="T68" fmla="*/ 0 w 334"/>
                  <a:gd name="T69" fmla="*/ 163 h 341"/>
                  <a:gd name="T70" fmla="*/ 121 w 334"/>
                  <a:gd name="T71" fmla="*/ 298 h 341"/>
                  <a:gd name="T72" fmla="*/ 121 w 334"/>
                  <a:gd name="T73" fmla="*/ 341 h 341"/>
                  <a:gd name="T74" fmla="*/ 163 w 334"/>
                  <a:gd name="T75" fmla="*/ 341 h 341"/>
                  <a:gd name="T76" fmla="*/ 163 w 334"/>
                  <a:gd name="T77" fmla="*/ 298 h 341"/>
                  <a:gd name="T78" fmla="*/ 206 w 334"/>
                  <a:gd name="T79" fmla="*/ 298 h 341"/>
                  <a:gd name="T80" fmla="*/ 206 w 334"/>
                  <a:gd name="T81" fmla="*/ 341 h 341"/>
                  <a:gd name="T82" fmla="*/ 255 w 334"/>
                  <a:gd name="T83" fmla="*/ 298 h 341"/>
                  <a:gd name="T84" fmla="*/ 255 w 334"/>
                  <a:gd name="T85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341">
                    <a:moveTo>
                      <a:pt x="35" y="160"/>
                    </a:moveTo>
                    <a:cubicBezTo>
                      <a:pt x="35" y="65"/>
                      <a:pt x="35" y="61"/>
                      <a:pt x="35" y="61"/>
                    </a:cubicBezTo>
                    <a:cubicBezTo>
                      <a:pt x="35" y="45"/>
                      <a:pt x="48" y="36"/>
                      <a:pt x="60" y="36"/>
                    </a:cubicBezTo>
                    <a:cubicBezTo>
                      <a:pt x="266" y="36"/>
                      <a:pt x="266" y="36"/>
                      <a:pt x="266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6" y="298"/>
                    </a:cubicBezTo>
                    <a:cubicBezTo>
                      <a:pt x="266" y="298"/>
                      <a:pt x="266" y="298"/>
                      <a:pt x="266" y="298"/>
                    </a:cubicBezTo>
                    <a:cubicBezTo>
                      <a:pt x="161" y="298"/>
                      <a:pt x="110" y="298"/>
                      <a:pt x="84" y="298"/>
                    </a:cubicBezTo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5" y="0"/>
                    </a:moveTo>
                    <a:cubicBezTo>
                      <a:pt x="255" y="36"/>
                      <a:pt x="255" y="36"/>
                      <a:pt x="255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5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5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5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5" y="298"/>
                    </a:moveTo>
                    <a:cubicBezTo>
                      <a:pt x="255" y="341"/>
                      <a:pt x="255" y="341"/>
                      <a:pt x="255" y="341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79CF6BF3-D609-4867-A70F-15E9FB8990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8" y="3262"/>
                <a:ext cx="138" cy="141"/>
              </a:xfrm>
              <a:custGeom>
                <a:avLst/>
                <a:gdLst>
                  <a:gd name="T0" fmla="*/ 153 w 191"/>
                  <a:gd name="T1" fmla="*/ 171 h 195"/>
                  <a:gd name="T2" fmla="*/ 35 w 191"/>
                  <a:gd name="T3" fmla="*/ 171 h 195"/>
                  <a:gd name="T4" fmla="*/ 21 w 191"/>
                  <a:gd name="T5" fmla="*/ 156 h 195"/>
                  <a:gd name="T6" fmla="*/ 21 w 191"/>
                  <a:gd name="T7" fmla="*/ 35 h 195"/>
                  <a:gd name="T8" fmla="*/ 35 w 191"/>
                  <a:gd name="T9" fmla="*/ 20 h 195"/>
                  <a:gd name="T10" fmla="*/ 153 w 191"/>
                  <a:gd name="T11" fmla="*/ 20 h 195"/>
                  <a:gd name="T12" fmla="*/ 167 w 191"/>
                  <a:gd name="T13" fmla="*/ 35 h 195"/>
                  <a:gd name="T14" fmla="*/ 167 w 191"/>
                  <a:gd name="T15" fmla="*/ 156 h 195"/>
                  <a:gd name="T16" fmla="*/ 153 w 191"/>
                  <a:gd name="T17" fmla="*/ 171 h 195"/>
                  <a:gd name="T18" fmla="*/ 45 w 191"/>
                  <a:gd name="T19" fmla="*/ 20 h 195"/>
                  <a:gd name="T20" fmla="*/ 45 w 191"/>
                  <a:gd name="T21" fmla="*/ 0 h 195"/>
                  <a:gd name="T22" fmla="*/ 69 w 191"/>
                  <a:gd name="T23" fmla="*/ 20 h 195"/>
                  <a:gd name="T24" fmla="*/ 69 w 191"/>
                  <a:gd name="T25" fmla="*/ 0 h 195"/>
                  <a:gd name="T26" fmla="*/ 94 w 191"/>
                  <a:gd name="T27" fmla="*/ 0 h 195"/>
                  <a:gd name="T28" fmla="*/ 94 w 191"/>
                  <a:gd name="T29" fmla="*/ 20 h 195"/>
                  <a:gd name="T30" fmla="*/ 118 w 191"/>
                  <a:gd name="T31" fmla="*/ 0 h 195"/>
                  <a:gd name="T32" fmla="*/ 118 w 191"/>
                  <a:gd name="T33" fmla="*/ 20 h 195"/>
                  <a:gd name="T34" fmla="*/ 146 w 191"/>
                  <a:gd name="T35" fmla="*/ 0 h 195"/>
                  <a:gd name="T36" fmla="*/ 146 w 191"/>
                  <a:gd name="T37" fmla="*/ 20 h 195"/>
                  <a:gd name="T38" fmla="*/ 191 w 191"/>
                  <a:gd name="T39" fmla="*/ 45 h 195"/>
                  <a:gd name="T40" fmla="*/ 167 w 191"/>
                  <a:gd name="T41" fmla="*/ 45 h 195"/>
                  <a:gd name="T42" fmla="*/ 191 w 191"/>
                  <a:gd name="T43" fmla="*/ 69 h 195"/>
                  <a:gd name="T44" fmla="*/ 167 w 191"/>
                  <a:gd name="T45" fmla="*/ 69 h 195"/>
                  <a:gd name="T46" fmla="*/ 191 w 191"/>
                  <a:gd name="T47" fmla="*/ 93 h 195"/>
                  <a:gd name="T48" fmla="*/ 167 w 191"/>
                  <a:gd name="T49" fmla="*/ 93 h 195"/>
                  <a:gd name="T50" fmla="*/ 191 w 191"/>
                  <a:gd name="T51" fmla="*/ 122 h 195"/>
                  <a:gd name="T52" fmla="*/ 167 w 191"/>
                  <a:gd name="T53" fmla="*/ 122 h 195"/>
                  <a:gd name="T54" fmla="*/ 191 w 191"/>
                  <a:gd name="T55" fmla="*/ 146 h 195"/>
                  <a:gd name="T56" fmla="*/ 167 w 191"/>
                  <a:gd name="T57" fmla="*/ 146 h 195"/>
                  <a:gd name="T58" fmla="*/ 21 w 191"/>
                  <a:gd name="T59" fmla="*/ 45 h 195"/>
                  <a:gd name="T60" fmla="*/ 0 w 191"/>
                  <a:gd name="T61" fmla="*/ 45 h 195"/>
                  <a:gd name="T62" fmla="*/ 21 w 191"/>
                  <a:gd name="T63" fmla="*/ 69 h 195"/>
                  <a:gd name="T64" fmla="*/ 0 w 191"/>
                  <a:gd name="T65" fmla="*/ 69 h 195"/>
                  <a:gd name="T66" fmla="*/ 21 w 191"/>
                  <a:gd name="T67" fmla="*/ 93 h 195"/>
                  <a:gd name="T68" fmla="*/ 0 w 191"/>
                  <a:gd name="T69" fmla="*/ 93 h 195"/>
                  <a:gd name="T70" fmla="*/ 21 w 191"/>
                  <a:gd name="T71" fmla="*/ 122 h 195"/>
                  <a:gd name="T72" fmla="*/ 0 w 191"/>
                  <a:gd name="T73" fmla="*/ 122 h 195"/>
                  <a:gd name="T74" fmla="*/ 21 w 191"/>
                  <a:gd name="T75" fmla="*/ 146 h 195"/>
                  <a:gd name="T76" fmla="*/ 0 w 191"/>
                  <a:gd name="T77" fmla="*/ 146 h 195"/>
                  <a:gd name="T78" fmla="*/ 45 w 191"/>
                  <a:gd name="T79" fmla="*/ 171 h 195"/>
                  <a:gd name="T80" fmla="*/ 45 w 191"/>
                  <a:gd name="T81" fmla="*/ 195 h 195"/>
                  <a:gd name="T82" fmla="*/ 69 w 191"/>
                  <a:gd name="T83" fmla="*/ 171 h 195"/>
                  <a:gd name="T84" fmla="*/ 69 w 191"/>
                  <a:gd name="T85" fmla="*/ 195 h 195"/>
                  <a:gd name="T86" fmla="*/ 94 w 191"/>
                  <a:gd name="T87" fmla="*/ 195 h 195"/>
                  <a:gd name="T88" fmla="*/ 94 w 191"/>
                  <a:gd name="T89" fmla="*/ 171 h 195"/>
                  <a:gd name="T90" fmla="*/ 118 w 191"/>
                  <a:gd name="T91" fmla="*/ 171 h 195"/>
                  <a:gd name="T92" fmla="*/ 118 w 191"/>
                  <a:gd name="T93" fmla="*/ 195 h 195"/>
                  <a:gd name="T94" fmla="*/ 146 w 191"/>
                  <a:gd name="T95" fmla="*/ 171 h 195"/>
                  <a:gd name="T96" fmla="*/ 146 w 191"/>
                  <a:gd name="T9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195">
                    <a:moveTo>
                      <a:pt x="153" y="171"/>
                    </a:moveTo>
                    <a:cubicBezTo>
                      <a:pt x="35" y="171"/>
                      <a:pt x="35" y="171"/>
                      <a:pt x="35" y="171"/>
                    </a:cubicBezTo>
                    <a:cubicBezTo>
                      <a:pt x="28" y="171"/>
                      <a:pt x="21" y="163"/>
                      <a:pt x="21" y="156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26"/>
                      <a:pt x="28" y="20"/>
                      <a:pt x="35" y="20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62" y="20"/>
                      <a:pt x="167" y="26"/>
                      <a:pt x="167" y="35"/>
                    </a:cubicBezTo>
                    <a:cubicBezTo>
                      <a:pt x="167" y="156"/>
                      <a:pt x="167" y="156"/>
                      <a:pt x="167" y="156"/>
                    </a:cubicBezTo>
                    <a:cubicBezTo>
                      <a:pt x="167" y="163"/>
                      <a:pt x="162" y="171"/>
                      <a:pt x="153" y="171"/>
                    </a:cubicBezTo>
                    <a:close/>
                    <a:moveTo>
                      <a:pt x="45" y="20"/>
                    </a:moveTo>
                    <a:cubicBezTo>
                      <a:pt x="45" y="0"/>
                      <a:pt x="45" y="0"/>
                      <a:pt x="45" y="0"/>
                    </a:cubicBezTo>
                    <a:moveTo>
                      <a:pt x="69" y="20"/>
                    </a:moveTo>
                    <a:cubicBezTo>
                      <a:pt x="69" y="0"/>
                      <a:pt x="69" y="0"/>
                      <a:pt x="69" y="0"/>
                    </a:cubicBezTo>
                    <a:moveTo>
                      <a:pt x="94" y="0"/>
                    </a:moveTo>
                    <a:cubicBezTo>
                      <a:pt x="94" y="20"/>
                      <a:pt x="94" y="20"/>
                      <a:pt x="94" y="20"/>
                    </a:cubicBezTo>
                    <a:moveTo>
                      <a:pt x="118" y="0"/>
                    </a:moveTo>
                    <a:cubicBezTo>
                      <a:pt x="118" y="20"/>
                      <a:pt x="118" y="20"/>
                      <a:pt x="118" y="20"/>
                    </a:cubicBezTo>
                    <a:moveTo>
                      <a:pt x="146" y="0"/>
                    </a:moveTo>
                    <a:cubicBezTo>
                      <a:pt x="146" y="20"/>
                      <a:pt x="146" y="20"/>
                      <a:pt x="146" y="20"/>
                    </a:cubicBezTo>
                    <a:moveTo>
                      <a:pt x="191" y="45"/>
                    </a:moveTo>
                    <a:cubicBezTo>
                      <a:pt x="167" y="45"/>
                      <a:pt x="167" y="45"/>
                      <a:pt x="167" y="45"/>
                    </a:cubicBezTo>
                    <a:moveTo>
                      <a:pt x="191" y="69"/>
                    </a:moveTo>
                    <a:cubicBezTo>
                      <a:pt x="167" y="69"/>
                      <a:pt x="167" y="69"/>
                      <a:pt x="167" y="69"/>
                    </a:cubicBezTo>
                    <a:moveTo>
                      <a:pt x="191" y="93"/>
                    </a:moveTo>
                    <a:cubicBezTo>
                      <a:pt x="167" y="93"/>
                      <a:pt x="167" y="93"/>
                      <a:pt x="167" y="93"/>
                    </a:cubicBezTo>
                    <a:moveTo>
                      <a:pt x="191" y="122"/>
                    </a:moveTo>
                    <a:cubicBezTo>
                      <a:pt x="167" y="122"/>
                      <a:pt x="167" y="122"/>
                      <a:pt x="167" y="122"/>
                    </a:cubicBezTo>
                    <a:moveTo>
                      <a:pt x="191" y="146"/>
                    </a:moveTo>
                    <a:cubicBezTo>
                      <a:pt x="167" y="146"/>
                      <a:pt x="167" y="146"/>
                      <a:pt x="167" y="146"/>
                    </a:cubicBezTo>
                    <a:moveTo>
                      <a:pt x="21" y="45"/>
                    </a:moveTo>
                    <a:cubicBezTo>
                      <a:pt x="0" y="45"/>
                      <a:pt x="0" y="45"/>
                      <a:pt x="0" y="45"/>
                    </a:cubicBezTo>
                    <a:moveTo>
                      <a:pt x="21" y="69"/>
                    </a:moveTo>
                    <a:cubicBezTo>
                      <a:pt x="0" y="69"/>
                      <a:pt x="0" y="69"/>
                      <a:pt x="0" y="69"/>
                    </a:cubicBezTo>
                    <a:moveTo>
                      <a:pt x="21" y="93"/>
                    </a:moveTo>
                    <a:cubicBezTo>
                      <a:pt x="0" y="93"/>
                      <a:pt x="0" y="93"/>
                      <a:pt x="0" y="93"/>
                    </a:cubicBezTo>
                    <a:moveTo>
                      <a:pt x="21" y="122"/>
                    </a:moveTo>
                    <a:cubicBezTo>
                      <a:pt x="0" y="122"/>
                      <a:pt x="0" y="122"/>
                      <a:pt x="0" y="122"/>
                    </a:cubicBezTo>
                    <a:moveTo>
                      <a:pt x="21" y="146"/>
                    </a:moveTo>
                    <a:cubicBezTo>
                      <a:pt x="0" y="146"/>
                      <a:pt x="0" y="146"/>
                      <a:pt x="0" y="146"/>
                    </a:cubicBezTo>
                    <a:moveTo>
                      <a:pt x="45" y="171"/>
                    </a:moveTo>
                    <a:cubicBezTo>
                      <a:pt x="45" y="195"/>
                      <a:pt x="45" y="195"/>
                      <a:pt x="45" y="195"/>
                    </a:cubicBezTo>
                    <a:moveTo>
                      <a:pt x="69" y="171"/>
                    </a:moveTo>
                    <a:cubicBezTo>
                      <a:pt x="69" y="195"/>
                      <a:pt x="69" y="195"/>
                      <a:pt x="69" y="195"/>
                    </a:cubicBezTo>
                    <a:moveTo>
                      <a:pt x="94" y="195"/>
                    </a:moveTo>
                    <a:cubicBezTo>
                      <a:pt x="94" y="171"/>
                      <a:pt x="94" y="171"/>
                      <a:pt x="94" y="171"/>
                    </a:cubicBezTo>
                    <a:moveTo>
                      <a:pt x="118" y="171"/>
                    </a:moveTo>
                    <a:cubicBezTo>
                      <a:pt x="118" y="195"/>
                      <a:pt x="118" y="195"/>
                      <a:pt x="118" y="195"/>
                    </a:cubicBezTo>
                    <a:moveTo>
                      <a:pt x="146" y="171"/>
                    </a:moveTo>
                    <a:cubicBezTo>
                      <a:pt x="146" y="195"/>
                      <a:pt x="146" y="195"/>
                      <a:pt x="146" y="195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2584E59-32AF-46E0-BE8C-7EED2A9FB6BB}"/>
                </a:ext>
              </a:extLst>
            </p:cNvPr>
            <p:cNvGrpSpPr/>
            <p:nvPr/>
          </p:nvGrpSpPr>
          <p:grpSpPr>
            <a:xfrm>
              <a:off x="8442679" y="1409745"/>
              <a:ext cx="404917" cy="236437"/>
              <a:chOff x="11030366" y="2382953"/>
              <a:chExt cx="397040" cy="231838"/>
            </a:xfrm>
          </p:grpSpPr>
          <p:sp>
            <p:nvSpPr>
              <p:cNvPr id="37" name="Freeform 77">
                <a:extLst>
                  <a:ext uri="{FF2B5EF4-FFF2-40B4-BE49-F238E27FC236}">
                    <a16:creationId xmlns:a16="http://schemas.microsoft.com/office/drawing/2014/main" id="{0B493C49-BE46-4912-A3DD-7A61FEF0B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0366" y="2382953"/>
                <a:ext cx="397040" cy="231838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8" name="Freeform 78">
                <a:extLst>
                  <a:ext uri="{FF2B5EF4-FFF2-40B4-BE49-F238E27FC236}">
                    <a16:creationId xmlns:a16="http://schemas.microsoft.com/office/drawing/2014/main" id="{3D16E41E-F0A2-4D6B-AE1B-EB532B658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19168" y="2439871"/>
                <a:ext cx="19436" cy="20824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3" name="car" title="Icon of a car">
              <a:extLst>
                <a:ext uri="{FF2B5EF4-FFF2-40B4-BE49-F238E27FC236}">
                  <a16:creationId xmlns:a16="http://schemas.microsoft.com/office/drawing/2014/main" id="{8366393B-7FB9-4470-8332-873ED1AEF1F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45369" y="1331648"/>
              <a:ext cx="345306" cy="264602"/>
            </a:xfrm>
            <a:custGeom>
              <a:avLst/>
              <a:gdLst>
                <a:gd name="T0" fmla="*/ 349 w 360"/>
                <a:gd name="T1" fmla="*/ 148 h 276"/>
                <a:gd name="T2" fmla="*/ 349 w 360"/>
                <a:gd name="T3" fmla="*/ 252 h 276"/>
                <a:gd name="T4" fmla="*/ 14 w 360"/>
                <a:gd name="T5" fmla="*/ 252 h 276"/>
                <a:gd name="T6" fmla="*/ 14 w 360"/>
                <a:gd name="T7" fmla="*/ 149 h 276"/>
                <a:gd name="T8" fmla="*/ 51 w 360"/>
                <a:gd name="T9" fmla="*/ 43 h 276"/>
                <a:gd name="T10" fmla="*/ 94 w 360"/>
                <a:gd name="T11" fmla="*/ 0 h 276"/>
                <a:gd name="T12" fmla="*/ 268 w 360"/>
                <a:gd name="T13" fmla="*/ 0 h 276"/>
                <a:gd name="T14" fmla="*/ 311 w 360"/>
                <a:gd name="T15" fmla="*/ 43 h 276"/>
                <a:gd name="T16" fmla="*/ 349 w 360"/>
                <a:gd name="T17" fmla="*/ 148 h 276"/>
                <a:gd name="T18" fmla="*/ 77 w 360"/>
                <a:gd name="T19" fmla="*/ 174 h 276"/>
                <a:gd name="T20" fmla="*/ 91 w 360"/>
                <a:gd name="T21" fmla="*/ 160 h 276"/>
                <a:gd name="T22" fmla="*/ 77 w 360"/>
                <a:gd name="T23" fmla="*/ 145 h 276"/>
                <a:gd name="T24" fmla="*/ 63 w 360"/>
                <a:gd name="T25" fmla="*/ 160 h 276"/>
                <a:gd name="T26" fmla="*/ 77 w 360"/>
                <a:gd name="T27" fmla="*/ 174 h 276"/>
                <a:gd name="T28" fmla="*/ 14 w 360"/>
                <a:gd name="T29" fmla="*/ 252 h 276"/>
                <a:gd name="T30" fmla="*/ 14 w 360"/>
                <a:gd name="T31" fmla="*/ 260 h 276"/>
                <a:gd name="T32" fmla="*/ 30 w 360"/>
                <a:gd name="T33" fmla="*/ 276 h 276"/>
                <a:gd name="T34" fmla="*/ 50 w 360"/>
                <a:gd name="T35" fmla="*/ 276 h 276"/>
                <a:gd name="T36" fmla="*/ 67 w 360"/>
                <a:gd name="T37" fmla="*/ 260 h 276"/>
                <a:gd name="T38" fmla="*/ 67 w 360"/>
                <a:gd name="T39" fmla="*/ 252 h 276"/>
                <a:gd name="T40" fmla="*/ 295 w 360"/>
                <a:gd name="T41" fmla="*/ 252 h 276"/>
                <a:gd name="T42" fmla="*/ 295 w 360"/>
                <a:gd name="T43" fmla="*/ 260 h 276"/>
                <a:gd name="T44" fmla="*/ 312 w 360"/>
                <a:gd name="T45" fmla="*/ 276 h 276"/>
                <a:gd name="T46" fmla="*/ 332 w 360"/>
                <a:gd name="T47" fmla="*/ 276 h 276"/>
                <a:gd name="T48" fmla="*/ 349 w 360"/>
                <a:gd name="T49" fmla="*/ 260 h 276"/>
                <a:gd name="T50" fmla="*/ 349 w 360"/>
                <a:gd name="T51" fmla="*/ 252 h 276"/>
                <a:gd name="T52" fmla="*/ 283 w 360"/>
                <a:gd name="T53" fmla="*/ 174 h 276"/>
                <a:gd name="T54" fmla="*/ 297 w 360"/>
                <a:gd name="T55" fmla="*/ 160 h 276"/>
                <a:gd name="T56" fmla="*/ 283 w 360"/>
                <a:gd name="T57" fmla="*/ 145 h 276"/>
                <a:gd name="T58" fmla="*/ 268 w 360"/>
                <a:gd name="T59" fmla="*/ 160 h 276"/>
                <a:gd name="T60" fmla="*/ 283 w 360"/>
                <a:gd name="T61" fmla="*/ 174 h 276"/>
                <a:gd name="T62" fmla="*/ 245 w 360"/>
                <a:gd name="T63" fmla="*/ 252 h 276"/>
                <a:gd name="T64" fmla="*/ 245 w 360"/>
                <a:gd name="T65" fmla="*/ 222 h 276"/>
                <a:gd name="T66" fmla="*/ 229 w 360"/>
                <a:gd name="T67" fmla="*/ 197 h 276"/>
                <a:gd name="T68" fmla="*/ 133 w 360"/>
                <a:gd name="T69" fmla="*/ 197 h 276"/>
                <a:gd name="T70" fmla="*/ 117 w 360"/>
                <a:gd name="T71" fmla="*/ 222 h 276"/>
                <a:gd name="T72" fmla="*/ 117 w 360"/>
                <a:gd name="T73" fmla="*/ 252 h 276"/>
                <a:gd name="T74" fmla="*/ 0 w 360"/>
                <a:gd name="T75" fmla="*/ 75 h 276"/>
                <a:gd name="T76" fmla="*/ 16 w 360"/>
                <a:gd name="T77" fmla="*/ 75 h 276"/>
                <a:gd name="T78" fmla="*/ 32 w 360"/>
                <a:gd name="T79" fmla="*/ 96 h 276"/>
                <a:gd name="T80" fmla="*/ 330 w 360"/>
                <a:gd name="T81" fmla="*/ 96 h 276"/>
                <a:gd name="T82" fmla="*/ 345 w 360"/>
                <a:gd name="T83" fmla="*/ 75 h 276"/>
                <a:gd name="T84" fmla="*/ 360 w 360"/>
                <a:gd name="T85" fmla="*/ 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276">
                  <a:moveTo>
                    <a:pt x="349" y="148"/>
                  </a:moveTo>
                  <a:cubicBezTo>
                    <a:pt x="349" y="252"/>
                    <a:pt x="349" y="252"/>
                    <a:pt x="349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9" y="19"/>
                    <a:pt x="70" y="0"/>
                    <a:pt x="9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2" y="0"/>
                    <a:pt x="304" y="19"/>
                    <a:pt x="311" y="43"/>
                  </a:cubicBezTo>
                  <a:lnTo>
                    <a:pt x="349" y="148"/>
                  </a:lnTo>
                  <a:close/>
                  <a:moveTo>
                    <a:pt x="77" y="174"/>
                  </a:moveTo>
                  <a:cubicBezTo>
                    <a:pt x="85" y="174"/>
                    <a:pt x="91" y="167"/>
                    <a:pt x="91" y="160"/>
                  </a:cubicBezTo>
                  <a:cubicBezTo>
                    <a:pt x="91" y="152"/>
                    <a:pt x="85" y="145"/>
                    <a:pt x="77" y="145"/>
                  </a:cubicBezTo>
                  <a:cubicBezTo>
                    <a:pt x="69" y="145"/>
                    <a:pt x="63" y="152"/>
                    <a:pt x="63" y="160"/>
                  </a:cubicBezTo>
                  <a:cubicBezTo>
                    <a:pt x="63" y="167"/>
                    <a:pt x="69" y="174"/>
                    <a:pt x="77" y="174"/>
                  </a:cubicBezTo>
                  <a:close/>
                  <a:moveTo>
                    <a:pt x="14" y="252"/>
                  </a:moveTo>
                  <a:cubicBezTo>
                    <a:pt x="14" y="260"/>
                    <a:pt x="14" y="260"/>
                    <a:pt x="14" y="260"/>
                  </a:cubicBezTo>
                  <a:cubicBezTo>
                    <a:pt x="14" y="269"/>
                    <a:pt x="21" y="276"/>
                    <a:pt x="3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9" y="276"/>
                    <a:pt x="67" y="269"/>
                    <a:pt x="67" y="260"/>
                  </a:cubicBezTo>
                  <a:cubicBezTo>
                    <a:pt x="67" y="252"/>
                    <a:pt x="67" y="252"/>
                    <a:pt x="67" y="252"/>
                  </a:cubicBezTo>
                  <a:moveTo>
                    <a:pt x="295" y="252"/>
                  </a:moveTo>
                  <a:cubicBezTo>
                    <a:pt x="295" y="260"/>
                    <a:pt x="295" y="260"/>
                    <a:pt x="295" y="260"/>
                  </a:cubicBezTo>
                  <a:cubicBezTo>
                    <a:pt x="295" y="269"/>
                    <a:pt x="303" y="276"/>
                    <a:pt x="312" y="276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41" y="276"/>
                    <a:pt x="349" y="269"/>
                    <a:pt x="349" y="260"/>
                  </a:cubicBezTo>
                  <a:cubicBezTo>
                    <a:pt x="349" y="252"/>
                    <a:pt x="349" y="252"/>
                    <a:pt x="349" y="252"/>
                  </a:cubicBezTo>
                  <a:moveTo>
                    <a:pt x="283" y="174"/>
                  </a:moveTo>
                  <a:cubicBezTo>
                    <a:pt x="290" y="174"/>
                    <a:pt x="297" y="167"/>
                    <a:pt x="297" y="160"/>
                  </a:cubicBezTo>
                  <a:cubicBezTo>
                    <a:pt x="297" y="152"/>
                    <a:pt x="290" y="145"/>
                    <a:pt x="283" y="145"/>
                  </a:cubicBezTo>
                  <a:cubicBezTo>
                    <a:pt x="275" y="145"/>
                    <a:pt x="268" y="152"/>
                    <a:pt x="268" y="160"/>
                  </a:cubicBezTo>
                  <a:cubicBezTo>
                    <a:pt x="268" y="167"/>
                    <a:pt x="275" y="174"/>
                    <a:pt x="283" y="174"/>
                  </a:cubicBezTo>
                  <a:close/>
                  <a:moveTo>
                    <a:pt x="245" y="252"/>
                  </a:moveTo>
                  <a:cubicBezTo>
                    <a:pt x="245" y="222"/>
                    <a:pt x="245" y="222"/>
                    <a:pt x="245" y="222"/>
                  </a:cubicBezTo>
                  <a:cubicBezTo>
                    <a:pt x="229" y="197"/>
                    <a:pt x="229" y="197"/>
                    <a:pt x="229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7" y="252"/>
                    <a:pt x="117" y="252"/>
                    <a:pt x="117" y="252"/>
                  </a:cubicBezTo>
                  <a:moveTo>
                    <a:pt x="0" y="75"/>
                  </a:moveTo>
                  <a:cubicBezTo>
                    <a:pt x="16" y="75"/>
                    <a:pt x="16" y="75"/>
                    <a:pt x="16" y="75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60" y="75"/>
                    <a:pt x="360" y="75"/>
                    <a:pt x="360" y="75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526D3D-A63B-4399-ACEF-90D503FF9924}"/>
                </a:ext>
              </a:extLst>
            </p:cNvPr>
            <p:cNvGrpSpPr/>
            <p:nvPr/>
          </p:nvGrpSpPr>
          <p:grpSpPr>
            <a:xfrm>
              <a:off x="5630044" y="1291307"/>
              <a:ext cx="510527" cy="321077"/>
              <a:chOff x="5955969" y="1176009"/>
              <a:chExt cx="285776" cy="179728"/>
            </a:xfrm>
            <a:noFill/>
          </p:grpSpPr>
          <p:sp>
            <p:nvSpPr>
              <p:cNvPr id="34" name="mobility">
                <a:extLst>
                  <a:ext uri="{FF2B5EF4-FFF2-40B4-BE49-F238E27FC236}">
                    <a16:creationId xmlns:a16="http://schemas.microsoft.com/office/drawing/2014/main" id="{3305AB26-B974-4388-B08F-0DB92203B14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66453" y="1176009"/>
                <a:ext cx="175292" cy="179728"/>
              </a:xfrm>
              <a:custGeom>
                <a:avLst/>
                <a:gdLst>
                  <a:gd name="T0" fmla="*/ 152 w 237"/>
                  <a:gd name="T1" fmla="*/ 141 h 243"/>
                  <a:gd name="T2" fmla="*/ 0 w 237"/>
                  <a:gd name="T3" fmla="*/ 141 h 243"/>
                  <a:gd name="T4" fmla="*/ 0 w 237"/>
                  <a:gd name="T5" fmla="*/ 0 h 243"/>
                  <a:gd name="T6" fmla="*/ 188 w 237"/>
                  <a:gd name="T7" fmla="*/ 0 h 243"/>
                  <a:gd name="T8" fmla="*/ 188 w 237"/>
                  <a:gd name="T9" fmla="*/ 102 h 243"/>
                  <a:gd name="T10" fmla="*/ 90 w 237"/>
                  <a:gd name="T11" fmla="*/ 116 h 243"/>
                  <a:gd name="T12" fmla="*/ 102 w 237"/>
                  <a:gd name="T13" fmla="*/ 116 h 243"/>
                  <a:gd name="T14" fmla="*/ 152 w 237"/>
                  <a:gd name="T15" fmla="*/ 120 h 243"/>
                  <a:gd name="T16" fmla="*/ 237 w 237"/>
                  <a:gd name="T17" fmla="*/ 120 h 243"/>
                  <a:gd name="T18" fmla="*/ 152 w 237"/>
                  <a:gd name="T19" fmla="*/ 205 h 243"/>
                  <a:gd name="T20" fmla="*/ 237 w 237"/>
                  <a:gd name="T21" fmla="*/ 205 h 243"/>
                  <a:gd name="T22" fmla="*/ 189 w 237"/>
                  <a:gd name="T23" fmla="*/ 225 h 243"/>
                  <a:gd name="T24" fmla="*/ 200 w 237"/>
                  <a:gd name="T25" fmla="*/ 225 h 243"/>
                  <a:gd name="T26" fmla="*/ 237 w 237"/>
                  <a:gd name="T27" fmla="*/ 170 h 243"/>
                  <a:gd name="T28" fmla="*/ 237 w 237"/>
                  <a:gd name="T29" fmla="*/ 102 h 243"/>
                  <a:gd name="T30" fmla="*/ 152 w 237"/>
                  <a:gd name="T31" fmla="*/ 102 h 243"/>
                  <a:gd name="T32" fmla="*/ 152 w 237"/>
                  <a:gd name="T33" fmla="*/ 243 h 243"/>
                  <a:gd name="T34" fmla="*/ 237 w 237"/>
                  <a:gd name="T35" fmla="*/ 243 h 243"/>
                  <a:gd name="T36" fmla="*/ 237 w 237"/>
                  <a:gd name="T37" fmla="*/ 17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43">
                    <a:moveTo>
                      <a:pt x="152" y="141"/>
                    </a:moveTo>
                    <a:lnTo>
                      <a:pt x="0" y="141"/>
                    </a:lnTo>
                    <a:lnTo>
                      <a:pt x="0" y="0"/>
                    </a:lnTo>
                    <a:lnTo>
                      <a:pt x="188" y="0"/>
                    </a:lnTo>
                    <a:lnTo>
                      <a:pt x="188" y="102"/>
                    </a:lnTo>
                    <a:moveTo>
                      <a:pt x="90" y="116"/>
                    </a:moveTo>
                    <a:lnTo>
                      <a:pt x="102" y="116"/>
                    </a:lnTo>
                    <a:moveTo>
                      <a:pt x="152" y="120"/>
                    </a:moveTo>
                    <a:lnTo>
                      <a:pt x="237" y="120"/>
                    </a:lnTo>
                    <a:moveTo>
                      <a:pt x="152" y="205"/>
                    </a:moveTo>
                    <a:lnTo>
                      <a:pt x="237" y="205"/>
                    </a:lnTo>
                    <a:moveTo>
                      <a:pt x="189" y="225"/>
                    </a:moveTo>
                    <a:lnTo>
                      <a:pt x="200" y="225"/>
                    </a:lnTo>
                    <a:moveTo>
                      <a:pt x="237" y="170"/>
                    </a:moveTo>
                    <a:lnTo>
                      <a:pt x="237" y="102"/>
                    </a:lnTo>
                    <a:lnTo>
                      <a:pt x="152" y="102"/>
                    </a:lnTo>
                    <a:lnTo>
                      <a:pt x="152" y="243"/>
                    </a:lnTo>
                    <a:lnTo>
                      <a:pt x="237" y="243"/>
                    </a:lnTo>
                    <a:lnTo>
                      <a:pt x="237" y="170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745B4D0-0E0E-4C2D-A306-ECCEEF9F2CD1}"/>
                  </a:ext>
                </a:extLst>
              </p:cNvPr>
              <p:cNvSpPr/>
              <p:nvPr/>
            </p:nvSpPr>
            <p:spPr bwMode="auto">
              <a:xfrm>
                <a:off x="6039077" y="1238860"/>
                <a:ext cx="74330" cy="68334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 err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6" name="laptop">
                <a:extLst>
                  <a:ext uri="{FF2B5EF4-FFF2-40B4-BE49-F238E27FC236}">
                    <a16:creationId xmlns:a16="http://schemas.microsoft.com/office/drawing/2014/main" id="{C4A7F53E-EE63-4C2E-B115-58B20660C19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955969" y="1241246"/>
                <a:ext cx="190085" cy="113163"/>
              </a:xfrm>
              <a:custGeom>
                <a:avLst/>
                <a:gdLst>
                  <a:gd name="T0" fmla="*/ 212 w 257"/>
                  <a:gd name="T1" fmla="*/ 107 h 153"/>
                  <a:gd name="T2" fmla="*/ 43 w 257"/>
                  <a:gd name="T3" fmla="*/ 107 h 153"/>
                  <a:gd name="T4" fmla="*/ 43 w 257"/>
                  <a:gd name="T5" fmla="*/ 0 h 153"/>
                  <a:gd name="T6" fmla="*/ 212 w 257"/>
                  <a:gd name="T7" fmla="*/ 0 h 153"/>
                  <a:gd name="T8" fmla="*/ 212 w 257"/>
                  <a:gd name="T9" fmla="*/ 107 h 153"/>
                  <a:gd name="T10" fmla="*/ 43 w 257"/>
                  <a:gd name="T11" fmla="*/ 107 h 153"/>
                  <a:gd name="T12" fmla="*/ 0 w 257"/>
                  <a:gd name="T13" fmla="*/ 153 h 153"/>
                  <a:gd name="T14" fmla="*/ 257 w 257"/>
                  <a:gd name="T15" fmla="*/ 153 h 153"/>
                  <a:gd name="T16" fmla="*/ 212 w 257"/>
                  <a:gd name="T17" fmla="*/ 10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153">
                    <a:moveTo>
                      <a:pt x="212" y="107"/>
                    </a:moveTo>
                    <a:lnTo>
                      <a:pt x="43" y="107"/>
                    </a:lnTo>
                    <a:lnTo>
                      <a:pt x="43" y="0"/>
                    </a:lnTo>
                    <a:lnTo>
                      <a:pt x="212" y="0"/>
                    </a:lnTo>
                    <a:lnTo>
                      <a:pt x="212" y="107"/>
                    </a:lnTo>
                    <a:moveTo>
                      <a:pt x="43" y="107"/>
                    </a:moveTo>
                    <a:lnTo>
                      <a:pt x="0" y="153"/>
                    </a:lnTo>
                    <a:lnTo>
                      <a:pt x="257" y="153"/>
                    </a:lnTo>
                    <a:lnTo>
                      <a:pt x="212" y="107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4C6EC5F-A2FD-4373-B105-191EA9FBEFD3}"/>
                </a:ext>
              </a:extLst>
            </p:cNvPr>
            <p:cNvGrpSpPr/>
            <p:nvPr/>
          </p:nvGrpSpPr>
          <p:grpSpPr>
            <a:xfrm>
              <a:off x="9136007" y="1277412"/>
              <a:ext cx="142057" cy="404276"/>
              <a:chOff x="4990745" y="2685821"/>
              <a:chExt cx="144221" cy="410434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22FAF2AD-C78B-48FC-BBDA-A70B9A5402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398" y="2802730"/>
                <a:ext cx="122914" cy="293525"/>
              </a:xfrm>
              <a:custGeom>
                <a:avLst/>
                <a:gdLst>
                  <a:gd name="T0" fmla="*/ 470 w 540"/>
                  <a:gd name="T1" fmla="*/ 84 h 1296"/>
                  <a:gd name="T2" fmla="*/ 266 w 540"/>
                  <a:gd name="T3" fmla="*/ 154 h 1296"/>
                  <a:gd name="T4" fmla="*/ 62 w 540"/>
                  <a:gd name="T5" fmla="*/ 84 h 1296"/>
                  <a:gd name="T6" fmla="*/ 266 w 540"/>
                  <a:gd name="T7" fmla="*/ 14 h 1296"/>
                  <a:gd name="T8" fmla="*/ 470 w 540"/>
                  <a:gd name="T9" fmla="*/ 84 h 1296"/>
                  <a:gd name="T10" fmla="*/ 266 w 540"/>
                  <a:gd name="T11" fmla="*/ 0 h 1296"/>
                  <a:gd name="T12" fmla="*/ 36 w 540"/>
                  <a:gd name="T13" fmla="*/ 82 h 1296"/>
                  <a:gd name="T14" fmla="*/ 266 w 540"/>
                  <a:gd name="T15" fmla="*/ 164 h 1296"/>
                  <a:gd name="T16" fmla="*/ 496 w 540"/>
                  <a:gd name="T17" fmla="*/ 82 h 1296"/>
                  <a:gd name="T18" fmla="*/ 266 w 540"/>
                  <a:gd name="T19" fmla="*/ 0 h 1296"/>
                  <a:gd name="T20" fmla="*/ 36 w 540"/>
                  <a:gd name="T21" fmla="*/ 80 h 1296"/>
                  <a:gd name="T22" fmla="*/ 36 w 540"/>
                  <a:gd name="T23" fmla="*/ 708 h 1296"/>
                  <a:gd name="T24" fmla="*/ 0 w 540"/>
                  <a:gd name="T25" fmla="*/ 1170 h 1296"/>
                  <a:gd name="T26" fmla="*/ 270 w 540"/>
                  <a:gd name="T27" fmla="*/ 1296 h 1296"/>
                  <a:gd name="T28" fmla="*/ 540 w 540"/>
                  <a:gd name="T29" fmla="*/ 1170 h 1296"/>
                  <a:gd name="T30" fmla="*/ 504 w 540"/>
                  <a:gd name="T31" fmla="*/ 652 h 1296"/>
                  <a:gd name="T32" fmla="*/ 496 w 540"/>
                  <a:gd name="T33" fmla="*/ 80 h 1296"/>
                  <a:gd name="T34" fmla="*/ 10 w 540"/>
                  <a:gd name="T35" fmla="*/ 1040 h 1296"/>
                  <a:gd name="T36" fmla="*/ 267 w 540"/>
                  <a:gd name="T37" fmla="*/ 1164 h 1296"/>
                  <a:gd name="T38" fmla="*/ 524 w 540"/>
                  <a:gd name="T39" fmla="*/ 1040 h 1296"/>
                  <a:gd name="T40" fmla="*/ 38 w 540"/>
                  <a:gd name="T41" fmla="*/ 164 h 1296"/>
                  <a:gd name="T42" fmla="*/ 267 w 540"/>
                  <a:gd name="T43" fmla="*/ 250 h 1296"/>
                  <a:gd name="T44" fmla="*/ 496 w 540"/>
                  <a:gd name="T45" fmla="*/ 16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0" h="1296">
                    <a:moveTo>
                      <a:pt x="470" y="84"/>
                    </a:moveTo>
                    <a:cubicBezTo>
                      <a:pt x="470" y="123"/>
                      <a:pt x="379" y="154"/>
                      <a:pt x="266" y="154"/>
                    </a:cubicBezTo>
                    <a:cubicBezTo>
                      <a:pt x="153" y="154"/>
                      <a:pt x="62" y="123"/>
                      <a:pt x="62" y="84"/>
                    </a:cubicBezTo>
                    <a:cubicBezTo>
                      <a:pt x="62" y="45"/>
                      <a:pt x="153" y="14"/>
                      <a:pt x="266" y="14"/>
                    </a:cubicBezTo>
                    <a:cubicBezTo>
                      <a:pt x="379" y="14"/>
                      <a:pt x="470" y="45"/>
                      <a:pt x="470" y="84"/>
                    </a:cubicBezTo>
                    <a:close/>
                    <a:moveTo>
                      <a:pt x="266" y="0"/>
                    </a:moveTo>
                    <a:cubicBezTo>
                      <a:pt x="139" y="0"/>
                      <a:pt x="36" y="37"/>
                      <a:pt x="36" y="82"/>
                    </a:cubicBezTo>
                    <a:cubicBezTo>
                      <a:pt x="36" y="127"/>
                      <a:pt x="139" y="164"/>
                      <a:pt x="266" y="164"/>
                    </a:cubicBezTo>
                    <a:cubicBezTo>
                      <a:pt x="393" y="164"/>
                      <a:pt x="496" y="127"/>
                      <a:pt x="496" y="82"/>
                    </a:cubicBezTo>
                    <a:cubicBezTo>
                      <a:pt x="496" y="37"/>
                      <a:pt x="393" y="0"/>
                      <a:pt x="266" y="0"/>
                    </a:cubicBezTo>
                    <a:close/>
                    <a:moveTo>
                      <a:pt x="36" y="80"/>
                    </a:moveTo>
                    <a:cubicBezTo>
                      <a:pt x="36" y="80"/>
                      <a:pt x="40" y="640"/>
                      <a:pt x="36" y="708"/>
                    </a:cubicBezTo>
                    <a:cubicBezTo>
                      <a:pt x="32" y="776"/>
                      <a:pt x="0" y="1170"/>
                      <a:pt x="0" y="1170"/>
                    </a:cubicBezTo>
                    <a:cubicBezTo>
                      <a:pt x="0" y="1240"/>
                      <a:pt x="121" y="1296"/>
                      <a:pt x="270" y="1296"/>
                    </a:cubicBezTo>
                    <a:cubicBezTo>
                      <a:pt x="419" y="1296"/>
                      <a:pt x="540" y="1240"/>
                      <a:pt x="540" y="1170"/>
                    </a:cubicBezTo>
                    <a:cubicBezTo>
                      <a:pt x="540" y="1170"/>
                      <a:pt x="504" y="748"/>
                      <a:pt x="504" y="652"/>
                    </a:cubicBezTo>
                    <a:cubicBezTo>
                      <a:pt x="504" y="556"/>
                      <a:pt x="496" y="80"/>
                      <a:pt x="496" y="80"/>
                    </a:cubicBezTo>
                    <a:moveTo>
                      <a:pt x="10" y="1040"/>
                    </a:moveTo>
                    <a:cubicBezTo>
                      <a:pt x="10" y="1108"/>
                      <a:pt x="125" y="1164"/>
                      <a:pt x="267" y="1164"/>
                    </a:cubicBezTo>
                    <a:cubicBezTo>
                      <a:pt x="409" y="1164"/>
                      <a:pt x="524" y="1108"/>
                      <a:pt x="524" y="1040"/>
                    </a:cubicBezTo>
                    <a:moveTo>
                      <a:pt x="38" y="164"/>
                    </a:moveTo>
                    <a:cubicBezTo>
                      <a:pt x="38" y="211"/>
                      <a:pt x="141" y="250"/>
                      <a:pt x="267" y="250"/>
                    </a:cubicBezTo>
                    <a:cubicBezTo>
                      <a:pt x="393" y="250"/>
                      <a:pt x="496" y="211"/>
                      <a:pt x="496" y="164"/>
                    </a:cubicBezTo>
                  </a:path>
                </a:pathLst>
              </a:custGeom>
              <a:noFill/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4658" tIns="99726" rIns="124658" bIns="997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63557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203A259-4B32-4509-A696-A496B47BF73E}"/>
                  </a:ext>
                </a:extLst>
              </p:cNvPr>
              <p:cNvGrpSpPr/>
              <p:nvPr/>
            </p:nvGrpSpPr>
            <p:grpSpPr>
              <a:xfrm rot="16200000">
                <a:off x="5024487" y="2652079"/>
                <a:ext cx="76737" cy="144221"/>
                <a:chOff x="2866921" y="3947319"/>
                <a:chExt cx="103684" cy="194866"/>
              </a:xfrm>
            </p:grpSpPr>
            <p:sp>
              <p:nvSpPr>
                <p:cNvPr id="32" name="Oval 5">
                  <a:extLst>
                    <a:ext uri="{FF2B5EF4-FFF2-40B4-BE49-F238E27FC236}">
                      <a16:creationId xmlns:a16="http://schemas.microsoft.com/office/drawing/2014/main" id="{3F39F0D7-DC0B-40D0-8513-29599004A0F6}"/>
                    </a:ext>
                  </a:extLst>
                </p:cNvPr>
                <p:cNvSpPr/>
                <p:nvPr/>
              </p:nvSpPr>
              <p:spPr bwMode="auto">
                <a:xfrm>
                  <a:off x="2904207" y="3947319"/>
                  <a:ext cx="66398" cy="194866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5">
                  <a:extLst>
                    <a:ext uri="{FF2B5EF4-FFF2-40B4-BE49-F238E27FC236}">
                      <a16:creationId xmlns:a16="http://schemas.microsoft.com/office/drawing/2014/main" id="{2CA7D9A8-01F5-4691-8539-3B1D206DA30F}"/>
                    </a:ext>
                  </a:extLst>
                </p:cNvPr>
                <p:cNvSpPr/>
                <p:nvPr/>
              </p:nvSpPr>
              <p:spPr bwMode="auto">
                <a:xfrm>
                  <a:off x="2866921" y="3977662"/>
                  <a:ext cx="45720" cy="134180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" name="Group 4">
              <a:extLst>
                <a:ext uri="{FF2B5EF4-FFF2-40B4-BE49-F238E27FC236}">
                  <a16:creationId xmlns:a16="http://schemas.microsoft.com/office/drawing/2014/main" id="{8846E5A8-D8E6-4B30-A695-073E85514E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45602" y="1371963"/>
              <a:ext cx="408667" cy="251486"/>
              <a:chOff x="5597" y="3096"/>
              <a:chExt cx="546" cy="336"/>
            </a:xfrm>
          </p:grpSpPr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id="{CBD65209-4F2E-46F4-A755-8A07BA021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012F9EBE-A95A-4ED2-A59E-0FC0AAF61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337"/>
                <a:ext cx="80" cy="95"/>
              </a:xfrm>
              <a:custGeom>
                <a:avLst/>
                <a:gdLst>
                  <a:gd name="T0" fmla="*/ 80 w 80"/>
                  <a:gd name="T1" fmla="*/ 0 h 95"/>
                  <a:gd name="T2" fmla="*/ 80 w 80"/>
                  <a:gd name="T3" fmla="*/ 26 h 95"/>
                  <a:gd name="T4" fmla="*/ 0 w 80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5">
                    <a:moveTo>
                      <a:pt x="80" y="0"/>
                    </a:moveTo>
                    <a:lnTo>
                      <a:pt x="80" y="26"/>
                    </a:lnTo>
                    <a:lnTo>
                      <a:pt x="0" y="95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7F296724-30EE-474C-8EFF-49532D6FB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09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80 w 80"/>
                  <a:gd name="T3" fmla="*/ 74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80" y="74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" name="Line 8">
                <a:extLst>
                  <a:ext uri="{FF2B5EF4-FFF2-40B4-BE49-F238E27FC236}">
                    <a16:creationId xmlns:a16="http://schemas.microsoft.com/office/drawing/2014/main" id="{7F14AB63-21E5-43FC-9213-622B9F507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" name="Line 9">
                <a:extLst>
                  <a:ext uri="{FF2B5EF4-FFF2-40B4-BE49-F238E27FC236}">
                    <a16:creationId xmlns:a16="http://schemas.microsoft.com/office/drawing/2014/main" id="{8744D1A7-B602-49F1-8751-866311943F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3" name="Rectangle 10">
                <a:extLst>
                  <a:ext uri="{FF2B5EF4-FFF2-40B4-BE49-F238E27FC236}">
                    <a16:creationId xmlns:a16="http://schemas.microsoft.com/office/drawing/2014/main" id="{991A1C18-13EB-4050-8916-763031718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4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B628C546-1502-4714-9717-016661CFB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33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0 w 80"/>
                  <a:gd name="T3" fmla="*/ 27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0" y="27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" name="Freeform 12">
                <a:extLst>
                  <a:ext uri="{FF2B5EF4-FFF2-40B4-BE49-F238E27FC236}">
                    <a16:creationId xmlns:a16="http://schemas.microsoft.com/office/drawing/2014/main" id="{FDCFBF07-8E64-4AF8-B0FF-75164B205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096"/>
                <a:ext cx="80" cy="94"/>
              </a:xfrm>
              <a:custGeom>
                <a:avLst/>
                <a:gdLst>
                  <a:gd name="T0" fmla="*/ 80 w 80"/>
                  <a:gd name="T1" fmla="*/ 0 h 94"/>
                  <a:gd name="T2" fmla="*/ 0 w 80"/>
                  <a:gd name="T3" fmla="*/ 74 h 94"/>
                  <a:gd name="T4" fmla="*/ 0 w 80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4">
                    <a:moveTo>
                      <a:pt x="80" y="0"/>
                    </a:moveTo>
                    <a:lnTo>
                      <a:pt x="0" y="74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6" name="Line 13">
                <a:extLst>
                  <a:ext uri="{FF2B5EF4-FFF2-40B4-BE49-F238E27FC236}">
                    <a16:creationId xmlns:a16="http://schemas.microsoft.com/office/drawing/2014/main" id="{E3B5228E-AF91-4995-B31A-11F5E71CD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7" name="Line 14">
                <a:extLst>
                  <a:ext uri="{FF2B5EF4-FFF2-40B4-BE49-F238E27FC236}">
                    <a16:creationId xmlns:a16="http://schemas.microsoft.com/office/drawing/2014/main" id="{08095DFA-0DB3-41A4-B155-2AE43A478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Freeform 15">
                <a:extLst>
                  <a:ext uri="{FF2B5EF4-FFF2-40B4-BE49-F238E27FC236}">
                    <a16:creationId xmlns:a16="http://schemas.microsoft.com/office/drawing/2014/main" id="{67198013-EDCD-4C52-AB34-DFAF699F22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07"/>
                <a:ext cx="146" cy="47"/>
              </a:xfrm>
              <a:custGeom>
                <a:avLst/>
                <a:gdLst>
                  <a:gd name="T0" fmla="*/ 0 w 196"/>
                  <a:gd name="T1" fmla="*/ 0 h 63"/>
                  <a:gd name="T2" fmla="*/ 0 w 196"/>
                  <a:gd name="T3" fmla="*/ 63 h 63"/>
                  <a:gd name="T4" fmla="*/ 118 w 196"/>
                  <a:gd name="T5" fmla="*/ 0 h 63"/>
                  <a:gd name="T6" fmla="*/ 118 w 196"/>
                  <a:gd name="T7" fmla="*/ 63 h 63"/>
                  <a:gd name="T8" fmla="*/ 79 w 196"/>
                  <a:gd name="T9" fmla="*/ 42 h 63"/>
                  <a:gd name="T10" fmla="*/ 79 w 196"/>
                  <a:gd name="T11" fmla="*/ 20 h 63"/>
                  <a:gd name="T12" fmla="*/ 59 w 196"/>
                  <a:gd name="T13" fmla="*/ 0 h 63"/>
                  <a:gd name="T14" fmla="*/ 59 w 196"/>
                  <a:gd name="T15" fmla="*/ 0 h 63"/>
                  <a:gd name="T16" fmla="*/ 38 w 196"/>
                  <a:gd name="T17" fmla="*/ 20 h 63"/>
                  <a:gd name="T18" fmla="*/ 38 w 196"/>
                  <a:gd name="T19" fmla="*/ 42 h 63"/>
                  <a:gd name="T20" fmla="*/ 59 w 196"/>
                  <a:gd name="T21" fmla="*/ 63 h 63"/>
                  <a:gd name="T22" fmla="*/ 59 w 196"/>
                  <a:gd name="T23" fmla="*/ 63 h 63"/>
                  <a:gd name="T24" fmla="*/ 79 w 196"/>
                  <a:gd name="T25" fmla="*/ 42 h 63"/>
                  <a:gd name="T26" fmla="*/ 196 w 196"/>
                  <a:gd name="T27" fmla="*/ 42 h 63"/>
                  <a:gd name="T28" fmla="*/ 196 w 196"/>
                  <a:gd name="T29" fmla="*/ 20 h 63"/>
                  <a:gd name="T30" fmla="*/ 175 w 196"/>
                  <a:gd name="T31" fmla="*/ 0 h 63"/>
                  <a:gd name="T32" fmla="*/ 175 w 196"/>
                  <a:gd name="T33" fmla="*/ 0 h 63"/>
                  <a:gd name="T34" fmla="*/ 156 w 196"/>
                  <a:gd name="T35" fmla="*/ 20 h 63"/>
                  <a:gd name="T36" fmla="*/ 156 w 196"/>
                  <a:gd name="T37" fmla="*/ 42 h 63"/>
                  <a:gd name="T38" fmla="*/ 175 w 196"/>
                  <a:gd name="T39" fmla="*/ 63 h 63"/>
                  <a:gd name="T40" fmla="*/ 175 w 196"/>
                  <a:gd name="T41" fmla="*/ 63 h 63"/>
                  <a:gd name="T42" fmla="*/ 196 w 196"/>
                  <a:gd name="T43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3">
                    <a:moveTo>
                      <a:pt x="0" y="0"/>
                    </a:moveTo>
                    <a:cubicBezTo>
                      <a:pt x="0" y="63"/>
                      <a:pt x="0" y="63"/>
                      <a:pt x="0" y="63"/>
                    </a:cubicBezTo>
                    <a:moveTo>
                      <a:pt x="118" y="0"/>
                    </a:moveTo>
                    <a:cubicBezTo>
                      <a:pt x="118" y="63"/>
                      <a:pt x="118" y="63"/>
                      <a:pt x="118" y="63"/>
                    </a:cubicBezTo>
                    <a:moveTo>
                      <a:pt x="79" y="42"/>
                    </a:moveTo>
                    <a:cubicBezTo>
                      <a:pt x="79" y="20"/>
                      <a:pt x="79" y="20"/>
                      <a:pt x="79" y="20"/>
                    </a:cubicBezTo>
                    <a:cubicBezTo>
                      <a:pt x="79" y="9"/>
                      <a:pt x="70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0"/>
                      <a:pt x="38" y="9"/>
                      <a:pt x="38" y="20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54"/>
                      <a:pt x="47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70" y="63"/>
                      <a:pt x="79" y="54"/>
                      <a:pt x="79" y="42"/>
                    </a:cubicBezTo>
                    <a:close/>
                    <a:moveTo>
                      <a:pt x="196" y="42"/>
                    </a:moveTo>
                    <a:cubicBezTo>
                      <a:pt x="196" y="20"/>
                      <a:pt x="196" y="20"/>
                      <a:pt x="196" y="20"/>
                    </a:cubicBezTo>
                    <a:cubicBezTo>
                      <a:pt x="196" y="9"/>
                      <a:pt x="187" y="0"/>
                      <a:pt x="175" y="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65" y="0"/>
                      <a:pt x="156" y="9"/>
                      <a:pt x="156" y="20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156" y="54"/>
                      <a:pt x="165" y="63"/>
                      <a:pt x="175" y="63"/>
                    </a:cubicBezTo>
                    <a:cubicBezTo>
                      <a:pt x="175" y="63"/>
                      <a:pt x="175" y="63"/>
                      <a:pt x="175" y="63"/>
                    </a:cubicBezTo>
                    <a:cubicBezTo>
                      <a:pt x="187" y="63"/>
                      <a:pt x="196" y="54"/>
                      <a:pt x="196" y="4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9" name="Freeform 16">
                <a:extLst>
                  <a:ext uri="{FF2B5EF4-FFF2-40B4-BE49-F238E27FC236}">
                    <a16:creationId xmlns:a16="http://schemas.microsoft.com/office/drawing/2014/main" id="{EBC9ABFE-AA8F-4F0C-A655-4D5A1D98DF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78"/>
                <a:ext cx="146" cy="48"/>
              </a:xfrm>
              <a:custGeom>
                <a:avLst/>
                <a:gdLst>
                  <a:gd name="T0" fmla="*/ 196 w 196"/>
                  <a:gd name="T1" fmla="*/ 64 h 64"/>
                  <a:gd name="T2" fmla="*/ 196 w 196"/>
                  <a:gd name="T3" fmla="*/ 0 h 64"/>
                  <a:gd name="T4" fmla="*/ 79 w 196"/>
                  <a:gd name="T5" fmla="*/ 64 h 64"/>
                  <a:gd name="T6" fmla="*/ 79 w 196"/>
                  <a:gd name="T7" fmla="*/ 0 h 64"/>
                  <a:gd name="T8" fmla="*/ 118 w 196"/>
                  <a:gd name="T9" fmla="*/ 43 h 64"/>
                  <a:gd name="T10" fmla="*/ 138 w 196"/>
                  <a:gd name="T11" fmla="*/ 64 h 64"/>
                  <a:gd name="T12" fmla="*/ 138 w 196"/>
                  <a:gd name="T13" fmla="*/ 64 h 64"/>
                  <a:gd name="T14" fmla="*/ 158 w 196"/>
                  <a:gd name="T15" fmla="*/ 43 h 64"/>
                  <a:gd name="T16" fmla="*/ 158 w 196"/>
                  <a:gd name="T17" fmla="*/ 21 h 64"/>
                  <a:gd name="T18" fmla="*/ 138 w 196"/>
                  <a:gd name="T19" fmla="*/ 0 h 64"/>
                  <a:gd name="T20" fmla="*/ 138 w 196"/>
                  <a:gd name="T21" fmla="*/ 0 h 64"/>
                  <a:gd name="T22" fmla="*/ 118 w 196"/>
                  <a:gd name="T23" fmla="*/ 21 h 64"/>
                  <a:gd name="T24" fmla="*/ 118 w 196"/>
                  <a:gd name="T25" fmla="*/ 43 h 64"/>
                  <a:gd name="T26" fmla="*/ 0 w 196"/>
                  <a:gd name="T27" fmla="*/ 43 h 64"/>
                  <a:gd name="T28" fmla="*/ 20 w 196"/>
                  <a:gd name="T29" fmla="*/ 64 h 64"/>
                  <a:gd name="T30" fmla="*/ 20 w 196"/>
                  <a:gd name="T31" fmla="*/ 64 h 64"/>
                  <a:gd name="T32" fmla="*/ 41 w 196"/>
                  <a:gd name="T33" fmla="*/ 43 h 64"/>
                  <a:gd name="T34" fmla="*/ 41 w 196"/>
                  <a:gd name="T35" fmla="*/ 21 h 64"/>
                  <a:gd name="T36" fmla="*/ 20 w 196"/>
                  <a:gd name="T37" fmla="*/ 0 h 64"/>
                  <a:gd name="T38" fmla="*/ 20 w 196"/>
                  <a:gd name="T39" fmla="*/ 0 h 64"/>
                  <a:gd name="T40" fmla="*/ 0 w 196"/>
                  <a:gd name="T41" fmla="*/ 21 h 64"/>
                  <a:gd name="T42" fmla="*/ 0 w 196"/>
                  <a:gd name="T43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4">
                    <a:moveTo>
                      <a:pt x="196" y="64"/>
                    </a:moveTo>
                    <a:cubicBezTo>
                      <a:pt x="196" y="64"/>
                      <a:pt x="196" y="64"/>
                      <a:pt x="196" y="0"/>
                    </a:cubicBezTo>
                    <a:moveTo>
                      <a:pt x="79" y="64"/>
                    </a:moveTo>
                    <a:cubicBezTo>
                      <a:pt x="79" y="64"/>
                      <a:pt x="79" y="64"/>
                      <a:pt x="79" y="0"/>
                    </a:cubicBezTo>
                    <a:moveTo>
                      <a:pt x="118" y="43"/>
                    </a:moveTo>
                    <a:cubicBezTo>
                      <a:pt x="118" y="54"/>
                      <a:pt x="127" y="64"/>
                      <a:pt x="138" y="64"/>
                    </a:cubicBezTo>
                    <a:cubicBezTo>
                      <a:pt x="138" y="64"/>
                      <a:pt x="138" y="64"/>
                      <a:pt x="138" y="64"/>
                    </a:cubicBezTo>
                    <a:cubicBezTo>
                      <a:pt x="149" y="64"/>
                      <a:pt x="158" y="54"/>
                      <a:pt x="158" y="43"/>
                    </a:cubicBezTo>
                    <a:cubicBezTo>
                      <a:pt x="158" y="43"/>
                      <a:pt x="158" y="43"/>
                      <a:pt x="158" y="21"/>
                    </a:cubicBezTo>
                    <a:cubicBezTo>
                      <a:pt x="158" y="9"/>
                      <a:pt x="149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27" y="0"/>
                      <a:pt x="118" y="9"/>
                      <a:pt x="118" y="21"/>
                    </a:cubicBezTo>
                    <a:cubicBezTo>
                      <a:pt x="118" y="21"/>
                      <a:pt x="118" y="21"/>
                      <a:pt x="118" y="43"/>
                    </a:cubicBezTo>
                    <a:close/>
                    <a:moveTo>
                      <a:pt x="0" y="43"/>
                    </a:moveTo>
                    <a:cubicBezTo>
                      <a:pt x="0" y="54"/>
                      <a:pt x="1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32" y="64"/>
                      <a:pt x="41" y="54"/>
                      <a:pt x="41" y="43"/>
                    </a:cubicBezTo>
                    <a:cubicBezTo>
                      <a:pt x="41" y="43"/>
                      <a:pt x="41" y="43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"/>
                      <a:pt x="0" y="21"/>
                      <a:pt x="0" y="4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7" name="eye_2">
              <a:extLst>
                <a:ext uri="{FF2B5EF4-FFF2-40B4-BE49-F238E27FC236}">
                  <a16:creationId xmlns:a16="http://schemas.microsoft.com/office/drawing/2014/main" id="{D132FB8F-18F4-44E1-A617-449EF223AFC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08908" y="1413187"/>
              <a:ext cx="348284" cy="193245"/>
            </a:xfrm>
            <a:custGeom>
              <a:avLst/>
              <a:gdLst>
                <a:gd name="T0" fmla="*/ 5 w 346"/>
                <a:gd name="T1" fmla="*/ 103 h 191"/>
                <a:gd name="T2" fmla="*/ 0 w 346"/>
                <a:gd name="T3" fmla="*/ 96 h 191"/>
                <a:gd name="T4" fmla="*/ 3 w 346"/>
                <a:gd name="T5" fmla="*/ 92 h 191"/>
                <a:gd name="T6" fmla="*/ 5 w 346"/>
                <a:gd name="T7" fmla="*/ 103 h 191"/>
                <a:gd name="T8" fmla="*/ 173 w 346"/>
                <a:gd name="T9" fmla="*/ 191 h 191"/>
                <a:gd name="T10" fmla="*/ 346 w 346"/>
                <a:gd name="T11" fmla="*/ 96 h 191"/>
                <a:gd name="T12" fmla="*/ 173 w 346"/>
                <a:gd name="T13" fmla="*/ 0 h 191"/>
                <a:gd name="T14" fmla="*/ 3 w 346"/>
                <a:gd name="T15" fmla="*/ 92 h 191"/>
                <a:gd name="T16" fmla="*/ 175 w 346"/>
                <a:gd name="T17" fmla="*/ 14 h 191"/>
                <a:gd name="T18" fmla="*/ 89 w 346"/>
                <a:gd name="T19" fmla="*/ 96 h 191"/>
                <a:gd name="T20" fmla="*/ 175 w 346"/>
                <a:gd name="T21" fmla="*/ 178 h 191"/>
                <a:gd name="T22" fmla="*/ 261 w 346"/>
                <a:gd name="T23" fmla="*/ 96 h 191"/>
                <a:gd name="T24" fmla="*/ 175 w 346"/>
                <a:gd name="T25" fmla="*/ 14 h 191"/>
                <a:gd name="T26" fmla="*/ 175 w 346"/>
                <a:gd name="T27" fmla="*/ 78 h 191"/>
                <a:gd name="T28" fmla="*/ 156 w 346"/>
                <a:gd name="T29" fmla="*/ 96 h 191"/>
                <a:gd name="T30" fmla="*/ 175 w 346"/>
                <a:gd name="T31" fmla="*/ 114 h 191"/>
                <a:gd name="T32" fmla="*/ 194 w 346"/>
                <a:gd name="T33" fmla="*/ 96 h 191"/>
                <a:gd name="T34" fmla="*/ 175 w 346"/>
                <a:gd name="T35" fmla="*/ 7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191">
                  <a:moveTo>
                    <a:pt x="5" y="103"/>
                  </a:moveTo>
                  <a:cubicBezTo>
                    <a:pt x="2" y="98"/>
                    <a:pt x="0" y="96"/>
                    <a:pt x="0" y="96"/>
                  </a:cubicBezTo>
                  <a:cubicBezTo>
                    <a:pt x="0" y="96"/>
                    <a:pt x="1" y="94"/>
                    <a:pt x="3" y="92"/>
                  </a:cubicBezTo>
                  <a:moveTo>
                    <a:pt x="5" y="103"/>
                  </a:moveTo>
                  <a:cubicBezTo>
                    <a:pt x="23" y="125"/>
                    <a:pt x="82" y="191"/>
                    <a:pt x="173" y="191"/>
                  </a:cubicBezTo>
                  <a:cubicBezTo>
                    <a:pt x="283" y="191"/>
                    <a:pt x="346" y="96"/>
                    <a:pt x="346" y="96"/>
                  </a:cubicBezTo>
                  <a:cubicBezTo>
                    <a:pt x="346" y="96"/>
                    <a:pt x="283" y="0"/>
                    <a:pt x="173" y="0"/>
                  </a:cubicBezTo>
                  <a:cubicBezTo>
                    <a:pt x="77" y="0"/>
                    <a:pt x="17" y="73"/>
                    <a:pt x="3" y="92"/>
                  </a:cubicBezTo>
                  <a:moveTo>
                    <a:pt x="175" y="14"/>
                  </a:moveTo>
                  <a:cubicBezTo>
                    <a:pt x="128" y="14"/>
                    <a:pt x="89" y="50"/>
                    <a:pt x="89" y="96"/>
                  </a:cubicBezTo>
                  <a:cubicBezTo>
                    <a:pt x="89" y="141"/>
                    <a:pt x="128" y="178"/>
                    <a:pt x="175" y="178"/>
                  </a:cubicBezTo>
                  <a:cubicBezTo>
                    <a:pt x="222" y="178"/>
                    <a:pt x="261" y="141"/>
                    <a:pt x="261" y="96"/>
                  </a:cubicBezTo>
                  <a:cubicBezTo>
                    <a:pt x="261" y="50"/>
                    <a:pt x="222" y="14"/>
                    <a:pt x="175" y="14"/>
                  </a:cubicBezTo>
                  <a:close/>
                  <a:moveTo>
                    <a:pt x="175" y="78"/>
                  </a:moveTo>
                  <a:cubicBezTo>
                    <a:pt x="165" y="78"/>
                    <a:pt x="156" y="86"/>
                    <a:pt x="156" y="96"/>
                  </a:cubicBezTo>
                  <a:cubicBezTo>
                    <a:pt x="156" y="106"/>
                    <a:pt x="165" y="114"/>
                    <a:pt x="175" y="114"/>
                  </a:cubicBezTo>
                  <a:cubicBezTo>
                    <a:pt x="185" y="114"/>
                    <a:pt x="194" y="106"/>
                    <a:pt x="194" y="96"/>
                  </a:cubicBezTo>
                  <a:cubicBezTo>
                    <a:pt x="194" y="86"/>
                    <a:pt x="185" y="78"/>
                    <a:pt x="175" y="78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38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F08E4A-1129-4B38-9EC5-8D161261A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84BF71-C084-4FDE-AF9F-3BE47C9FF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D0F036-2F42-44FB-987B-CF6FF6523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2A5ACB-D607-4C89-BA48-FC3F5EA4D3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F34F84-16D6-440A-B8EF-75EE62CC8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206C5A-36A2-4C81-B5A0-1E2A9412AA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96C7-54E7-4D2C-8453-5D96991FC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Example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CC12C-0CA7-4DF0-B90F-954737904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900"/>
              <a:t>* Some details are excluded to maintain confidentiality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E480D-460D-438E-B088-7AE55B440561}"/>
              </a:ext>
            </a:extLst>
          </p:cNvPr>
          <p:cNvSpPr/>
          <p:nvPr/>
        </p:nvSpPr>
        <p:spPr>
          <a:xfrm>
            <a:off x="1406578" y="45780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D9EA98-358E-4EEB-9716-429DAD293BD4}"/>
              </a:ext>
            </a:extLst>
          </p:cNvPr>
          <p:cNvSpPr/>
          <p:nvPr/>
        </p:nvSpPr>
        <p:spPr>
          <a:xfrm>
            <a:off x="924025" y="3343419"/>
            <a:ext cx="9773646" cy="256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Device State Notifications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4E467-78B5-4606-BBFB-2D0C31D2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92307A-989A-45C0-878A-28802DD9E1FC}"/>
              </a:ext>
            </a:extLst>
          </p:cNvPr>
          <p:cNvGrpSpPr/>
          <p:nvPr/>
        </p:nvGrpSpPr>
        <p:grpSpPr>
          <a:xfrm>
            <a:off x="7741437" y="719667"/>
            <a:ext cx="3960178" cy="308485"/>
            <a:chOff x="3045369" y="1267385"/>
            <a:chExt cx="6232695" cy="414303"/>
          </a:xfrm>
        </p:grpSpPr>
        <p:grpSp>
          <p:nvGrpSpPr>
            <p:cNvPr id="10" name="Group 196">
              <a:extLst>
                <a:ext uri="{FF2B5EF4-FFF2-40B4-BE49-F238E27FC236}">
                  <a16:creationId xmlns:a16="http://schemas.microsoft.com/office/drawing/2014/main" id="{7CEB1C25-C570-472B-8A1F-170D339F87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29206" y="1267385"/>
              <a:ext cx="206310" cy="393126"/>
              <a:chOff x="7261" y="805"/>
              <a:chExt cx="127" cy="242"/>
            </a:xfrm>
          </p:grpSpPr>
          <p:sp>
            <p:nvSpPr>
              <p:cNvPr id="44" name="Freeform 197">
                <a:extLst>
                  <a:ext uri="{FF2B5EF4-FFF2-40B4-BE49-F238E27FC236}">
                    <a16:creationId xmlns:a16="http://schemas.microsoft.com/office/drawing/2014/main" id="{2081B48A-4439-4B20-A23F-0D88A1B8E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5" name="Freeform 198">
                <a:extLst>
                  <a:ext uri="{FF2B5EF4-FFF2-40B4-BE49-F238E27FC236}">
                    <a16:creationId xmlns:a16="http://schemas.microsoft.com/office/drawing/2014/main" id="{DDB6E0C6-EC4B-4D6E-8918-EF6446CED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6" name="Freeform 199">
                <a:extLst>
                  <a:ext uri="{FF2B5EF4-FFF2-40B4-BE49-F238E27FC236}">
                    <a16:creationId xmlns:a16="http://schemas.microsoft.com/office/drawing/2014/main" id="{81551502-C72B-4446-B084-C07E89CCB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7" name="Freeform 200">
                <a:extLst>
                  <a:ext uri="{FF2B5EF4-FFF2-40B4-BE49-F238E27FC236}">
                    <a16:creationId xmlns:a16="http://schemas.microsoft.com/office/drawing/2014/main" id="{8E2F4846-E548-41EC-B77A-AFE21A2B6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8" name="Oval 201">
                <a:extLst>
                  <a:ext uri="{FF2B5EF4-FFF2-40B4-BE49-F238E27FC236}">
                    <a16:creationId xmlns:a16="http://schemas.microsoft.com/office/drawing/2014/main" id="{EA1F0614-B73F-43D3-AC46-4F61AAF8C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9" name="Oval 202">
                <a:extLst>
                  <a:ext uri="{FF2B5EF4-FFF2-40B4-BE49-F238E27FC236}">
                    <a16:creationId xmlns:a16="http://schemas.microsoft.com/office/drawing/2014/main" id="{DE2D333F-A40A-4B5F-ADAD-D3AFE35D6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0" name="Oval 203">
                <a:extLst>
                  <a:ext uri="{FF2B5EF4-FFF2-40B4-BE49-F238E27FC236}">
                    <a16:creationId xmlns:a16="http://schemas.microsoft.com/office/drawing/2014/main" id="{687D0ACD-C267-482A-B266-97EE7DE16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1AC4B86-A68E-48BA-8AA5-720191E091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3805" y="1356882"/>
              <a:ext cx="410873" cy="214135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" name="Freeform 41">
              <a:extLst>
                <a:ext uri="{FF2B5EF4-FFF2-40B4-BE49-F238E27FC236}">
                  <a16:creationId xmlns:a16="http://schemas.microsoft.com/office/drawing/2014/main" id="{C9F7C0B7-9B59-40F9-AB15-BAAA8473DF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203" y="1325175"/>
              <a:ext cx="444074" cy="277547"/>
            </a:xfrm>
            <a:custGeom>
              <a:avLst/>
              <a:gdLst>
                <a:gd name="T0" fmla="*/ 208 w 208"/>
                <a:gd name="T1" fmla="*/ 54 h 130"/>
                <a:gd name="T2" fmla="*/ 208 w 208"/>
                <a:gd name="T3" fmla="*/ 130 h 130"/>
                <a:gd name="T4" fmla="*/ 0 w 208"/>
                <a:gd name="T5" fmla="*/ 130 h 130"/>
                <a:gd name="T6" fmla="*/ 0 w 208"/>
                <a:gd name="T7" fmla="*/ 54 h 130"/>
                <a:gd name="T8" fmla="*/ 40 w 208"/>
                <a:gd name="T9" fmla="*/ 24 h 130"/>
                <a:gd name="T10" fmla="*/ 40 w 208"/>
                <a:gd name="T11" fmla="*/ 54 h 130"/>
                <a:gd name="T12" fmla="*/ 85 w 208"/>
                <a:gd name="T13" fmla="*/ 24 h 130"/>
                <a:gd name="T14" fmla="*/ 85 w 208"/>
                <a:gd name="T15" fmla="*/ 54 h 130"/>
                <a:gd name="T16" fmla="*/ 208 w 208"/>
                <a:gd name="T17" fmla="*/ 54 h 130"/>
                <a:gd name="T18" fmla="*/ 163 w 208"/>
                <a:gd name="T19" fmla="*/ 54 h 130"/>
                <a:gd name="T20" fmla="*/ 153 w 208"/>
                <a:gd name="T21" fmla="*/ 0 h 130"/>
                <a:gd name="T22" fmla="*/ 144 w 208"/>
                <a:gd name="T23" fmla="*/ 0 h 130"/>
                <a:gd name="T24" fmla="*/ 136 w 208"/>
                <a:gd name="T25" fmla="*/ 54 h 130"/>
                <a:gd name="T26" fmla="*/ 200 w 208"/>
                <a:gd name="T27" fmla="*/ 54 h 130"/>
                <a:gd name="T28" fmla="*/ 189 w 208"/>
                <a:gd name="T29" fmla="*/ 0 h 130"/>
                <a:gd name="T30" fmla="*/ 180 w 208"/>
                <a:gd name="T31" fmla="*/ 0 h 130"/>
                <a:gd name="T32" fmla="*/ 171 w 208"/>
                <a:gd name="T33" fmla="*/ 54 h 130"/>
                <a:gd name="T34" fmla="*/ 30 w 208"/>
                <a:gd name="T35" fmla="*/ 77 h 130"/>
                <a:gd name="T36" fmla="*/ 19 w 208"/>
                <a:gd name="T37" fmla="*/ 77 h 130"/>
                <a:gd name="T38" fmla="*/ 19 w 208"/>
                <a:gd name="T39" fmla="*/ 88 h 130"/>
                <a:gd name="T40" fmla="*/ 30 w 208"/>
                <a:gd name="T41" fmla="*/ 88 h 130"/>
                <a:gd name="T42" fmla="*/ 30 w 208"/>
                <a:gd name="T43" fmla="*/ 77 h 130"/>
                <a:gd name="T44" fmla="*/ 69 w 208"/>
                <a:gd name="T45" fmla="*/ 77 h 130"/>
                <a:gd name="T46" fmla="*/ 59 w 208"/>
                <a:gd name="T47" fmla="*/ 77 h 130"/>
                <a:gd name="T48" fmla="*/ 59 w 208"/>
                <a:gd name="T49" fmla="*/ 88 h 130"/>
                <a:gd name="T50" fmla="*/ 69 w 208"/>
                <a:gd name="T51" fmla="*/ 88 h 130"/>
                <a:gd name="T52" fmla="*/ 69 w 208"/>
                <a:gd name="T53" fmla="*/ 77 h 130"/>
                <a:gd name="T54" fmla="*/ 109 w 208"/>
                <a:gd name="T55" fmla="*/ 77 h 130"/>
                <a:gd name="T56" fmla="*/ 99 w 208"/>
                <a:gd name="T57" fmla="*/ 77 h 130"/>
                <a:gd name="T58" fmla="*/ 99 w 208"/>
                <a:gd name="T59" fmla="*/ 88 h 130"/>
                <a:gd name="T60" fmla="*/ 109 w 208"/>
                <a:gd name="T61" fmla="*/ 88 h 130"/>
                <a:gd name="T62" fmla="*/ 109 w 208"/>
                <a:gd name="T63" fmla="*/ 77 h 130"/>
                <a:gd name="T64" fmla="*/ 149 w 208"/>
                <a:gd name="T65" fmla="*/ 77 h 130"/>
                <a:gd name="T66" fmla="*/ 139 w 208"/>
                <a:gd name="T67" fmla="*/ 77 h 130"/>
                <a:gd name="T68" fmla="*/ 139 w 208"/>
                <a:gd name="T69" fmla="*/ 88 h 130"/>
                <a:gd name="T70" fmla="*/ 149 w 208"/>
                <a:gd name="T71" fmla="*/ 88 h 130"/>
                <a:gd name="T72" fmla="*/ 149 w 208"/>
                <a:gd name="T73" fmla="*/ 77 h 130"/>
                <a:gd name="T74" fmla="*/ 189 w 208"/>
                <a:gd name="T75" fmla="*/ 77 h 130"/>
                <a:gd name="T76" fmla="*/ 179 w 208"/>
                <a:gd name="T77" fmla="*/ 77 h 130"/>
                <a:gd name="T78" fmla="*/ 179 w 208"/>
                <a:gd name="T79" fmla="*/ 88 h 130"/>
                <a:gd name="T80" fmla="*/ 189 w 208"/>
                <a:gd name="T81" fmla="*/ 88 h 130"/>
                <a:gd name="T82" fmla="*/ 189 w 208"/>
                <a:gd name="T83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130">
                  <a:moveTo>
                    <a:pt x="208" y="54"/>
                  </a:moveTo>
                  <a:lnTo>
                    <a:pt x="208" y="130"/>
                  </a:lnTo>
                  <a:lnTo>
                    <a:pt x="0" y="130"/>
                  </a:lnTo>
                  <a:lnTo>
                    <a:pt x="0" y="54"/>
                  </a:lnTo>
                  <a:lnTo>
                    <a:pt x="40" y="24"/>
                  </a:lnTo>
                  <a:lnTo>
                    <a:pt x="40" y="54"/>
                  </a:lnTo>
                  <a:lnTo>
                    <a:pt x="85" y="24"/>
                  </a:lnTo>
                  <a:lnTo>
                    <a:pt x="85" y="54"/>
                  </a:lnTo>
                  <a:lnTo>
                    <a:pt x="208" y="54"/>
                  </a:lnTo>
                  <a:moveTo>
                    <a:pt x="163" y="54"/>
                  </a:moveTo>
                  <a:lnTo>
                    <a:pt x="153" y="0"/>
                  </a:lnTo>
                  <a:lnTo>
                    <a:pt x="144" y="0"/>
                  </a:lnTo>
                  <a:lnTo>
                    <a:pt x="136" y="54"/>
                  </a:lnTo>
                  <a:moveTo>
                    <a:pt x="200" y="54"/>
                  </a:moveTo>
                  <a:lnTo>
                    <a:pt x="189" y="0"/>
                  </a:lnTo>
                  <a:lnTo>
                    <a:pt x="180" y="0"/>
                  </a:lnTo>
                  <a:lnTo>
                    <a:pt x="171" y="54"/>
                  </a:lnTo>
                  <a:moveTo>
                    <a:pt x="30" y="77"/>
                  </a:moveTo>
                  <a:lnTo>
                    <a:pt x="19" y="77"/>
                  </a:lnTo>
                  <a:lnTo>
                    <a:pt x="19" y="88"/>
                  </a:lnTo>
                  <a:lnTo>
                    <a:pt x="30" y="88"/>
                  </a:lnTo>
                  <a:lnTo>
                    <a:pt x="30" y="77"/>
                  </a:lnTo>
                  <a:moveTo>
                    <a:pt x="69" y="77"/>
                  </a:moveTo>
                  <a:lnTo>
                    <a:pt x="59" y="77"/>
                  </a:lnTo>
                  <a:lnTo>
                    <a:pt x="59" y="88"/>
                  </a:lnTo>
                  <a:lnTo>
                    <a:pt x="69" y="88"/>
                  </a:lnTo>
                  <a:lnTo>
                    <a:pt x="69" y="77"/>
                  </a:lnTo>
                  <a:moveTo>
                    <a:pt x="109" y="77"/>
                  </a:moveTo>
                  <a:lnTo>
                    <a:pt x="99" y="77"/>
                  </a:lnTo>
                  <a:lnTo>
                    <a:pt x="99" y="88"/>
                  </a:lnTo>
                  <a:lnTo>
                    <a:pt x="109" y="88"/>
                  </a:lnTo>
                  <a:lnTo>
                    <a:pt x="109" y="77"/>
                  </a:lnTo>
                  <a:moveTo>
                    <a:pt x="149" y="77"/>
                  </a:moveTo>
                  <a:lnTo>
                    <a:pt x="139" y="77"/>
                  </a:lnTo>
                  <a:lnTo>
                    <a:pt x="139" y="88"/>
                  </a:lnTo>
                  <a:lnTo>
                    <a:pt x="149" y="88"/>
                  </a:lnTo>
                  <a:lnTo>
                    <a:pt x="149" y="77"/>
                  </a:lnTo>
                  <a:moveTo>
                    <a:pt x="189" y="77"/>
                  </a:moveTo>
                  <a:lnTo>
                    <a:pt x="179" y="77"/>
                  </a:lnTo>
                  <a:lnTo>
                    <a:pt x="179" y="88"/>
                  </a:lnTo>
                  <a:lnTo>
                    <a:pt x="189" y="88"/>
                  </a:lnTo>
                  <a:lnTo>
                    <a:pt x="189" y="77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65BA9F06-49FA-44C5-BDB0-31B70288F77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00598" y="1308967"/>
              <a:ext cx="419900" cy="341169"/>
              <a:chOff x="5458" y="3157"/>
              <a:chExt cx="304" cy="247"/>
            </a:xfrm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55C4E38C-F435-4044-9088-6345C57790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21" y="3157"/>
                <a:ext cx="241" cy="247"/>
              </a:xfrm>
              <a:custGeom>
                <a:avLst/>
                <a:gdLst>
                  <a:gd name="T0" fmla="*/ 35 w 334"/>
                  <a:gd name="T1" fmla="*/ 160 h 341"/>
                  <a:gd name="T2" fmla="*/ 35 w 334"/>
                  <a:gd name="T3" fmla="*/ 61 h 341"/>
                  <a:gd name="T4" fmla="*/ 60 w 334"/>
                  <a:gd name="T5" fmla="*/ 36 h 341"/>
                  <a:gd name="T6" fmla="*/ 266 w 334"/>
                  <a:gd name="T7" fmla="*/ 36 h 341"/>
                  <a:gd name="T8" fmla="*/ 291 w 334"/>
                  <a:gd name="T9" fmla="*/ 61 h 341"/>
                  <a:gd name="T10" fmla="*/ 291 w 334"/>
                  <a:gd name="T11" fmla="*/ 273 h 341"/>
                  <a:gd name="T12" fmla="*/ 266 w 334"/>
                  <a:gd name="T13" fmla="*/ 298 h 341"/>
                  <a:gd name="T14" fmla="*/ 266 w 334"/>
                  <a:gd name="T15" fmla="*/ 298 h 341"/>
                  <a:gd name="T16" fmla="*/ 84 w 334"/>
                  <a:gd name="T17" fmla="*/ 298 h 341"/>
                  <a:gd name="T18" fmla="*/ 78 w 334"/>
                  <a:gd name="T19" fmla="*/ 36 h 341"/>
                  <a:gd name="T20" fmla="*/ 78 w 334"/>
                  <a:gd name="T21" fmla="*/ 0 h 341"/>
                  <a:gd name="T22" fmla="*/ 121 w 334"/>
                  <a:gd name="T23" fmla="*/ 36 h 341"/>
                  <a:gd name="T24" fmla="*/ 121 w 334"/>
                  <a:gd name="T25" fmla="*/ 0 h 341"/>
                  <a:gd name="T26" fmla="*/ 163 w 334"/>
                  <a:gd name="T27" fmla="*/ 0 h 341"/>
                  <a:gd name="T28" fmla="*/ 163 w 334"/>
                  <a:gd name="T29" fmla="*/ 36 h 341"/>
                  <a:gd name="T30" fmla="*/ 206 w 334"/>
                  <a:gd name="T31" fmla="*/ 0 h 341"/>
                  <a:gd name="T32" fmla="*/ 206 w 334"/>
                  <a:gd name="T33" fmla="*/ 36 h 341"/>
                  <a:gd name="T34" fmla="*/ 255 w 334"/>
                  <a:gd name="T35" fmla="*/ 0 h 341"/>
                  <a:gd name="T36" fmla="*/ 255 w 334"/>
                  <a:gd name="T37" fmla="*/ 36 h 341"/>
                  <a:gd name="T38" fmla="*/ 334 w 334"/>
                  <a:gd name="T39" fmla="*/ 78 h 341"/>
                  <a:gd name="T40" fmla="*/ 291 w 334"/>
                  <a:gd name="T41" fmla="*/ 78 h 341"/>
                  <a:gd name="T42" fmla="*/ 334 w 334"/>
                  <a:gd name="T43" fmla="*/ 121 h 341"/>
                  <a:gd name="T44" fmla="*/ 291 w 334"/>
                  <a:gd name="T45" fmla="*/ 121 h 341"/>
                  <a:gd name="T46" fmla="*/ 334 w 334"/>
                  <a:gd name="T47" fmla="*/ 163 h 341"/>
                  <a:gd name="T48" fmla="*/ 291 w 334"/>
                  <a:gd name="T49" fmla="*/ 163 h 341"/>
                  <a:gd name="T50" fmla="*/ 334 w 334"/>
                  <a:gd name="T51" fmla="*/ 213 h 341"/>
                  <a:gd name="T52" fmla="*/ 291 w 334"/>
                  <a:gd name="T53" fmla="*/ 213 h 341"/>
                  <a:gd name="T54" fmla="*/ 334 w 334"/>
                  <a:gd name="T55" fmla="*/ 256 h 341"/>
                  <a:gd name="T56" fmla="*/ 291 w 334"/>
                  <a:gd name="T57" fmla="*/ 256 h 341"/>
                  <a:gd name="T58" fmla="*/ 35 w 334"/>
                  <a:gd name="T59" fmla="*/ 78 h 341"/>
                  <a:gd name="T60" fmla="*/ 0 w 334"/>
                  <a:gd name="T61" fmla="*/ 78 h 341"/>
                  <a:gd name="T62" fmla="*/ 35 w 334"/>
                  <a:gd name="T63" fmla="*/ 121 h 341"/>
                  <a:gd name="T64" fmla="*/ 0 w 334"/>
                  <a:gd name="T65" fmla="*/ 121 h 341"/>
                  <a:gd name="T66" fmla="*/ 35 w 334"/>
                  <a:gd name="T67" fmla="*/ 163 h 341"/>
                  <a:gd name="T68" fmla="*/ 0 w 334"/>
                  <a:gd name="T69" fmla="*/ 163 h 341"/>
                  <a:gd name="T70" fmla="*/ 121 w 334"/>
                  <a:gd name="T71" fmla="*/ 298 h 341"/>
                  <a:gd name="T72" fmla="*/ 121 w 334"/>
                  <a:gd name="T73" fmla="*/ 341 h 341"/>
                  <a:gd name="T74" fmla="*/ 163 w 334"/>
                  <a:gd name="T75" fmla="*/ 341 h 341"/>
                  <a:gd name="T76" fmla="*/ 163 w 334"/>
                  <a:gd name="T77" fmla="*/ 298 h 341"/>
                  <a:gd name="T78" fmla="*/ 206 w 334"/>
                  <a:gd name="T79" fmla="*/ 298 h 341"/>
                  <a:gd name="T80" fmla="*/ 206 w 334"/>
                  <a:gd name="T81" fmla="*/ 341 h 341"/>
                  <a:gd name="T82" fmla="*/ 255 w 334"/>
                  <a:gd name="T83" fmla="*/ 298 h 341"/>
                  <a:gd name="T84" fmla="*/ 255 w 334"/>
                  <a:gd name="T85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341">
                    <a:moveTo>
                      <a:pt x="35" y="160"/>
                    </a:moveTo>
                    <a:cubicBezTo>
                      <a:pt x="35" y="65"/>
                      <a:pt x="35" y="61"/>
                      <a:pt x="35" y="61"/>
                    </a:cubicBezTo>
                    <a:cubicBezTo>
                      <a:pt x="35" y="45"/>
                      <a:pt x="48" y="36"/>
                      <a:pt x="60" y="36"/>
                    </a:cubicBezTo>
                    <a:cubicBezTo>
                      <a:pt x="266" y="36"/>
                      <a:pt x="266" y="36"/>
                      <a:pt x="266" y="36"/>
                    </a:cubicBezTo>
                    <a:cubicBezTo>
                      <a:pt x="282" y="36"/>
                      <a:pt x="291" y="45"/>
                      <a:pt x="291" y="61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1" y="286"/>
                      <a:pt x="282" y="298"/>
                      <a:pt x="266" y="298"/>
                    </a:cubicBezTo>
                    <a:cubicBezTo>
                      <a:pt x="266" y="298"/>
                      <a:pt x="266" y="298"/>
                      <a:pt x="266" y="298"/>
                    </a:cubicBezTo>
                    <a:cubicBezTo>
                      <a:pt x="161" y="298"/>
                      <a:pt x="110" y="298"/>
                      <a:pt x="84" y="298"/>
                    </a:cubicBezTo>
                    <a:moveTo>
                      <a:pt x="78" y="36"/>
                    </a:moveTo>
                    <a:cubicBezTo>
                      <a:pt x="78" y="0"/>
                      <a:pt x="78" y="0"/>
                      <a:pt x="78" y="0"/>
                    </a:cubicBezTo>
                    <a:moveTo>
                      <a:pt x="121" y="36"/>
                    </a:moveTo>
                    <a:cubicBezTo>
                      <a:pt x="121" y="0"/>
                      <a:pt x="121" y="0"/>
                      <a:pt x="121" y="0"/>
                    </a:cubicBezTo>
                    <a:moveTo>
                      <a:pt x="163" y="0"/>
                    </a:moveTo>
                    <a:cubicBezTo>
                      <a:pt x="163" y="36"/>
                      <a:pt x="163" y="36"/>
                      <a:pt x="163" y="36"/>
                    </a:cubicBezTo>
                    <a:moveTo>
                      <a:pt x="206" y="0"/>
                    </a:moveTo>
                    <a:cubicBezTo>
                      <a:pt x="206" y="36"/>
                      <a:pt x="206" y="36"/>
                      <a:pt x="206" y="36"/>
                    </a:cubicBezTo>
                    <a:moveTo>
                      <a:pt x="255" y="0"/>
                    </a:moveTo>
                    <a:cubicBezTo>
                      <a:pt x="255" y="36"/>
                      <a:pt x="255" y="36"/>
                      <a:pt x="255" y="36"/>
                    </a:cubicBezTo>
                    <a:moveTo>
                      <a:pt x="334" y="78"/>
                    </a:moveTo>
                    <a:cubicBezTo>
                      <a:pt x="291" y="78"/>
                      <a:pt x="291" y="78"/>
                      <a:pt x="291" y="78"/>
                    </a:cubicBezTo>
                    <a:moveTo>
                      <a:pt x="334" y="121"/>
                    </a:moveTo>
                    <a:cubicBezTo>
                      <a:pt x="291" y="121"/>
                      <a:pt x="291" y="121"/>
                      <a:pt x="291" y="121"/>
                    </a:cubicBezTo>
                    <a:moveTo>
                      <a:pt x="334" y="163"/>
                    </a:moveTo>
                    <a:cubicBezTo>
                      <a:pt x="291" y="163"/>
                      <a:pt x="291" y="163"/>
                      <a:pt x="291" y="163"/>
                    </a:cubicBezTo>
                    <a:moveTo>
                      <a:pt x="334" y="213"/>
                    </a:moveTo>
                    <a:cubicBezTo>
                      <a:pt x="291" y="213"/>
                      <a:pt x="291" y="213"/>
                      <a:pt x="291" y="213"/>
                    </a:cubicBezTo>
                    <a:moveTo>
                      <a:pt x="334" y="256"/>
                    </a:moveTo>
                    <a:cubicBezTo>
                      <a:pt x="291" y="256"/>
                      <a:pt x="291" y="256"/>
                      <a:pt x="291" y="256"/>
                    </a:cubicBezTo>
                    <a:moveTo>
                      <a:pt x="35" y="78"/>
                    </a:moveTo>
                    <a:cubicBezTo>
                      <a:pt x="0" y="78"/>
                      <a:pt x="0" y="78"/>
                      <a:pt x="0" y="78"/>
                    </a:cubicBezTo>
                    <a:moveTo>
                      <a:pt x="35" y="121"/>
                    </a:moveTo>
                    <a:cubicBezTo>
                      <a:pt x="0" y="121"/>
                      <a:pt x="0" y="121"/>
                      <a:pt x="0" y="121"/>
                    </a:cubicBezTo>
                    <a:moveTo>
                      <a:pt x="35" y="163"/>
                    </a:moveTo>
                    <a:cubicBezTo>
                      <a:pt x="0" y="163"/>
                      <a:pt x="0" y="163"/>
                      <a:pt x="0" y="163"/>
                    </a:cubicBezTo>
                    <a:moveTo>
                      <a:pt x="121" y="298"/>
                    </a:moveTo>
                    <a:cubicBezTo>
                      <a:pt x="121" y="341"/>
                      <a:pt x="121" y="341"/>
                      <a:pt x="121" y="341"/>
                    </a:cubicBezTo>
                    <a:moveTo>
                      <a:pt x="163" y="341"/>
                    </a:moveTo>
                    <a:cubicBezTo>
                      <a:pt x="163" y="298"/>
                      <a:pt x="163" y="298"/>
                      <a:pt x="163" y="298"/>
                    </a:cubicBezTo>
                    <a:moveTo>
                      <a:pt x="206" y="298"/>
                    </a:moveTo>
                    <a:cubicBezTo>
                      <a:pt x="206" y="341"/>
                      <a:pt x="206" y="341"/>
                      <a:pt x="206" y="341"/>
                    </a:cubicBezTo>
                    <a:moveTo>
                      <a:pt x="255" y="298"/>
                    </a:moveTo>
                    <a:cubicBezTo>
                      <a:pt x="255" y="341"/>
                      <a:pt x="255" y="341"/>
                      <a:pt x="255" y="341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229D5E7B-C3BC-4BD3-AF2C-8769D09832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8" y="3262"/>
                <a:ext cx="138" cy="141"/>
              </a:xfrm>
              <a:custGeom>
                <a:avLst/>
                <a:gdLst>
                  <a:gd name="T0" fmla="*/ 153 w 191"/>
                  <a:gd name="T1" fmla="*/ 171 h 195"/>
                  <a:gd name="T2" fmla="*/ 35 w 191"/>
                  <a:gd name="T3" fmla="*/ 171 h 195"/>
                  <a:gd name="T4" fmla="*/ 21 w 191"/>
                  <a:gd name="T5" fmla="*/ 156 h 195"/>
                  <a:gd name="T6" fmla="*/ 21 w 191"/>
                  <a:gd name="T7" fmla="*/ 35 h 195"/>
                  <a:gd name="T8" fmla="*/ 35 w 191"/>
                  <a:gd name="T9" fmla="*/ 20 h 195"/>
                  <a:gd name="T10" fmla="*/ 153 w 191"/>
                  <a:gd name="T11" fmla="*/ 20 h 195"/>
                  <a:gd name="T12" fmla="*/ 167 w 191"/>
                  <a:gd name="T13" fmla="*/ 35 h 195"/>
                  <a:gd name="T14" fmla="*/ 167 w 191"/>
                  <a:gd name="T15" fmla="*/ 156 h 195"/>
                  <a:gd name="T16" fmla="*/ 153 w 191"/>
                  <a:gd name="T17" fmla="*/ 171 h 195"/>
                  <a:gd name="T18" fmla="*/ 45 w 191"/>
                  <a:gd name="T19" fmla="*/ 20 h 195"/>
                  <a:gd name="T20" fmla="*/ 45 w 191"/>
                  <a:gd name="T21" fmla="*/ 0 h 195"/>
                  <a:gd name="T22" fmla="*/ 69 w 191"/>
                  <a:gd name="T23" fmla="*/ 20 h 195"/>
                  <a:gd name="T24" fmla="*/ 69 w 191"/>
                  <a:gd name="T25" fmla="*/ 0 h 195"/>
                  <a:gd name="T26" fmla="*/ 94 w 191"/>
                  <a:gd name="T27" fmla="*/ 0 h 195"/>
                  <a:gd name="T28" fmla="*/ 94 w 191"/>
                  <a:gd name="T29" fmla="*/ 20 h 195"/>
                  <a:gd name="T30" fmla="*/ 118 w 191"/>
                  <a:gd name="T31" fmla="*/ 0 h 195"/>
                  <a:gd name="T32" fmla="*/ 118 w 191"/>
                  <a:gd name="T33" fmla="*/ 20 h 195"/>
                  <a:gd name="T34" fmla="*/ 146 w 191"/>
                  <a:gd name="T35" fmla="*/ 0 h 195"/>
                  <a:gd name="T36" fmla="*/ 146 w 191"/>
                  <a:gd name="T37" fmla="*/ 20 h 195"/>
                  <a:gd name="T38" fmla="*/ 191 w 191"/>
                  <a:gd name="T39" fmla="*/ 45 h 195"/>
                  <a:gd name="T40" fmla="*/ 167 w 191"/>
                  <a:gd name="T41" fmla="*/ 45 h 195"/>
                  <a:gd name="T42" fmla="*/ 191 w 191"/>
                  <a:gd name="T43" fmla="*/ 69 h 195"/>
                  <a:gd name="T44" fmla="*/ 167 w 191"/>
                  <a:gd name="T45" fmla="*/ 69 h 195"/>
                  <a:gd name="T46" fmla="*/ 191 w 191"/>
                  <a:gd name="T47" fmla="*/ 93 h 195"/>
                  <a:gd name="T48" fmla="*/ 167 w 191"/>
                  <a:gd name="T49" fmla="*/ 93 h 195"/>
                  <a:gd name="T50" fmla="*/ 191 w 191"/>
                  <a:gd name="T51" fmla="*/ 122 h 195"/>
                  <a:gd name="T52" fmla="*/ 167 w 191"/>
                  <a:gd name="T53" fmla="*/ 122 h 195"/>
                  <a:gd name="T54" fmla="*/ 191 w 191"/>
                  <a:gd name="T55" fmla="*/ 146 h 195"/>
                  <a:gd name="T56" fmla="*/ 167 w 191"/>
                  <a:gd name="T57" fmla="*/ 146 h 195"/>
                  <a:gd name="T58" fmla="*/ 21 w 191"/>
                  <a:gd name="T59" fmla="*/ 45 h 195"/>
                  <a:gd name="T60" fmla="*/ 0 w 191"/>
                  <a:gd name="T61" fmla="*/ 45 h 195"/>
                  <a:gd name="T62" fmla="*/ 21 w 191"/>
                  <a:gd name="T63" fmla="*/ 69 h 195"/>
                  <a:gd name="T64" fmla="*/ 0 w 191"/>
                  <a:gd name="T65" fmla="*/ 69 h 195"/>
                  <a:gd name="T66" fmla="*/ 21 w 191"/>
                  <a:gd name="T67" fmla="*/ 93 h 195"/>
                  <a:gd name="T68" fmla="*/ 0 w 191"/>
                  <a:gd name="T69" fmla="*/ 93 h 195"/>
                  <a:gd name="T70" fmla="*/ 21 w 191"/>
                  <a:gd name="T71" fmla="*/ 122 h 195"/>
                  <a:gd name="T72" fmla="*/ 0 w 191"/>
                  <a:gd name="T73" fmla="*/ 122 h 195"/>
                  <a:gd name="T74" fmla="*/ 21 w 191"/>
                  <a:gd name="T75" fmla="*/ 146 h 195"/>
                  <a:gd name="T76" fmla="*/ 0 w 191"/>
                  <a:gd name="T77" fmla="*/ 146 h 195"/>
                  <a:gd name="T78" fmla="*/ 45 w 191"/>
                  <a:gd name="T79" fmla="*/ 171 h 195"/>
                  <a:gd name="T80" fmla="*/ 45 w 191"/>
                  <a:gd name="T81" fmla="*/ 195 h 195"/>
                  <a:gd name="T82" fmla="*/ 69 w 191"/>
                  <a:gd name="T83" fmla="*/ 171 h 195"/>
                  <a:gd name="T84" fmla="*/ 69 w 191"/>
                  <a:gd name="T85" fmla="*/ 195 h 195"/>
                  <a:gd name="T86" fmla="*/ 94 w 191"/>
                  <a:gd name="T87" fmla="*/ 195 h 195"/>
                  <a:gd name="T88" fmla="*/ 94 w 191"/>
                  <a:gd name="T89" fmla="*/ 171 h 195"/>
                  <a:gd name="T90" fmla="*/ 118 w 191"/>
                  <a:gd name="T91" fmla="*/ 171 h 195"/>
                  <a:gd name="T92" fmla="*/ 118 w 191"/>
                  <a:gd name="T93" fmla="*/ 195 h 195"/>
                  <a:gd name="T94" fmla="*/ 146 w 191"/>
                  <a:gd name="T95" fmla="*/ 171 h 195"/>
                  <a:gd name="T96" fmla="*/ 146 w 191"/>
                  <a:gd name="T9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195">
                    <a:moveTo>
                      <a:pt x="153" y="171"/>
                    </a:moveTo>
                    <a:cubicBezTo>
                      <a:pt x="35" y="171"/>
                      <a:pt x="35" y="171"/>
                      <a:pt x="35" y="171"/>
                    </a:cubicBezTo>
                    <a:cubicBezTo>
                      <a:pt x="28" y="171"/>
                      <a:pt x="21" y="163"/>
                      <a:pt x="21" y="156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26"/>
                      <a:pt x="28" y="20"/>
                      <a:pt x="35" y="20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62" y="20"/>
                      <a:pt x="167" y="26"/>
                      <a:pt x="167" y="35"/>
                    </a:cubicBezTo>
                    <a:cubicBezTo>
                      <a:pt x="167" y="156"/>
                      <a:pt x="167" y="156"/>
                      <a:pt x="167" y="156"/>
                    </a:cubicBezTo>
                    <a:cubicBezTo>
                      <a:pt x="167" y="163"/>
                      <a:pt x="162" y="171"/>
                      <a:pt x="153" y="171"/>
                    </a:cubicBezTo>
                    <a:close/>
                    <a:moveTo>
                      <a:pt x="45" y="20"/>
                    </a:moveTo>
                    <a:cubicBezTo>
                      <a:pt x="45" y="0"/>
                      <a:pt x="45" y="0"/>
                      <a:pt x="45" y="0"/>
                    </a:cubicBezTo>
                    <a:moveTo>
                      <a:pt x="69" y="20"/>
                    </a:moveTo>
                    <a:cubicBezTo>
                      <a:pt x="69" y="0"/>
                      <a:pt x="69" y="0"/>
                      <a:pt x="69" y="0"/>
                    </a:cubicBezTo>
                    <a:moveTo>
                      <a:pt x="94" y="0"/>
                    </a:moveTo>
                    <a:cubicBezTo>
                      <a:pt x="94" y="20"/>
                      <a:pt x="94" y="20"/>
                      <a:pt x="94" y="20"/>
                    </a:cubicBezTo>
                    <a:moveTo>
                      <a:pt x="118" y="0"/>
                    </a:moveTo>
                    <a:cubicBezTo>
                      <a:pt x="118" y="20"/>
                      <a:pt x="118" y="20"/>
                      <a:pt x="118" y="20"/>
                    </a:cubicBezTo>
                    <a:moveTo>
                      <a:pt x="146" y="0"/>
                    </a:moveTo>
                    <a:cubicBezTo>
                      <a:pt x="146" y="20"/>
                      <a:pt x="146" y="20"/>
                      <a:pt x="146" y="20"/>
                    </a:cubicBezTo>
                    <a:moveTo>
                      <a:pt x="191" y="45"/>
                    </a:moveTo>
                    <a:cubicBezTo>
                      <a:pt x="167" y="45"/>
                      <a:pt x="167" y="45"/>
                      <a:pt x="167" y="45"/>
                    </a:cubicBezTo>
                    <a:moveTo>
                      <a:pt x="191" y="69"/>
                    </a:moveTo>
                    <a:cubicBezTo>
                      <a:pt x="167" y="69"/>
                      <a:pt x="167" y="69"/>
                      <a:pt x="167" y="69"/>
                    </a:cubicBezTo>
                    <a:moveTo>
                      <a:pt x="191" y="93"/>
                    </a:moveTo>
                    <a:cubicBezTo>
                      <a:pt x="167" y="93"/>
                      <a:pt x="167" y="93"/>
                      <a:pt x="167" y="93"/>
                    </a:cubicBezTo>
                    <a:moveTo>
                      <a:pt x="191" y="122"/>
                    </a:moveTo>
                    <a:cubicBezTo>
                      <a:pt x="167" y="122"/>
                      <a:pt x="167" y="122"/>
                      <a:pt x="167" y="122"/>
                    </a:cubicBezTo>
                    <a:moveTo>
                      <a:pt x="191" y="146"/>
                    </a:moveTo>
                    <a:cubicBezTo>
                      <a:pt x="167" y="146"/>
                      <a:pt x="167" y="146"/>
                      <a:pt x="167" y="146"/>
                    </a:cubicBezTo>
                    <a:moveTo>
                      <a:pt x="21" y="45"/>
                    </a:moveTo>
                    <a:cubicBezTo>
                      <a:pt x="0" y="45"/>
                      <a:pt x="0" y="45"/>
                      <a:pt x="0" y="45"/>
                    </a:cubicBezTo>
                    <a:moveTo>
                      <a:pt x="21" y="69"/>
                    </a:moveTo>
                    <a:cubicBezTo>
                      <a:pt x="0" y="69"/>
                      <a:pt x="0" y="69"/>
                      <a:pt x="0" y="69"/>
                    </a:cubicBezTo>
                    <a:moveTo>
                      <a:pt x="21" y="93"/>
                    </a:moveTo>
                    <a:cubicBezTo>
                      <a:pt x="0" y="93"/>
                      <a:pt x="0" y="93"/>
                      <a:pt x="0" y="93"/>
                    </a:cubicBezTo>
                    <a:moveTo>
                      <a:pt x="21" y="122"/>
                    </a:moveTo>
                    <a:cubicBezTo>
                      <a:pt x="0" y="122"/>
                      <a:pt x="0" y="122"/>
                      <a:pt x="0" y="122"/>
                    </a:cubicBezTo>
                    <a:moveTo>
                      <a:pt x="21" y="146"/>
                    </a:moveTo>
                    <a:cubicBezTo>
                      <a:pt x="0" y="146"/>
                      <a:pt x="0" y="146"/>
                      <a:pt x="0" y="146"/>
                    </a:cubicBezTo>
                    <a:moveTo>
                      <a:pt x="45" y="171"/>
                    </a:moveTo>
                    <a:cubicBezTo>
                      <a:pt x="45" y="195"/>
                      <a:pt x="45" y="195"/>
                      <a:pt x="45" y="195"/>
                    </a:cubicBezTo>
                    <a:moveTo>
                      <a:pt x="69" y="171"/>
                    </a:moveTo>
                    <a:cubicBezTo>
                      <a:pt x="69" y="195"/>
                      <a:pt x="69" y="195"/>
                      <a:pt x="69" y="195"/>
                    </a:cubicBezTo>
                    <a:moveTo>
                      <a:pt x="94" y="195"/>
                    </a:moveTo>
                    <a:cubicBezTo>
                      <a:pt x="94" y="171"/>
                      <a:pt x="94" y="171"/>
                      <a:pt x="94" y="171"/>
                    </a:cubicBezTo>
                    <a:moveTo>
                      <a:pt x="118" y="171"/>
                    </a:moveTo>
                    <a:cubicBezTo>
                      <a:pt x="118" y="195"/>
                      <a:pt x="118" y="195"/>
                      <a:pt x="118" y="195"/>
                    </a:cubicBezTo>
                    <a:moveTo>
                      <a:pt x="146" y="171"/>
                    </a:moveTo>
                    <a:cubicBezTo>
                      <a:pt x="146" y="195"/>
                      <a:pt x="146" y="195"/>
                      <a:pt x="146" y="195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DB16C90-1D2B-4982-A310-D89178F3E09E}"/>
                </a:ext>
              </a:extLst>
            </p:cNvPr>
            <p:cNvGrpSpPr/>
            <p:nvPr/>
          </p:nvGrpSpPr>
          <p:grpSpPr>
            <a:xfrm>
              <a:off x="8442679" y="1409745"/>
              <a:ext cx="404917" cy="236437"/>
              <a:chOff x="11030366" y="2382953"/>
              <a:chExt cx="397040" cy="231838"/>
            </a:xfrm>
          </p:grpSpPr>
          <p:sp>
            <p:nvSpPr>
              <p:cNvPr id="40" name="Freeform 77">
                <a:extLst>
                  <a:ext uri="{FF2B5EF4-FFF2-40B4-BE49-F238E27FC236}">
                    <a16:creationId xmlns:a16="http://schemas.microsoft.com/office/drawing/2014/main" id="{ACB9EBDB-9B2F-4D43-9A25-AAFEF1832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0366" y="2382953"/>
                <a:ext cx="397040" cy="231838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35D5F9FB-E3D3-41B4-A969-535C72C5E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19168" y="2439871"/>
                <a:ext cx="19436" cy="20824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6" name="car" title="Icon of a car">
              <a:extLst>
                <a:ext uri="{FF2B5EF4-FFF2-40B4-BE49-F238E27FC236}">
                  <a16:creationId xmlns:a16="http://schemas.microsoft.com/office/drawing/2014/main" id="{BD60673A-66E8-4BF8-80E3-A14AD625D2A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45369" y="1331648"/>
              <a:ext cx="345306" cy="264602"/>
            </a:xfrm>
            <a:custGeom>
              <a:avLst/>
              <a:gdLst>
                <a:gd name="T0" fmla="*/ 349 w 360"/>
                <a:gd name="T1" fmla="*/ 148 h 276"/>
                <a:gd name="T2" fmla="*/ 349 w 360"/>
                <a:gd name="T3" fmla="*/ 252 h 276"/>
                <a:gd name="T4" fmla="*/ 14 w 360"/>
                <a:gd name="T5" fmla="*/ 252 h 276"/>
                <a:gd name="T6" fmla="*/ 14 w 360"/>
                <a:gd name="T7" fmla="*/ 149 h 276"/>
                <a:gd name="T8" fmla="*/ 51 w 360"/>
                <a:gd name="T9" fmla="*/ 43 h 276"/>
                <a:gd name="T10" fmla="*/ 94 w 360"/>
                <a:gd name="T11" fmla="*/ 0 h 276"/>
                <a:gd name="T12" fmla="*/ 268 w 360"/>
                <a:gd name="T13" fmla="*/ 0 h 276"/>
                <a:gd name="T14" fmla="*/ 311 w 360"/>
                <a:gd name="T15" fmla="*/ 43 h 276"/>
                <a:gd name="T16" fmla="*/ 349 w 360"/>
                <a:gd name="T17" fmla="*/ 148 h 276"/>
                <a:gd name="T18" fmla="*/ 77 w 360"/>
                <a:gd name="T19" fmla="*/ 174 h 276"/>
                <a:gd name="T20" fmla="*/ 91 w 360"/>
                <a:gd name="T21" fmla="*/ 160 h 276"/>
                <a:gd name="T22" fmla="*/ 77 w 360"/>
                <a:gd name="T23" fmla="*/ 145 h 276"/>
                <a:gd name="T24" fmla="*/ 63 w 360"/>
                <a:gd name="T25" fmla="*/ 160 h 276"/>
                <a:gd name="T26" fmla="*/ 77 w 360"/>
                <a:gd name="T27" fmla="*/ 174 h 276"/>
                <a:gd name="T28" fmla="*/ 14 w 360"/>
                <a:gd name="T29" fmla="*/ 252 h 276"/>
                <a:gd name="T30" fmla="*/ 14 w 360"/>
                <a:gd name="T31" fmla="*/ 260 h 276"/>
                <a:gd name="T32" fmla="*/ 30 w 360"/>
                <a:gd name="T33" fmla="*/ 276 h 276"/>
                <a:gd name="T34" fmla="*/ 50 w 360"/>
                <a:gd name="T35" fmla="*/ 276 h 276"/>
                <a:gd name="T36" fmla="*/ 67 w 360"/>
                <a:gd name="T37" fmla="*/ 260 h 276"/>
                <a:gd name="T38" fmla="*/ 67 w 360"/>
                <a:gd name="T39" fmla="*/ 252 h 276"/>
                <a:gd name="T40" fmla="*/ 295 w 360"/>
                <a:gd name="T41" fmla="*/ 252 h 276"/>
                <a:gd name="T42" fmla="*/ 295 w 360"/>
                <a:gd name="T43" fmla="*/ 260 h 276"/>
                <a:gd name="T44" fmla="*/ 312 w 360"/>
                <a:gd name="T45" fmla="*/ 276 h 276"/>
                <a:gd name="T46" fmla="*/ 332 w 360"/>
                <a:gd name="T47" fmla="*/ 276 h 276"/>
                <a:gd name="T48" fmla="*/ 349 w 360"/>
                <a:gd name="T49" fmla="*/ 260 h 276"/>
                <a:gd name="T50" fmla="*/ 349 w 360"/>
                <a:gd name="T51" fmla="*/ 252 h 276"/>
                <a:gd name="T52" fmla="*/ 283 w 360"/>
                <a:gd name="T53" fmla="*/ 174 h 276"/>
                <a:gd name="T54" fmla="*/ 297 w 360"/>
                <a:gd name="T55" fmla="*/ 160 h 276"/>
                <a:gd name="T56" fmla="*/ 283 w 360"/>
                <a:gd name="T57" fmla="*/ 145 h 276"/>
                <a:gd name="T58" fmla="*/ 268 w 360"/>
                <a:gd name="T59" fmla="*/ 160 h 276"/>
                <a:gd name="T60" fmla="*/ 283 w 360"/>
                <a:gd name="T61" fmla="*/ 174 h 276"/>
                <a:gd name="T62" fmla="*/ 245 w 360"/>
                <a:gd name="T63" fmla="*/ 252 h 276"/>
                <a:gd name="T64" fmla="*/ 245 w 360"/>
                <a:gd name="T65" fmla="*/ 222 h 276"/>
                <a:gd name="T66" fmla="*/ 229 w 360"/>
                <a:gd name="T67" fmla="*/ 197 h 276"/>
                <a:gd name="T68" fmla="*/ 133 w 360"/>
                <a:gd name="T69" fmla="*/ 197 h 276"/>
                <a:gd name="T70" fmla="*/ 117 w 360"/>
                <a:gd name="T71" fmla="*/ 222 h 276"/>
                <a:gd name="T72" fmla="*/ 117 w 360"/>
                <a:gd name="T73" fmla="*/ 252 h 276"/>
                <a:gd name="T74" fmla="*/ 0 w 360"/>
                <a:gd name="T75" fmla="*/ 75 h 276"/>
                <a:gd name="T76" fmla="*/ 16 w 360"/>
                <a:gd name="T77" fmla="*/ 75 h 276"/>
                <a:gd name="T78" fmla="*/ 32 w 360"/>
                <a:gd name="T79" fmla="*/ 96 h 276"/>
                <a:gd name="T80" fmla="*/ 330 w 360"/>
                <a:gd name="T81" fmla="*/ 96 h 276"/>
                <a:gd name="T82" fmla="*/ 345 w 360"/>
                <a:gd name="T83" fmla="*/ 75 h 276"/>
                <a:gd name="T84" fmla="*/ 360 w 360"/>
                <a:gd name="T85" fmla="*/ 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276">
                  <a:moveTo>
                    <a:pt x="349" y="148"/>
                  </a:moveTo>
                  <a:cubicBezTo>
                    <a:pt x="349" y="252"/>
                    <a:pt x="349" y="252"/>
                    <a:pt x="349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9" y="19"/>
                    <a:pt x="70" y="0"/>
                    <a:pt x="94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2" y="0"/>
                    <a:pt x="304" y="19"/>
                    <a:pt x="311" y="43"/>
                  </a:cubicBezTo>
                  <a:lnTo>
                    <a:pt x="349" y="148"/>
                  </a:lnTo>
                  <a:close/>
                  <a:moveTo>
                    <a:pt x="77" y="174"/>
                  </a:moveTo>
                  <a:cubicBezTo>
                    <a:pt x="85" y="174"/>
                    <a:pt x="91" y="167"/>
                    <a:pt x="91" y="160"/>
                  </a:cubicBezTo>
                  <a:cubicBezTo>
                    <a:pt x="91" y="152"/>
                    <a:pt x="85" y="145"/>
                    <a:pt x="77" y="145"/>
                  </a:cubicBezTo>
                  <a:cubicBezTo>
                    <a:pt x="69" y="145"/>
                    <a:pt x="63" y="152"/>
                    <a:pt x="63" y="160"/>
                  </a:cubicBezTo>
                  <a:cubicBezTo>
                    <a:pt x="63" y="167"/>
                    <a:pt x="69" y="174"/>
                    <a:pt x="77" y="174"/>
                  </a:cubicBezTo>
                  <a:close/>
                  <a:moveTo>
                    <a:pt x="14" y="252"/>
                  </a:moveTo>
                  <a:cubicBezTo>
                    <a:pt x="14" y="260"/>
                    <a:pt x="14" y="260"/>
                    <a:pt x="14" y="260"/>
                  </a:cubicBezTo>
                  <a:cubicBezTo>
                    <a:pt x="14" y="269"/>
                    <a:pt x="21" y="276"/>
                    <a:pt x="3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9" y="276"/>
                    <a:pt x="67" y="269"/>
                    <a:pt x="67" y="260"/>
                  </a:cubicBezTo>
                  <a:cubicBezTo>
                    <a:pt x="67" y="252"/>
                    <a:pt x="67" y="252"/>
                    <a:pt x="67" y="252"/>
                  </a:cubicBezTo>
                  <a:moveTo>
                    <a:pt x="295" y="252"/>
                  </a:moveTo>
                  <a:cubicBezTo>
                    <a:pt x="295" y="260"/>
                    <a:pt x="295" y="260"/>
                    <a:pt x="295" y="260"/>
                  </a:cubicBezTo>
                  <a:cubicBezTo>
                    <a:pt x="295" y="269"/>
                    <a:pt x="303" y="276"/>
                    <a:pt x="312" y="276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41" y="276"/>
                    <a:pt x="349" y="269"/>
                    <a:pt x="349" y="260"/>
                  </a:cubicBezTo>
                  <a:cubicBezTo>
                    <a:pt x="349" y="252"/>
                    <a:pt x="349" y="252"/>
                    <a:pt x="349" y="252"/>
                  </a:cubicBezTo>
                  <a:moveTo>
                    <a:pt x="283" y="174"/>
                  </a:moveTo>
                  <a:cubicBezTo>
                    <a:pt x="290" y="174"/>
                    <a:pt x="297" y="167"/>
                    <a:pt x="297" y="160"/>
                  </a:cubicBezTo>
                  <a:cubicBezTo>
                    <a:pt x="297" y="152"/>
                    <a:pt x="290" y="145"/>
                    <a:pt x="283" y="145"/>
                  </a:cubicBezTo>
                  <a:cubicBezTo>
                    <a:pt x="275" y="145"/>
                    <a:pt x="268" y="152"/>
                    <a:pt x="268" y="160"/>
                  </a:cubicBezTo>
                  <a:cubicBezTo>
                    <a:pt x="268" y="167"/>
                    <a:pt x="275" y="174"/>
                    <a:pt x="283" y="174"/>
                  </a:cubicBezTo>
                  <a:close/>
                  <a:moveTo>
                    <a:pt x="245" y="252"/>
                  </a:moveTo>
                  <a:cubicBezTo>
                    <a:pt x="245" y="222"/>
                    <a:pt x="245" y="222"/>
                    <a:pt x="245" y="222"/>
                  </a:cubicBezTo>
                  <a:cubicBezTo>
                    <a:pt x="229" y="197"/>
                    <a:pt x="229" y="197"/>
                    <a:pt x="229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7" y="252"/>
                    <a:pt x="117" y="252"/>
                    <a:pt x="117" y="252"/>
                  </a:cubicBezTo>
                  <a:moveTo>
                    <a:pt x="0" y="75"/>
                  </a:moveTo>
                  <a:cubicBezTo>
                    <a:pt x="16" y="75"/>
                    <a:pt x="16" y="75"/>
                    <a:pt x="16" y="75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60" y="75"/>
                    <a:pt x="360" y="75"/>
                    <a:pt x="360" y="75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339AE73-A44E-42BF-8D24-602B3D0C4520}"/>
                </a:ext>
              </a:extLst>
            </p:cNvPr>
            <p:cNvGrpSpPr/>
            <p:nvPr/>
          </p:nvGrpSpPr>
          <p:grpSpPr>
            <a:xfrm>
              <a:off x="5630044" y="1291307"/>
              <a:ext cx="510527" cy="321077"/>
              <a:chOff x="5955969" y="1176009"/>
              <a:chExt cx="285776" cy="179728"/>
            </a:xfrm>
            <a:noFill/>
          </p:grpSpPr>
          <p:sp>
            <p:nvSpPr>
              <p:cNvPr id="37" name="mobility">
                <a:extLst>
                  <a:ext uri="{FF2B5EF4-FFF2-40B4-BE49-F238E27FC236}">
                    <a16:creationId xmlns:a16="http://schemas.microsoft.com/office/drawing/2014/main" id="{71513C72-226B-4006-831D-E05E9378617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66453" y="1176009"/>
                <a:ext cx="175292" cy="179728"/>
              </a:xfrm>
              <a:custGeom>
                <a:avLst/>
                <a:gdLst>
                  <a:gd name="T0" fmla="*/ 152 w 237"/>
                  <a:gd name="T1" fmla="*/ 141 h 243"/>
                  <a:gd name="T2" fmla="*/ 0 w 237"/>
                  <a:gd name="T3" fmla="*/ 141 h 243"/>
                  <a:gd name="T4" fmla="*/ 0 w 237"/>
                  <a:gd name="T5" fmla="*/ 0 h 243"/>
                  <a:gd name="T6" fmla="*/ 188 w 237"/>
                  <a:gd name="T7" fmla="*/ 0 h 243"/>
                  <a:gd name="T8" fmla="*/ 188 w 237"/>
                  <a:gd name="T9" fmla="*/ 102 h 243"/>
                  <a:gd name="T10" fmla="*/ 90 w 237"/>
                  <a:gd name="T11" fmla="*/ 116 h 243"/>
                  <a:gd name="T12" fmla="*/ 102 w 237"/>
                  <a:gd name="T13" fmla="*/ 116 h 243"/>
                  <a:gd name="T14" fmla="*/ 152 w 237"/>
                  <a:gd name="T15" fmla="*/ 120 h 243"/>
                  <a:gd name="T16" fmla="*/ 237 w 237"/>
                  <a:gd name="T17" fmla="*/ 120 h 243"/>
                  <a:gd name="T18" fmla="*/ 152 w 237"/>
                  <a:gd name="T19" fmla="*/ 205 h 243"/>
                  <a:gd name="T20" fmla="*/ 237 w 237"/>
                  <a:gd name="T21" fmla="*/ 205 h 243"/>
                  <a:gd name="T22" fmla="*/ 189 w 237"/>
                  <a:gd name="T23" fmla="*/ 225 h 243"/>
                  <a:gd name="T24" fmla="*/ 200 w 237"/>
                  <a:gd name="T25" fmla="*/ 225 h 243"/>
                  <a:gd name="T26" fmla="*/ 237 w 237"/>
                  <a:gd name="T27" fmla="*/ 170 h 243"/>
                  <a:gd name="T28" fmla="*/ 237 w 237"/>
                  <a:gd name="T29" fmla="*/ 102 h 243"/>
                  <a:gd name="T30" fmla="*/ 152 w 237"/>
                  <a:gd name="T31" fmla="*/ 102 h 243"/>
                  <a:gd name="T32" fmla="*/ 152 w 237"/>
                  <a:gd name="T33" fmla="*/ 243 h 243"/>
                  <a:gd name="T34" fmla="*/ 237 w 237"/>
                  <a:gd name="T35" fmla="*/ 243 h 243"/>
                  <a:gd name="T36" fmla="*/ 237 w 237"/>
                  <a:gd name="T37" fmla="*/ 17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43">
                    <a:moveTo>
                      <a:pt x="152" y="141"/>
                    </a:moveTo>
                    <a:lnTo>
                      <a:pt x="0" y="141"/>
                    </a:lnTo>
                    <a:lnTo>
                      <a:pt x="0" y="0"/>
                    </a:lnTo>
                    <a:lnTo>
                      <a:pt x="188" y="0"/>
                    </a:lnTo>
                    <a:lnTo>
                      <a:pt x="188" y="102"/>
                    </a:lnTo>
                    <a:moveTo>
                      <a:pt x="90" y="116"/>
                    </a:moveTo>
                    <a:lnTo>
                      <a:pt x="102" y="116"/>
                    </a:lnTo>
                    <a:moveTo>
                      <a:pt x="152" y="120"/>
                    </a:moveTo>
                    <a:lnTo>
                      <a:pt x="237" y="120"/>
                    </a:lnTo>
                    <a:moveTo>
                      <a:pt x="152" y="205"/>
                    </a:moveTo>
                    <a:lnTo>
                      <a:pt x="237" y="205"/>
                    </a:lnTo>
                    <a:moveTo>
                      <a:pt x="189" y="225"/>
                    </a:moveTo>
                    <a:lnTo>
                      <a:pt x="200" y="225"/>
                    </a:lnTo>
                    <a:moveTo>
                      <a:pt x="237" y="170"/>
                    </a:moveTo>
                    <a:lnTo>
                      <a:pt x="237" y="102"/>
                    </a:lnTo>
                    <a:lnTo>
                      <a:pt x="152" y="102"/>
                    </a:lnTo>
                    <a:lnTo>
                      <a:pt x="152" y="243"/>
                    </a:lnTo>
                    <a:lnTo>
                      <a:pt x="237" y="243"/>
                    </a:lnTo>
                    <a:lnTo>
                      <a:pt x="237" y="170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EBA2109-25EF-410E-8F6C-41463244632C}"/>
                  </a:ext>
                </a:extLst>
              </p:cNvPr>
              <p:cNvSpPr/>
              <p:nvPr/>
            </p:nvSpPr>
            <p:spPr bwMode="auto">
              <a:xfrm>
                <a:off x="6039077" y="1238860"/>
                <a:ext cx="74330" cy="68334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 err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9" name="laptop">
                <a:extLst>
                  <a:ext uri="{FF2B5EF4-FFF2-40B4-BE49-F238E27FC236}">
                    <a16:creationId xmlns:a16="http://schemas.microsoft.com/office/drawing/2014/main" id="{40BF08C6-DDEC-47AB-82ED-222D98AE155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955969" y="1241246"/>
                <a:ext cx="190085" cy="113163"/>
              </a:xfrm>
              <a:custGeom>
                <a:avLst/>
                <a:gdLst>
                  <a:gd name="T0" fmla="*/ 212 w 257"/>
                  <a:gd name="T1" fmla="*/ 107 h 153"/>
                  <a:gd name="T2" fmla="*/ 43 w 257"/>
                  <a:gd name="T3" fmla="*/ 107 h 153"/>
                  <a:gd name="T4" fmla="*/ 43 w 257"/>
                  <a:gd name="T5" fmla="*/ 0 h 153"/>
                  <a:gd name="T6" fmla="*/ 212 w 257"/>
                  <a:gd name="T7" fmla="*/ 0 h 153"/>
                  <a:gd name="T8" fmla="*/ 212 w 257"/>
                  <a:gd name="T9" fmla="*/ 107 h 153"/>
                  <a:gd name="T10" fmla="*/ 43 w 257"/>
                  <a:gd name="T11" fmla="*/ 107 h 153"/>
                  <a:gd name="T12" fmla="*/ 0 w 257"/>
                  <a:gd name="T13" fmla="*/ 153 h 153"/>
                  <a:gd name="T14" fmla="*/ 257 w 257"/>
                  <a:gd name="T15" fmla="*/ 153 h 153"/>
                  <a:gd name="T16" fmla="*/ 212 w 257"/>
                  <a:gd name="T17" fmla="*/ 10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153">
                    <a:moveTo>
                      <a:pt x="212" y="107"/>
                    </a:moveTo>
                    <a:lnTo>
                      <a:pt x="43" y="107"/>
                    </a:lnTo>
                    <a:lnTo>
                      <a:pt x="43" y="0"/>
                    </a:lnTo>
                    <a:lnTo>
                      <a:pt x="212" y="0"/>
                    </a:lnTo>
                    <a:lnTo>
                      <a:pt x="212" y="107"/>
                    </a:lnTo>
                    <a:moveTo>
                      <a:pt x="43" y="107"/>
                    </a:moveTo>
                    <a:lnTo>
                      <a:pt x="0" y="153"/>
                    </a:lnTo>
                    <a:lnTo>
                      <a:pt x="257" y="153"/>
                    </a:lnTo>
                    <a:lnTo>
                      <a:pt x="212" y="107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2706ADD-7BFA-488F-BDB6-879E6B7BE625}"/>
                </a:ext>
              </a:extLst>
            </p:cNvPr>
            <p:cNvGrpSpPr/>
            <p:nvPr/>
          </p:nvGrpSpPr>
          <p:grpSpPr>
            <a:xfrm>
              <a:off x="9136007" y="1277412"/>
              <a:ext cx="142057" cy="404276"/>
              <a:chOff x="4990745" y="2685821"/>
              <a:chExt cx="144221" cy="410434"/>
            </a:xfrm>
          </p:grpSpPr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90A21EB0-7714-469B-A005-21A9E63752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398" y="2802730"/>
                <a:ext cx="122914" cy="293525"/>
              </a:xfrm>
              <a:custGeom>
                <a:avLst/>
                <a:gdLst>
                  <a:gd name="T0" fmla="*/ 470 w 540"/>
                  <a:gd name="T1" fmla="*/ 84 h 1296"/>
                  <a:gd name="T2" fmla="*/ 266 w 540"/>
                  <a:gd name="T3" fmla="*/ 154 h 1296"/>
                  <a:gd name="T4" fmla="*/ 62 w 540"/>
                  <a:gd name="T5" fmla="*/ 84 h 1296"/>
                  <a:gd name="T6" fmla="*/ 266 w 540"/>
                  <a:gd name="T7" fmla="*/ 14 h 1296"/>
                  <a:gd name="T8" fmla="*/ 470 w 540"/>
                  <a:gd name="T9" fmla="*/ 84 h 1296"/>
                  <a:gd name="T10" fmla="*/ 266 w 540"/>
                  <a:gd name="T11" fmla="*/ 0 h 1296"/>
                  <a:gd name="T12" fmla="*/ 36 w 540"/>
                  <a:gd name="T13" fmla="*/ 82 h 1296"/>
                  <a:gd name="T14" fmla="*/ 266 w 540"/>
                  <a:gd name="T15" fmla="*/ 164 h 1296"/>
                  <a:gd name="T16" fmla="*/ 496 w 540"/>
                  <a:gd name="T17" fmla="*/ 82 h 1296"/>
                  <a:gd name="T18" fmla="*/ 266 w 540"/>
                  <a:gd name="T19" fmla="*/ 0 h 1296"/>
                  <a:gd name="T20" fmla="*/ 36 w 540"/>
                  <a:gd name="T21" fmla="*/ 80 h 1296"/>
                  <a:gd name="T22" fmla="*/ 36 w 540"/>
                  <a:gd name="T23" fmla="*/ 708 h 1296"/>
                  <a:gd name="T24" fmla="*/ 0 w 540"/>
                  <a:gd name="T25" fmla="*/ 1170 h 1296"/>
                  <a:gd name="T26" fmla="*/ 270 w 540"/>
                  <a:gd name="T27" fmla="*/ 1296 h 1296"/>
                  <a:gd name="T28" fmla="*/ 540 w 540"/>
                  <a:gd name="T29" fmla="*/ 1170 h 1296"/>
                  <a:gd name="T30" fmla="*/ 504 w 540"/>
                  <a:gd name="T31" fmla="*/ 652 h 1296"/>
                  <a:gd name="T32" fmla="*/ 496 w 540"/>
                  <a:gd name="T33" fmla="*/ 80 h 1296"/>
                  <a:gd name="T34" fmla="*/ 10 w 540"/>
                  <a:gd name="T35" fmla="*/ 1040 h 1296"/>
                  <a:gd name="T36" fmla="*/ 267 w 540"/>
                  <a:gd name="T37" fmla="*/ 1164 h 1296"/>
                  <a:gd name="T38" fmla="*/ 524 w 540"/>
                  <a:gd name="T39" fmla="*/ 1040 h 1296"/>
                  <a:gd name="T40" fmla="*/ 38 w 540"/>
                  <a:gd name="T41" fmla="*/ 164 h 1296"/>
                  <a:gd name="T42" fmla="*/ 267 w 540"/>
                  <a:gd name="T43" fmla="*/ 250 h 1296"/>
                  <a:gd name="T44" fmla="*/ 496 w 540"/>
                  <a:gd name="T45" fmla="*/ 16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0" h="1296">
                    <a:moveTo>
                      <a:pt x="470" y="84"/>
                    </a:moveTo>
                    <a:cubicBezTo>
                      <a:pt x="470" y="123"/>
                      <a:pt x="379" y="154"/>
                      <a:pt x="266" y="154"/>
                    </a:cubicBezTo>
                    <a:cubicBezTo>
                      <a:pt x="153" y="154"/>
                      <a:pt x="62" y="123"/>
                      <a:pt x="62" y="84"/>
                    </a:cubicBezTo>
                    <a:cubicBezTo>
                      <a:pt x="62" y="45"/>
                      <a:pt x="153" y="14"/>
                      <a:pt x="266" y="14"/>
                    </a:cubicBezTo>
                    <a:cubicBezTo>
                      <a:pt x="379" y="14"/>
                      <a:pt x="470" y="45"/>
                      <a:pt x="470" y="84"/>
                    </a:cubicBezTo>
                    <a:close/>
                    <a:moveTo>
                      <a:pt x="266" y="0"/>
                    </a:moveTo>
                    <a:cubicBezTo>
                      <a:pt x="139" y="0"/>
                      <a:pt x="36" y="37"/>
                      <a:pt x="36" y="82"/>
                    </a:cubicBezTo>
                    <a:cubicBezTo>
                      <a:pt x="36" y="127"/>
                      <a:pt x="139" y="164"/>
                      <a:pt x="266" y="164"/>
                    </a:cubicBezTo>
                    <a:cubicBezTo>
                      <a:pt x="393" y="164"/>
                      <a:pt x="496" y="127"/>
                      <a:pt x="496" y="82"/>
                    </a:cubicBezTo>
                    <a:cubicBezTo>
                      <a:pt x="496" y="37"/>
                      <a:pt x="393" y="0"/>
                      <a:pt x="266" y="0"/>
                    </a:cubicBezTo>
                    <a:close/>
                    <a:moveTo>
                      <a:pt x="36" y="80"/>
                    </a:moveTo>
                    <a:cubicBezTo>
                      <a:pt x="36" y="80"/>
                      <a:pt x="40" y="640"/>
                      <a:pt x="36" y="708"/>
                    </a:cubicBezTo>
                    <a:cubicBezTo>
                      <a:pt x="32" y="776"/>
                      <a:pt x="0" y="1170"/>
                      <a:pt x="0" y="1170"/>
                    </a:cubicBezTo>
                    <a:cubicBezTo>
                      <a:pt x="0" y="1240"/>
                      <a:pt x="121" y="1296"/>
                      <a:pt x="270" y="1296"/>
                    </a:cubicBezTo>
                    <a:cubicBezTo>
                      <a:pt x="419" y="1296"/>
                      <a:pt x="540" y="1240"/>
                      <a:pt x="540" y="1170"/>
                    </a:cubicBezTo>
                    <a:cubicBezTo>
                      <a:pt x="540" y="1170"/>
                      <a:pt x="504" y="748"/>
                      <a:pt x="504" y="652"/>
                    </a:cubicBezTo>
                    <a:cubicBezTo>
                      <a:pt x="504" y="556"/>
                      <a:pt x="496" y="80"/>
                      <a:pt x="496" y="80"/>
                    </a:cubicBezTo>
                    <a:moveTo>
                      <a:pt x="10" y="1040"/>
                    </a:moveTo>
                    <a:cubicBezTo>
                      <a:pt x="10" y="1108"/>
                      <a:pt x="125" y="1164"/>
                      <a:pt x="267" y="1164"/>
                    </a:cubicBezTo>
                    <a:cubicBezTo>
                      <a:pt x="409" y="1164"/>
                      <a:pt x="524" y="1108"/>
                      <a:pt x="524" y="1040"/>
                    </a:cubicBezTo>
                    <a:moveTo>
                      <a:pt x="38" y="164"/>
                    </a:moveTo>
                    <a:cubicBezTo>
                      <a:pt x="38" y="211"/>
                      <a:pt x="141" y="250"/>
                      <a:pt x="267" y="250"/>
                    </a:cubicBezTo>
                    <a:cubicBezTo>
                      <a:pt x="393" y="250"/>
                      <a:pt x="496" y="211"/>
                      <a:pt x="496" y="164"/>
                    </a:cubicBezTo>
                  </a:path>
                </a:pathLst>
              </a:custGeom>
              <a:noFill/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4658" tIns="99726" rIns="124658" bIns="9972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63557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FC7204E-1EEA-4260-A612-5301DEB8C465}"/>
                  </a:ext>
                </a:extLst>
              </p:cNvPr>
              <p:cNvGrpSpPr/>
              <p:nvPr/>
            </p:nvGrpSpPr>
            <p:grpSpPr>
              <a:xfrm rot="16200000">
                <a:off x="5024487" y="2652079"/>
                <a:ext cx="76737" cy="144221"/>
                <a:chOff x="2866921" y="3947319"/>
                <a:chExt cx="103684" cy="194866"/>
              </a:xfrm>
            </p:grpSpPr>
            <p:sp>
              <p:nvSpPr>
                <p:cNvPr id="35" name="Oval 5">
                  <a:extLst>
                    <a:ext uri="{FF2B5EF4-FFF2-40B4-BE49-F238E27FC236}">
                      <a16:creationId xmlns:a16="http://schemas.microsoft.com/office/drawing/2014/main" id="{A08593DF-7E9C-4706-82F3-8FEE2E59023C}"/>
                    </a:ext>
                  </a:extLst>
                </p:cNvPr>
                <p:cNvSpPr/>
                <p:nvPr/>
              </p:nvSpPr>
              <p:spPr bwMode="auto">
                <a:xfrm>
                  <a:off x="2904207" y="3947319"/>
                  <a:ext cx="66398" cy="194866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Oval 5">
                  <a:extLst>
                    <a:ext uri="{FF2B5EF4-FFF2-40B4-BE49-F238E27FC236}">
                      <a16:creationId xmlns:a16="http://schemas.microsoft.com/office/drawing/2014/main" id="{2E520524-E5CD-4181-B0AE-2112FA72EA02}"/>
                    </a:ext>
                  </a:extLst>
                </p:cNvPr>
                <p:cNvSpPr/>
                <p:nvPr/>
              </p:nvSpPr>
              <p:spPr bwMode="auto">
                <a:xfrm>
                  <a:off x="2866921" y="3977662"/>
                  <a:ext cx="45720" cy="134180"/>
                </a:xfrm>
                <a:custGeom>
                  <a:avLst/>
                  <a:gdLst>
                    <a:gd name="connsiteX0" fmla="*/ 0 w 442913"/>
                    <a:gd name="connsiteY0" fmla="*/ 221457 h 442913"/>
                    <a:gd name="connsiteX1" fmla="*/ 221457 w 442913"/>
                    <a:gd name="connsiteY1" fmla="*/ 0 h 442913"/>
                    <a:gd name="connsiteX2" fmla="*/ 442914 w 442913"/>
                    <a:gd name="connsiteY2" fmla="*/ 221457 h 442913"/>
                    <a:gd name="connsiteX3" fmla="*/ 221457 w 442913"/>
                    <a:gd name="connsiteY3" fmla="*/ 442914 h 442913"/>
                    <a:gd name="connsiteX4" fmla="*/ 0 w 442913"/>
                    <a:gd name="connsiteY4" fmla="*/ 221457 h 442913"/>
                    <a:gd name="connsiteX0" fmla="*/ 0 w 442914"/>
                    <a:gd name="connsiteY0" fmla="*/ 221457 h 442914"/>
                    <a:gd name="connsiteX1" fmla="*/ 221457 w 442914"/>
                    <a:gd name="connsiteY1" fmla="*/ 0 h 442914"/>
                    <a:gd name="connsiteX2" fmla="*/ 442914 w 442914"/>
                    <a:gd name="connsiteY2" fmla="*/ 221457 h 442914"/>
                    <a:gd name="connsiteX3" fmla="*/ 221457 w 442914"/>
                    <a:gd name="connsiteY3" fmla="*/ 442914 h 442914"/>
                    <a:gd name="connsiteX4" fmla="*/ 91440 w 442914"/>
                    <a:gd name="connsiteY4" fmla="*/ 312897 h 442914"/>
                    <a:gd name="connsiteX0" fmla="*/ 165700 w 387157"/>
                    <a:gd name="connsiteY0" fmla="*/ 0 h 442914"/>
                    <a:gd name="connsiteX1" fmla="*/ 387157 w 387157"/>
                    <a:gd name="connsiteY1" fmla="*/ 221457 h 442914"/>
                    <a:gd name="connsiteX2" fmla="*/ 165700 w 387157"/>
                    <a:gd name="connsiteY2" fmla="*/ 442914 h 442914"/>
                    <a:gd name="connsiteX3" fmla="*/ 35683 w 387157"/>
                    <a:gd name="connsiteY3" fmla="*/ 312897 h 442914"/>
                    <a:gd name="connsiteX0" fmla="*/ 0 w 221457"/>
                    <a:gd name="connsiteY0" fmla="*/ 0 h 442914"/>
                    <a:gd name="connsiteX1" fmla="*/ 221457 w 221457"/>
                    <a:gd name="connsiteY1" fmla="*/ 221457 h 442914"/>
                    <a:gd name="connsiteX2" fmla="*/ 0 w 221457"/>
                    <a:gd name="connsiteY2" fmla="*/ 442914 h 442914"/>
                    <a:gd name="connsiteX0" fmla="*/ 0 w 221457"/>
                    <a:gd name="connsiteY0" fmla="*/ 0 h 221457"/>
                    <a:gd name="connsiteX1" fmla="*/ 221457 w 221457"/>
                    <a:gd name="connsiteY1" fmla="*/ 221457 h 221457"/>
                    <a:gd name="connsiteX0" fmla="*/ 0 w 73648"/>
                    <a:gd name="connsiteY0" fmla="*/ 0 h 482457"/>
                    <a:gd name="connsiteX1" fmla="*/ 55366 w 73648"/>
                    <a:gd name="connsiteY1" fmla="*/ 482457 h 482457"/>
                    <a:gd name="connsiteX0" fmla="*/ 0 w 122368"/>
                    <a:gd name="connsiteY0" fmla="*/ 0 h 482457"/>
                    <a:gd name="connsiteX1" fmla="*/ 55366 w 122368"/>
                    <a:gd name="connsiteY1" fmla="*/ 482457 h 482457"/>
                    <a:gd name="connsiteX0" fmla="*/ 0 w 102960"/>
                    <a:gd name="connsiteY0" fmla="*/ 0 h 482457"/>
                    <a:gd name="connsiteX1" fmla="*/ 23730 w 102960"/>
                    <a:gd name="connsiteY1" fmla="*/ 482457 h 482457"/>
                    <a:gd name="connsiteX0" fmla="*/ 0 w 133079"/>
                    <a:gd name="connsiteY0" fmla="*/ 0 h 500253"/>
                    <a:gd name="connsiteX1" fmla="*/ 71184 w 133079"/>
                    <a:gd name="connsiteY1" fmla="*/ 500253 h 500253"/>
                    <a:gd name="connsiteX0" fmla="*/ 0 w 162077"/>
                    <a:gd name="connsiteY0" fmla="*/ 0 h 500253"/>
                    <a:gd name="connsiteX1" fmla="*/ 71184 w 162077"/>
                    <a:gd name="connsiteY1" fmla="*/ 500253 h 500253"/>
                    <a:gd name="connsiteX0" fmla="*/ 0 w 141200"/>
                    <a:gd name="connsiteY0" fmla="*/ 0 h 485421"/>
                    <a:gd name="connsiteX1" fmla="*/ 29661 w 141200"/>
                    <a:gd name="connsiteY1" fmla="*/ 485421 h 485421"/>
                    <a:gd name="connsiteX0" fmla="*/ 0 w 165401"/>
                    <a:gd name="connsiteY0" fmla="*/ 0 h 485421"/>
                    <a:gd name="connsiteX1" fmla="*/ 29661 w 165401"/>
                    <a:gd name="connsiteY1" fmla="*/ 485421 h 4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401" h="485421">
                      <a:moveTo>
                        <a:pt x="0" y="0"/>
                      </a:moveTo>
                      <a:cubicBezTo>
                        <a:pt x="217216" y="100840"/>
                        <a:pt x="213547" y="361138"/>
                        <a:pt x="29661" y="485421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1103" tIns="30552" rIns="61103" bIns="30552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2323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3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2E710175-F754-4FED-BCF8-76495396394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45602" y="1371963"/>
              <a:ext cx="408667" cy="251486"/>
              <a:chOff x="5597" y="3096"/>
              <a:chExt cx="546" cy="336"/>
            </a:xfrm>
          </p:grpSpPr>
          <p:sp>
            <p:nvSpPr>
              <p:cNvPr id="21" name="Rectangle 5">
                <a:extLst>
                  <a:ext uri="{FF2B5EF4-FFF2-40B4-BE49-F238E27FC236}">
                    <a16:creationId xmlns:a16="http://schemas.microsoft.com/office/drawing/2014/main" id="{F2C8CDD7-08D8-4239-872B-D407DB1DB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D3AF9C7C-4333-453B-9FD7-9B1E5BF86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337"/>
                <a:ext cx="80" cy="95"/>
              </a:xfrm>
              <a:custGeom>
                <a:avLst/>
                <a:gdLst>
                  <a:gd name="T0" fmla="*/ 80 w 80"/>
                  <a:gd name="T1" fmla="*/ 0 h 95"/>
                  <a:gd name="T2" fmla="*/ 80 w 80"/>
                  <a:gd name="T3" fmla="*/ 26 h 95"/>
                  <a:gd name="T4" fmla="*/ 0 w 80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5">
                    <a:moveTo>
                      <a:pt x="80" y="0"/>
                    </a:moveTo>
                    <a:lnTo>
                      <a:pt x="80" y="26"/>
                    </a:lnTo>
                    <a:lnTo>
                      <a:pt x="0" y="95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4AD9280B-4CFC-446D-8142-22EAE3645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309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80 w 80"/>
                  <a:gd name="T3" fmla="*/ 74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80" y="74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" name="Line 8">
                <a:extLst>
                  <a:ext uri="{FF2B5EF4-FFF2-40B4-BE49-F238E27FC236}">
                    <a16:creationId xmlns:a16="http://schemas.microsoft.com/office/drawing/2014/main" id="{15BD5E85-389F-43D7-825C-399E39194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" name="Line 9">
                <a:extLst>
                  <a:ext uri="{FF2B5EF4-FFF2-40B4-BE49-F238E27FC236}">
                    <a16:creationId xmlns:a16="http://schemas.microsoft.com/office/drawing/2014/main" id="{661011DB-D7B4-4745-9B3D-1840E7DAB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7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CB08501A-367A-4DC4-B58F-5DE301DA9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4" y="3096"/>
                <a:ext cx="169" cy="33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7" name="Freeform 11">
                <a:extLst>
                  <a:ext uri="{FF2B5EF4-FFF2-40B4-BE49-F238E27FC236}">
                    <a16:creationId xmlns:a16="http://schemas.microsoft.com/office/drawing/2014/main" id="{07BCD7B7-816C-4017-A5C6-7ECE843F4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336"/>
                <a:ext cx="80" cy="96"/>
              </a:xfrm>
              <a:custGeom>
                <a:avLst/>
                <a:gdLst>
                  <a:gd name="T0" fmla="*/ 0 w 80"/>
                  <a:gd name="T1" fmla="*/ 0 h 96"/>
                  <a:gd name="T2" fmla="*/ 0 w 80"/>
                  <a:gd name="T3" fmla="*/ 27 h 96"/>
                  <a:gd name="T4" fmla="*/ 80 w 80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6">
                    <a:moveTo>
                      <a:pt x="0" y="0"/>
                    </a:moveTo>
                    <a:lnTo>
                      <a:pt x="0" y="27"/>
                    </a:lnTo>
                    <a:lnTo>
                      <a:pt x="80" y="96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A063B64A-FE35-420C-AE01-F2ABD2D0D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" y="3096"/>
                <a:ext cx="80" cy="94"/>
              </a:xfrm>
              <a:custGeom>
                <a:avLst/>
                <a:gdLst>
                  <a:gd name="T0" fmla="*/ 80 w 80"/>
                  <a:gd name="T1" fmla="*/ 0 h 94"/>
                  <a:gd name="T2" fmla="*/ 0 w 80"/>
                  <a:gd name="T3" fmla="*/ 74 h 94"/>
                  <a:gd name="T4" fmla="*/ 0 w 80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94">
                    <a:moveTo>
                      <a:pt x="80" y="0"/>
                    </a:moveTo>
                    <a:lnTo>
                      <a:pt x="0" y="74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A022EEF5-3512-43D2-A673-32C870D45D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20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0" name="Line 14">
                <a:extLst>
                  <a:ext uri="{FF2B5EF4-FFF2-40B4-BE49-F238E27FC236}">
                    <a16:creationId xmlns:a16="http://schemas.microsoft.com/office/drawing/2014/main" id="{7B8C983D-D2F2-4136-A911-3005BD526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74" y="3325"/>
                <a:ext cx="169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1" name="Freeform 15">
                <a:extLst>
                  <a:ext uri="{FF2B5EF4-FFF2-40B4-BE49-F238E27FC236}">
                    <a16:creationId xmlns:a16="http://schemas.microsoft.com/office/drawing/2014/main" id="{245A2E60-3B14-4E46-A3EC-68306DBA0F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07"/>
                <a:ext cx="146" cy="47"/>
              </a:xfrm>
              <a:custGeom>
                <a:avLst/>
                <a:gdLst>
                  <a:gd name="T0" fmla="*/ 0 w 196"/>
                  <a:gd name="T1" fmla="*/ 0 h 63"/>
                  <a:gd name="T2" fmla="*/ 0 w 196"/>
                  <a:gd name="T3" fmla="*/ 63 h 63"/>
                  <a:gd name="T4" fmla="*/ 118 w 196"/>
                  <a:gd name="T5" fmla="*/ 0 h 63"/>
                  <a:gd name="T6" fmla="*/ 118 w 196"/>
                  <a:gd name="T7" fmla="*/ 63 h 63"/>
                  <a:gd name="T8" fmla="*/ 79 w 196"/>
                  <a:gd name="T9" fmla="*/ 42 h 63"/>
                  <a:gd name="T10" fmla="*/ 79 w 196"/>
                  <a:gd name="T11" fmla="*/ 20 h 63"/>
                  <a:gd name="T12" fmla="*/ 59 w 196"/>
                  <a:gd name="T13" fmla="*/ 0 h 63"/>
                  <a:gd name="T14" fmla="*/ 59 w 196"/>
                  <a:gd name="T15" fmla="*/ 0 h 63"/>
                  <a:gd name="T16" fmla="*/ 38 w 196"/>
                  <a:gd name="T17" fmla="*/ 20 h 63"/>
                  <a:gd name="T18" fmla="*/ 38 w 196"/>
                  <a:gd name="T19" fmla="*/ 42 h 63"/>
                  <a:gd name="T20" fmla="*/ 59 w 196"/>
                  <a:gd name="T21" fmla="*/ 63 h 63"/>
                  <a:gd name="T22" fmla="*/ 59 w 196"/>
                  <a:gd name="T23" fmla="*/ 63 h 63"/>
                  <a:gd name="T24" fmla="*/ 79 w 196"/>
                  <a:gd name="T25" fmla="*/ 42 h 63"/>
                  <a:gd name="T26" fmla="*/ 196 w 196"/>
                  <a:gd name="T27" fmla="*/ 42 h 63"/>
                  <a:gd name="T28" fmla="*/ 196 w 196"/>
                  <a:gd name="T29" fmla="*/ 20 h 63"/>
                  <a:gd name="T30" fmla="*/ 175 w 196"/>
                  <a:gd name="T31" fmla="*/ 0 h 63"/>
                  <a:gd name="T32" fmla="*/ 175 w 196"/>
                  <a:gd name="T33" fmla="*/ 0 h 63"/>
                  <a:gd name="T34" fmla="*/ 156 w 196"/>
                  <a:gd name="T35" fmla="*/ 20 h 63"/>
                  <a:gd name="T36" fmla="*/ 156 w 196"/>
                  <a:gd name="T37" fmla="*/ 42 h 63"/>
                  <a:gd name="T38" fmla="*/ 175 w 196"/>
                  <a:gd name="T39" fmla="*/ 63 h 63"/>
                  <a:gd name="T40" fmla="*/ 175 w 196"/>
                  <a:gd name="T41" fmla="*/ 63 h 63"/>
                  <a:gd name="T42" fmla="*/ 196 w 196"/>
                  <a:gd name="T43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3">
                    <a:moveTo>
                      <a:pt x="0" y="0"/>
                    </a:moveTo>
                    <a:cubicBezTo>
                      <a:pt x="0" y="63"/>
                      <a:pt x="0" y="63"/>
                      <a:pt x="0" y="63"/>
                    </a:cubicBezTo>
                    <a:moveTo>
                      <a:pt x="118" y="0"/>
                    </a:moveTo>
                    <a:cubicBezTo>
                      <a:pt x="118" y="63"/>
                      <a:pt x="118" y="63"/>
                      <a:pt x="118" y="63"/>
                    </a:cubicBezTo>
                    <a:moveTo>
                      <a:pt x="79" y="42"/>
                    </a:moveTo>
                    <a:cubicBezTo>
                      <a:pt x="79" y="20"/>
                      <a:pt x="79" y="20"/>
                      <a:pt x="79" y="20"/>
                    </a:cubicBezTo>
                    <a:cubicBezTo>
                      <a:pt x="79" y="9"/>
                      <a:pt x="70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0"/>
                      <a:pt x="38" y="9"/>
                      <a:pt x="38" y="20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54"/>
                      <a:pt x="47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70" y="63"/>
                      <a:pt x="79" y="54"/>
                      <a:pt x="79" y="42"/>
                    </a:cubicBezTo>
                    <a:close/>
                    <a:moveTo>
                      <a:pt x="196" y="42"/>
                    </a:moveTo>
                    <a:cubicBezTo>
                      <a:pt x="196" y="20"/>
                      <a:pt x="196" y="20"/>
                      <a:pt x="196" y="20"/>
                    </a:cubicBezTo>
                    <a:cubicBezTo>
                      <a:pt x="196" y="9"/>
                      <a:pt x="187" y="0"/>
                      <a:pt x="175" y="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65" y="0"/>
                      <a:pt x="156" y="9"/>
                      <a:pt x="156" y="20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156" y="54"/>
                      <a:pt x="165" y="63"/>
                      <a:pt x="175" y="63"/>
                    </a:cubicBezTo>
                    <a:cubicBezTo>
                      <a:pt x="175" y="63"/>
                      <a:pt x="175" y="63"/>
                      <a:pt x="175" y="63"/>
                    </a:cubicBezTo>
                    <a:cubicBezTo>
                      <a:pt x="187" y="63"/>
                      <a:pt x="196" y="54"/>
                      <a:pt x="196" y="42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2" name="Freeform 16">
                <a:extLst>
                  <a:ext uri="{FF2B5EF4-FFF2-40B4-BE49-F238E27FC236}">
                    <a16:creationId xmlns:a16="http://schemas.microsoft.com/office/drawing/2014/main" id="{08FD2845-F799-41D8-A56B-9F1441A899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7" y="3278"/>
                <a:ext cx="146" cy="48"/>
              </a:xfrm>
              <a:custGeom>
                <a:avLst/>
                <a:gdLst>
                  <a:gd name="T0" fmla="*/ 196 w 196"/>
                  <a:gd name="T1" fmla="*/ 64 h 64"/>
                  <a:gd name="T2" fmla="*/ 196 w 196"/>
                  <a:gd name="T3" fmla="*/ 0 h 64"/>
                  <a:gd name="T4" fmla="*/ 79 w 196"/>
                  <a:gd name="T5" fmla="*/ 64 h 64"/>
                  <a:gd name="T6" fmla="*/ 79 w 196"/>
                  <a:gd name="T7" fmla="*/ 0 h 64"/>
                  <a:gd name="T8" fmla="*/ 118 w 196"/>
                  <a:gd name="T9" fmla="*/ 43 h 64"/>
                  <a:gd name="T10" fmla="*/ 138 w 196"/>
                  <a:gd name="T11" fmla="*/ 64 h 64"/>
                  <a:gd name="T12" fmla="*/ 138 w 196"/>
                  <a:gd name="T13" fmla="*/ 64 h 64"/>
                  <a:gd name="T14" fmla="*/ 158 w 196"/>
                  <a:gd name="T15" fmla="*/ 43 h 64"/>
                  <a:gd name="T16" fmla="*/ 158 w 196"/>
                  <a:gd name="T17" fmla="*/ 21 h 64"/>
                  <a:gd name="T18" fmla="*/ 138 w 196"/>
                  <a:gd name="T19" fmla="*/ 0 h 64"/>
                  <a:gd name="T20" fmla="*/ 138 w 196"/>
                  <a:gd name="T21" fmla="*/ 0 h 64"/>
                  <a:gd name="T22" fmla="*/ 118 w 196"/>
                  <a:gd name="T23" fmla="*/ 21 h 64"/>
                  <a:gd name="T24" fmla="*/ 118 w 196"/>
                  <a:gd name="T25" fmla="*/ 43 h 64"/>
                  <a:gd name="T26" fmla="*/ 0 w 196"/>
                  <a:gd name="T27" fmla="*/ 43 h 64"/>
                  <a:gd name="T28" fmla="*/ 20 w 196"/>
                  <a:gd name="T29" fmla="*/ 64 h 64"/>
                  <a:gd name="T30" fmla="*/ 20 w 196"/>
                  <a:gd name="T31" fmla="*/ 64 h 64"/>
                  <a:gd name="T32" fmla="*/ 41 w 196"/>
                  <a:gd name="T33" fmla="*/ 43 h 64"/>
                  <a:gd name="T34" fmla="*/ 41 w 196"/>
                  <a:gd name="T35" fmla="*/ 21 h 64"/>
                  <a:gd name="T36" fmla="*/ 20 w 196"/>
                  <a:gd name="T37" fmla="*/ 0 h 64"/>
                  <a:gd name="T38" fmla="*/ 20 w 196"/>
                  <a:gd name="T39" fmla="*/ 0 h 64"/>
                  <a:gd name="T40" fmla="*/ 0 w 196"/>
                  <a:gd name="T41" fmla="*/ 21 h 64"/>
                  <a:gd name="T42" fmla="*/ 0 w 196"/>
                  <a:gd name="T43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64">
                    <a:moveTo>
                      <a:pt x="196" y="64"/>
                    </a:moveTo>
                    <a:cubicBezTo>
                      <a:pt x="196" y="64"/>
                      <a:pt x="196" y="64"/>
                      <a:pt x="196" y="0"/>
                    </a:cubicBezTo>
                    <a:moveTo>
                      <a:pt x="79" y="64"/>
                    </a:moveTo>
                    <a:cubicBezTo>
                      <a:pt x="79" y="64"/>
                      <a:pt x="79" y="64"/>
                      <a:pt x="79" y="0"/>
                    </a:cubicBezTo>
                    <a:moveTo>
                      <a:pt x="118" y="43"/>
                    </a:moveTo>
                    <a:cubicBezTo>
                      <a:pt x="118" y="54"/>
                      <a:pt x="127" y="64"/>
                      <a:pt x="138" y="64"/>
                    </a:cubicBezTo>
                    <a:cubicBezTo>
                      <a:pt x="138" y="64"/>
                      <a:pt x="138" y="64"/>
                      <a:pt x="138" y="64"/>
                    </a:cubicBezTo>
                    <a:cubicBezTo>
                      <a:pt x="149" y="64"/>
                      <a:pt x="158" y="54"/>
                      <a:pt x="158" y="43"/>
                    </a:cubicBezTo>
                    <a:cubicBezTo>
                      <a:pt x="158" y="43"/>
                      <a:pt x="158" y="43"/>
                      <a:pt x="158" y="21"/>
                    </a:cubicBezTo>
                    <a:cubicBezTo>
                      <a:pt x="158" y="9"/>
                      <a:pt x="149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27" y="0"/>
                      <a:pt x="118" y="9"/>
                      <a:pt x="118" y="21"/>
                    </a:cubicBezTo>
                    <a:cubicBezTo>
                      <a:pt x="118" y="21"/>
                      <a:pt x="118" y="21"/>
                      <a:pt x="118" y="43"/>
                    </a:cubicBezTo>
                    <a:close/>
                    <a:moveTo>
                      <a:pt x="0" y="43"/>
                    </a:moveTo>
                    <a:cubicBezTo>
                      <a:pt x="0" y="54"/>
                      <a:pt x="1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32" y="64"/>
                      <a:pt x="41" y="54"/>
                      <a:pt x="41" y="43"/>
                    </a:cubicBezTo>
                    <a:cubicBezTo>
                      <a:pt x="41" y="43"/>
                      <a:pt x="41" y="43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"/>
                      <a:pt x="0" y="21"/>
                      <a:pt x="0" y="4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1103" tIns="30552" rIns="61103" bIns="3055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232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3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20" name="eye_2">
              <a:extLst>
                <a:ext uri="{FF2B5EF4-FFF2-40B4-BE49-F238E27FC236}">
                  <a16:creationId xmlns:a16="http://schemas.microsoft.com/office/drawing/2014/main" id="{19058C15-AF77-42B0-B809-AE154C9B8A6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08908" y="1413187"/>
              <a:ext cx="348284" cy="193245"/>
            </a:xfrm>
            <a:custGeom>
              <a:avLst/>
              <a:gdLst>
                <a:gd name="T0" fmla="*/ 5 w 346"/>
                <a:gd name="T1" fmla="*/ 103 h 191"/>
                <a:gd name="T2" fmla="*/ 0 w 346"/>
                <a:gd name="T3" fmla="*/ 96 h 191"/>
                <a:gd name="T4" fmla="*/ 3 w 346"/>
                <a:gd name="T5" fmla="*/ 92 h 191"/>
                <a:gd name="T6" fmla="*/ 5 w 346"/>
                <a:gd name="T7" fmla="*/ 103 h 191"/>
                <a:gd name="T8" fmla="*/ 173 w 346"/>
                <a:gd name="T9" fmla="*/ 191 h 191"/>
                <a:gd name="T10" fmla="*/ 346 w 346"/>
                <a:gd name="T11" fmla="*/ 96 h 191"/>
                <a:gd name="T12" fmla="*/ 173 w 346"/>
                <a:gd name="T13" fmla="*/ 0 h 191"/>
                <a:gd name="T14" fmla="*/ 3 w 346"/>
                <a:gd name="T15" fmla="*/ 92 h 191"/>
                <a:gd name="T16" fmla="*/ 175 w 346"/>
                <a:gd name="T17" fmla="*/ 14 h 191"/>
                <a:gd name="T18" fmla="*/ 89 w 346"/>
                <a:gd name="T19" fmla="*/ 96 h 191"/>
                <a:gd name="T20" fmla="*/ 175 w 346"/>
                <a:gd name="T21" fmla="*/ 178 h 191"/>
                <a:gd name="T22" fmla="*/ 261 w 346"/>
                <a:gd name="T23" fmla="*/ 96 h 191"/>
                <a:gd name="T24" fmla="*/ 175 w 346"/>
                <a:gd name="T25" fmla="*/ 14 h 191"/>
                <a:gd name="T26" fmla="*/ 175 w 346"/>
                <a:gd name="T27" fmla="*/ 78 h 191"/>
                <a:gd name="T28" fmla="*/ 156 w 346"/>
                <a:gd name="T29" fmla="*/ 96 h 191"/>
                <a:gd name="T30" fmla="*/ 175 w 346"/>
                <a:gd name="T31" fmla="*/ 114 h 191"/>
                <a:gd name="T32" fmla="*/ 194 w 346"/>
                <a:gd name="T33" fmla="*/ 96 h 191"/>
                <a:gd name="T34" fmla="*/ 175 w 346"/>
                <a:gd name="T35" fmla="*/ 7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191">
                  <a:moveTo>
                    <a:pt x="5" y="103"/>
                  </a:moveTo>
                  <a:cubicBezTo>
                    <a:pt x="2" y="98"/>
                    <a:pt x="0" y="96"/>
                    <a:pt x="0" y="96"/>
                  </a:cubicBezTo>
                  <a:cubicBezTo>
                    <a:pt x="0" y="96"/>
                    <a:pt x="1" y="94"/>
                    <a:pt x="3" y="92"/>
                  </a:cubicBezTo>
                  <a:moveTo>
                    <a:pt x="5" y="103"/>
                  </a:moveTo>
                  <a:cubicBezTo>
                    <a:pt x="23" y="125"/>
                    <a:pt x="82" y="191"/>
                    <a:pt x="173" y="191"/>
                  </a:cubicBezTo>
                  <a:cubicBezTo>
                    <a:pt x="283" y="191"/>
                    <a:pt x="346" y="96"/>
                    <a:pt x="346" y="96"/>
                  </a:cubicBezTo>
                  <a:cubicBezTo>
                    <a:pt x="346" y="96"/>
                    <a:pt x="283" y="0"/>
                    <a:pt x="173" y="0"/>
                  </a:cubicBezTo>
                  <a:cubicBezTo>
                    <a:pt x="77" y="0"/>
                    <a:pt x="17" y="73"/>
                    <a:pt x="3" y="92"/>
                  </a:cubicBezTo>
                  <a:moveTo>
                    <a:pt x="175" y="14"/>
                  </a:moveTo>
                  <a:cubicBezTo>
                    <a:pt x="128" y="14"/>
                    <a:pt x="89" y="50"/>
                    <a:pt x="89" y="96"/>
                  </a:cubicBezTo>
                  <a:cubicBezTo>
                    <a:pt x="89" y="141"/>
                    <a:pt x="128" y="178"/>
                    <a:pt x="175" y="178"/>
                  </a:cubicBezTo>
                  <a:cubicBezTo>
                    <a:pt x="222" y="178"/>
                    <a:pt x="261" y="141"/>
                    <a:pt x="261" y="96"/>
                  </a:cubicBezTo>
                  <a:cubicBezTo>
                    <a:pt x="261" y="50"/>
                    <a:pt x="222" y="14"/>
                    <a:pt x="175" y="14"/>
                  </a:cubicBezTo>
                  <a:close/>
                  <a:moveTo>
                    <a:pt x="175" y="78"/>
                  </a:moveTo>
                  <a:cubicBezTo>
                    <a:pt x="165" y="78"/>
                    <a:pt x="156" y="86"/>
                    <a:pt x="156" y="96"/>
                  </a:cubicBezTo>
                  <a:cubicBezTo>
                    <a:pt x="156" y="106"/>
                    <a:pt x="165" y="114"/>
                    <a:pt x="175" y="114"/>
                  </a:cubicBezTo>
                  <a:cubicBezTo>
                    <a:pt x="185" y="114"/>
                    <a:pt x="194" y="106"/>
                    <a:pt x="194" y="96"/>
                  </a:cubicBezTo>
                  <a:cubicBezTo>
                    <a:pt x="194" y="86"/>
                    <a:pt x="185" y="78"/>
                    <a:pt x="175" y="78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103" tIns="30552" rIns="61103" bIns="30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232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045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412E"/>
      </a:dk2>
      <a:lt2>
        <a:srgbClr val="EAEAEE"/>
      </a:lt2>
      <a:accent1>
        <a:srgbClr val="A0A47C"/>
      </a:accent1>
      <a:accent2>
        <a:srgbClr val="8CA772"/>
      </a:accent2>
      <a:accent3>
        <a:srgbClr val="83A980"/>
      </a:accent3>
      <a:accent4>
        <a:srgbClr val="75AC88"/>
      </a:accent4>
      <a:accent5>
        <a:srgbClr val="7EA79D"/>
      </a:accent5>
      <a:accent6>
        <a:srgbClr val="78A7B0"/>
      </a:accent6>
      <a:hlink>
        <a:srgbClr val="847FBA"/>
      </a:hlink>
      <a:folHlink>
        <a:srgbClr val="848484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C79BFB402F194CB3523C925632346A" ma:contentTypeVersion="11" ma:contentTypeDescription="Create a new document." ma:contentTypeScope="" ma:versionID="e27f171ccdbff8e40d7a68c946a84774">
  <xsd:schema xmlns:xsd="http://www.w3.org/2001/XMLSchema" xmlns:xs="http://www.w3.org/2001/XMLSchema" xmlns:p="http://schemas.microsoft.com/office/2006/metadata/properties" xmlns:ns3="852fb8d0-0c4e-4ddb-a7bc-a2ed66968a9e" xmlns:ns4="8279979c-2c49-434c-9256-737d3757221f" targetNamespace="http://schemas.microsoft.com/office/2006/metadata/properties" ma:root="true" ma:fieldsID="5063ef76acf12bbca96a6ecc0c896af1" ns3:_="" ns4:_="">
    <xsd:import namespace="852fb8d0-0c4e-4ddb-a7bc-a2ed66968a9e"/>
    <xsd:import namespace="8279979c-2c49-434c-9256-737d375722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2fb8d0-0c4e-4ddb-a7bc-a2ed66968a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79979c-2c49-434c-9256-737d375722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52fb8d0-0c4e-4ddb-a7bc-a2ed66968a9e" xsi:nil="true"/>
  </documentManagement>
</p:properties>
</file>

<file path=customXml/itemProps1.xml><?xml version="1.0" encoding="utf-8"?>
<ds:datastoreItem xmlns:ds="http://schemas.openxmlformats.org/officeDocument/2006/customXml" ds:itemID="{8030EB34-C339-4450-9D0D-1D980BBFBA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2fb8d0-0c4e-4ddb-a7bc-a2ed66968a9e"/>
    <ds:schemaRef ds:uri="8279979c-2c49-434c-9256-737d375722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C94252-C2AA-4EFD-8FCB-392697F366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7FEBD3-F809-4FEE-90F2-8217C1D13B02}">
  <ds:schemaRefs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8279979c-2c49-434c-9256-737d3757221f"/>
    <ds:schemaRef ds:uri="852fb8d0-0c4e-4ddb-a7bc-a2ed66968a9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1788</Words>
  <Application>Microsoft Office PowerPoint</Application>
  <PresentationFormat>Widescreen</PresentationFormat>
  <Paragraphs>394</Paragraphs>
  <Slides>29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Gill Sans MT</vt:lpstr>
      <vt:lpstr>Segoe UI</vt:lpstr>
      <vt:lpstr>Segoe UI Light</vt:lpstr>
      <vt:lpstr>Segoe UI Semilight</vt:lpstr>
      <vt:lpstr>Wingdings 2</vt:lpstr>
      <vt:lpstr>DividendVTI</vt:lpstr>
      <vt:lpstr>Building Hyperscale  IOT Services  With TLA+</vt:lpstr>
      <vt:lpstr>PowerPoint Presentation</vt:lpstr>
      <vt:lpstr>ioT Example : Intruder Detection</vt:lpstr>
      <vt:lpstr>Exponential growth </vt:lpstr>
      <vt:lpstr>Model Checking A Design</vt:lpstr>
      <vt:lpstr>Model Checking A Design</vt:lpstr>
      <vt:lpstr>Model Checking A Design</vt:lpstr>
      <vt:lpstr>Example projects</vt:lpstr>
      <vt:lpstr>Example Project</vt:lpstr>
      <vt:lpstr>Device State Notifications</vt:lpstr>
      <vt:lpstr>Rudimentary Approach</vt:lpstr>
      <vt:lpstr>Rudimentary Approach – Resend </vt:lpstr>
      <vt:lpstr>Rudimentary Approach – Resend </vt:lpstr>
      <vt:lpstr>Rudimentary Approach – Failure </vt:lpstr>
      <vt:lpstr>Device State Notifications</vt:lpstr>
      <vt:lpstr>TLA+</vt:lpstr>
      <vt:lpstr>Invariant</vt:lpstr>
      <vt:lpstr>PowerPoint Presentation</vt:lpstr>
      <vt:lpstr>Invariant Failure</vt:lpstr>
      <vt:lpstr>FIX</vt:lpstr>
      <vt:lpstr>Sophisticate Solution – Simple </vt:lpstr>
      <vt:lpstr>Sophisticate Solution - Failover</vt:lpstr>
      <vt:lpstr>TLA+</vt:lpstr>
      <vt:lpstr>Invariant</vt:lpstr>
      <vt:lpstr>PowerPoint Presentation</vt:lpstr>
      <vt:lpstr>Takeaways</vt:lpstr>
      <vt:lpstr>Conclusion</vt:lpstr>
      <vt:lpstr>Questions ?</vt:lpstr>
      <vt:lpstr>Azure Iot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Hyperscale  IOT Services  With TLA+</dc:title>
  <dc:creator>Vaibhav Sharma</dc:creator>
  <cp:lastModifiedBy>Vaibhav Sharma</cp:lastModifiedBy>
  <cp:revision>2</cp:revision>
  <dcterms:created xsi:type="dcterms:W3CDTF">2019-09-11T04:39:29Z</dcterms:created>
  <dcterms:modified xsi:type="dcterms:W3CDTF">2019-09-12T02:42:28Z</dcterms:modified>
</cp:coreProperties>
</file>